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69" r:id="rId2"/>
    <p:sldId id="381" r:id="rId3"/>
    <p:sldId id="465" r:id="rId4"/>
    <p:sldId id="469" r:id="rId5"/>
    <p:sldId id="470" r:id="rId6"/>
    <p:sldId id="472" r:id="rId7"/>
    <p:sldId id="510" r:id="rId8"/>
    <p:sldId id="436" r:id="rId9"/>
    <p:sldId id="464" r:id="rId10"/>
    <p:sldId id="294" r:id="rId11"/>
    <p:sldId id="310" r:id="rId12"/>
    <p:sldId id="311" r:id="rId13"/>
    <p:sldId id="262" r:id="rId14"/>
    <p:sldId id="301" r:id="rId15"/>
    <p:sldId id="302" r:id="rId16"/>
    <p:sldId id="267" r:id="rId17"/>
    <p:sldId id="268" r:id="rId18"/>
    <p:sldId id="297" r:id="rId19"/>
    <p:sldId id="299" r:id="rId20"/>
    <p:sldId id="312" r:id="rId21"/>
    <p:sldId id="313" r:id="rId22"/>
    <p:sldId id="314" r:id="rId23"/>
    <p:sldId id="315" r:id="rId24"/>
    <p:sldId id="298" r:id="rId25"/>
    <p:sldId id="263" r:id="rId26"/>
    <p:sldId id="270" r:id="rId27"/>
    <p:sldId id="278" r:id="rId28"/>
    <p:sldId id="279" r:id="rId29"/>
    <p:sldId id="280" r:id="rId30"/>
    <p:sldId id="282" r:id="rId31"/>
    <p:sldId id="284" r:id="rId32"/>
    <p:sldId id="290" r:id="rId33"/>
    <p:sldId id="292" r:id="rId34"/>
    <p:sldId id="476" r:id="rId35"/>
    <p:sldId id="492" r:id="rId36"/>
  </p:sldIdLst>
  <p:sldSz cx="9144000" cy="6858000" type="screen4x3"/>
  <p:notesSz cx="6934200" cy="92329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  <p15:guide id="3" orient="horz" pos="2908">
          <p15:clr>
            <a:srgbClr val="A4A3A4"/>
          </p15:clr>
        </p15:guide>
        <p15:guide id="4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3737"/>
    <a:srgbClr val="008000"/>
    <a:srgbClr val="FF0066"/>
    <a:srgbClr val="FF3399"/>
    <a:srgbClr val="00A42F"/>
    <a:srgbClr val="0000FF"/>
    <a:srgbClr val="FF00FF"/>
    <a:srgbClr val="FF99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 autoAdjust="0"/>
    <p:restoredTop sz="93692" autoAdjust="0"/>
  </p:normalViewPr>
  <p:slideViewPr>
    <p:cSldViewPr>
      <p:cViewPr varScale="1">
        <p:scale>
          <a:sx n="66" d="100"/>
          <a:sy n="66" d="100"/>
        </p:scale>
        <p:origin x="9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0"/>
    </p:cViewPr>
  </p:sorterViewPr>
  <p:notesViewPr>
    <p:cSldViewPr>
      <p:cViewPr varScale="1">
        <p:scale>
          <a:sx n="67" d="100"/>
          <a:sy n="67" d="100"/>
        </p:scale>
        <p:origin x="-2736" y="-96"/>
      </p:cViewPr>
      <p:guideLst>
        <p:guide orient="horz" pos="2928"/>
        <p:guide pos="2168"/>
        <p:guide orient="horz" pos="2908"/>
        <p:guide pos="218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F4A2FE-F497-4887-972B-0AC2F867F58E}" type="doc">
      <dgm:prSet loTypeId="urn:microsoft.com/office/officeart/2008/layout/VerticalCurved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166A919-8F04-4ABE-82F8-092B853FA460}">
      <dgm:prSet phldrT="[Texto]"/>
      <dgm:spPr/>
      <dgm:t>
        <a:bodyPr/>
        <a:lstStyle/>
        <a:p>
          <a:r>
            <a:rPr lang="es-ES" dirty="0"/>
            <a:t>Coordinación</a:t>
          </a:r>
        </a:p>
      </dgm:t>
    </dgm:pt>
    <dgm:pt modelId="{18B3B573-B989-4959-A648-E11C2306A431}" type="parTrans" cxnId="{0208908D-2C50-4FAC-A215-521B2276D8DD}">
      <dgm:prSet/>
      <dgm:spPr/>
      <dgm:t>
        <a:bodyPr/>
        <a:lstStyle/>
        <a:p>
          <a:endParaRPr lang="es-ES"/>
        </a:p>
      </dgm:t>
    </dgm:pt>
    <dgm:pt modelId="{A584CC41-A8C4-4465-BA6A-266B2809BB99}" type="sibTrans" cxnId="{0208908D-2C50-4FAC-A215-521B2276D8DD}">
      <dgm:prSet/>
      <dgm:spPr/>
      <dgm:t>
        <a:bodyPr/>
        <a:lstStyle/>
        <a:p>
          <a:endParaRPr lang="es-ES"/>
        </a:p>
      </dgm:t>
    </dgm:pt>
    <dgm:pt modelId="{20B33796-49FE-4196-874E-F695E501945E}">
      <dgm:prSet phldrT="[Texto]"/>
      <dgm:spPr/>
      <dgm:t>
        <a:bodyPr/>
        <a:lstStyle/>
        <a:p>
          <a:r>
            <a:rPr lang="es-ES" dirty="0"/>
            <a:t>Atención Médica</a:t>
          </a:r>
        </a:p>
      </dgm:t>
    </dgm:pt>
    <dgm:pt modelId="{4F5F618C-FA8E-4CFD-B6BF-3E1A4EAAB290}" type="parTrans" cxnId="{DEDE1046-B705-42AE-A0CE-09B110721FC5}">
      <dgm:prSet/>
      <dgm:spPr/>
      <dgm:t>
        <a:bodyPr/>
        <a:lstStyle/>
        <a:p>
          <a:endParaRPr lang="es-ES"/>
        </a:p>
      </dgm:t>
    </dgm:pt>
    <dgm:pt modelId="{E868C6AF-54A2-44C8-BEE7-82ACD2C36BF2}" type="sibTrans" cxnId="{DEDE1046-B705-42AE-A0CE-09B110721FC5}">
      <dgm:prSet/>
      <dgm:spPr/>
      <dgm:t>
        <a:bodyPr/>
        <a:lstStyle/>
        <a:p>
          <a:endParaRPr lang="es-ES"/>
        </a:p>
      </dgm:t>
    </dgm:pt>
    <dgm:pt modelId="{E8F5770D-A10F-4B2E-B9C5-56F67236548B}">
      <dgm:prSet phldrT="[Texto]"/>
      <dgm:spPr/>
      <dgm:t>
        <a:bodyPr/>
        <a:lstStyle/>
        <a:p>
          <a:r>
            <a:rPr lang="es-ES" dirty="0"/>
            <a:t>Vigilancia Epidemiológica</a:t>
          </a:r>
        </a:p>
      </dgm:t>
    </dgm:pt>
    <dgm:pt modelId="{0C4C512E-1002-4105-954F-82583B9C8454}" type="parTrans" cxnId="{19F545DC-7E1C-4356-A8DC-06DB2E25D7DB}">
      <dgm:prSet/>
      <dgm:spPr/>
      <dgm:t>
        <a:bodyPr/>
        <a:lstStyle/>
        <a:p>
          <a:endParaRPr lang="es-ES"/>
        </a:p>
      </dgm:t>
    </dgm:pt>
    <dgm:pt modelId="{592DDEAA-BA1C-4192-B690-9C294829D28F}" type="sibTrans" cxnId="{19F545DC-7E1C-4356-A8DC-06DB2E25D7DB}">
      <dgm:prSet/>
      <dgm:spPr/>
      <dgm:t>
        <a:bodyPr/>
        <a:lstStyle/>
        <a:p>
          <a:endParaRPr lang="es-ES"/>
        </a:p>
      </dgm:t>
    </dgm:pt>
    <dgm:pt modelId="{B1137B7F-1BBA-4305-A520-2811FDF3B91D}">
      <dgm:prSet phldrT="[Texto]"/>
      <dgm:spPr/>
      <dgm:t>
        <a:bodyPr/>
        <a:lstStyle/>
        <a:p>
          <a:r>
            <a:rPr lang="es-ES" dirty="0"/>
            <a:t>Salud Mental</a:t>
          </a:r>
        </a:p>
      </dgm:t>
    </dgm:pt>
    <dgm:pt modelId="{2C613E06-5D8E-4284-8C7C-B63F956099E0}" type="parTrans" cxnId="{DCBB24AE-243C-498C-9E03-B7845F2C67DB}">
      <dgm:prSet/>
      <dgm:spPr/>
      <dgm:t>
        <a:bodyPr/>
        <a:lstStyle/>
        <a:p>
          <a:endParaRPr lang="es-ES"/>
        </a:p>
      </dgm:t>
    </dgm:pt>
    <dgm:pt modelId="{83A4B2F1-69CF-442B-8601-6BB8867E7882}" type="sibTrans" cxnId="{DCBB24AE-243C-498C-9E03-B7845F2C67DB}">
      <dgm:prSet/>
      <dgm:spPr/>
      <dgm:t>
        <a:bodyPr/>
        <a:lstStyle/>
        <a:p>
          <a:endParaRPr lang="es-ES"/>
        </a:p>
      </dgm:t>
    </dgm:pt>
    <dgm:pt modelId="{41AC62C4-4555-4A58-A776-32D5135327FD}">
      <dgm:prSet phldrT="[Texto]"/>
      <dgm:spPr/>
      <dgm:t>
        <a:bodyPr/>
        <a:lstStyle/>
        <a:p>
          <a:r>
            <a:rPr lang="es-ES" dirty="0"/>
            <a:t>Laboratorio</a:t>
          </a:r>
        </a:p>
      </dgm:t>
    </dgm:pt>
    <dgm:pt modelId="{F6442A0F-5EB6-442D-A86D-849F98B6FB53}" type="parTrans" cxnId="{C4DA66EA-9479-40F9-9337-D72772F89343}">
      <dgm:prSet/>
      <dgm:spPr/>
      <dgm:t>
        <a:bodyPr/>
        <a:lstStyle/>
        <a:p>
          <a:endParaRPr lang="es-ES"/>
        </a:p>
      </dgm:t>
    </dgm:pt>
    <dgm:pt modelId="{F28027A7-A04D-483D-9D15-CDE69607E15D}" type="sibTrans" cxnId="{C4DA66EA-9479-40F9-9337-D72772F89343}">
      <dgm:prSet/>
      <dgm:spPr/>
      <dgm:t>
        <a:bodyPr/>
        <a:lstStyle/>
        <a:p>
          <a:endParaRPr lang="es-ES"/>
        </a:p>
      </dgm:t>
    </dgm:pt>
    <dgm:pt modelId="{388D5E23-FB55-4840-BEF5-4D4124D03DFD}">
      <dgm:prSet phldrT="[Texto]"/>
      <dgm:spPr/>
      <dgm:t>
        <a:bodyPr/>
        <a:lstStyle/>
        <a:p>
          <a:r>
            <a:rPr lang="es-ES" dirty="0"/>
            <a:t>Vigilancia Sanitaria</a:t>
          </a:r>
        </a:p>
      </dgm:t>
    </dgm:pt>
    <dgm:pt modelId="{85C130F8-04EC-4DB3-B070-7AC813683293}" type="parTrans" cxnId="{2818A675-631A-4EF1-B759-7B96433DDF37}">
      <dgm:prSet/>
      <dgm:spPr/>
      <dgm:t>
        <a:bodyPr/>
        <a:lstStyle/>
        <a:p>
          <a:endParaRPr lang="es-ES"/>
        </a:p>
      </dgm:t>
    </dgm:pt>
    <dgm:pt modelId="{86867958-8367-4ED7-91A8-389F436F6460}" type="sibTrans" cxnId="{2818A675-631A-4EF1-B759-7B96433DDF37}">
      <dgm:prSet/>
      <dgm:spPr/>
      <dgm:t>
        <a:bodyPr/>
        <a:lstStyle/>
        <a:p>
          <a:endParaRPr lang="es-ES"/>
        </a:p>
      </dgm:t>
    </dgm:pt>
    <dgm:pt modelId="{DFCBFB4A-B57A-49B0-A493-333BF34BC9E2}" type="pres">
      <dgm:prSet presAssocID="{11F4A2FE-F497-4887-972B-0AC2F867F58E}" presName="Name0" presStyleCnt="0">
        <dgm:presLayoutVars>
          <dgm:chMax val="7"/>
          <dgm:chPref val="7"/>
          <dgm:dir/>
        </dgm:presLayoutVars>
      </dgm:prSet>
      <dgm:spPr/>
    </dgm:pt>
    <dgm:pt modelId="{05D2DCB6-CE0B-4FC3-8DE7-3569111015AC}" type="pres">
      <dgm:prSet presAssocID="{11F4A2FE-F497-4887-972B-0AC2F867F58E}" presName="Name1" presStyleCnt="0"/>
      <dgm:spPr/>
    </dgm:pt>
    <dgm:pt modelId="{D17EADC5-58AC-44AA-9212-7D6DA99575CF}" type="pres">
      <dgm:prSet presAssocID="{11F4A2FE-F497-4887-972B-0AC2F867F58E}" presName="cycle" presStyleCnt="0"/>
      <dgm:spPr/>
    </dgm:pt>
    <dgm:pt modelId="{C2A2A277-C8B5-4CA9-A47B-F4EE601666F0}" type="pres">
      <dgm:prSet presAssocID="{11F4A2FE-F497-4887-972B-0AC2F867F58E}" presName="srcNode" presStyleLbl="node1" presStyleIdx="0" presStyleCnt="6"/>
      <dgm:spPr/>
    </dgm:pt>
    <dgm:pt modelId="{6C0A671F-6E74-431C-ABE8-A6F85599E978}" type="pres">
      <dgm:prSet presAssocID="{11F4A2FE-F497-4887-972B-0AC2F867F58E}" presName="conn" presStyleLbl="parChTrans1D2" presStyleIdx="0" presStyleCnt="1"/>
      <dgm:spPr/>
    </dgm:pt>
    <dgm:pt modelId="{5840CAE6-38B0-4A77-B48E-D35F497338A1}" type="pres">
      <dgm:prSet presAssocID="{11F4A2FE-F497-4887-972B-0AC2F867F58E}" presName="extraNode" presStyleLbl="node1" presStyleIdx="0" presStyleCnt="6"/>
      <dgm:spPr/>
    </dgm:pt>
    <dgm:pt modelId="{E7A1301D-81E2-4481-A722-48F180614FF6}" type="pres">
      <dgm:prSet presAssocID="{11F4A2FE-F497-4887-972B-0AC2F867F58E}" presName="dstNode" presStyleLbl="node1" presStyleIdx="0" presStyleCnt="6"/>
      <dgm:spPr/>
    </dgm:pt>
    <dgm:pt modelId="{F074F63A-9B3B-4229-A446-9B1F68C10711}" type="pres">
      <dgm:prSet presAssocID="{8166A919-8F04-4ABE-82F8-092B853FA460}" presName="text_1" presStyleLbl="node1" presStyleIdx="0" presStyleCnt="6">
        <dgm:presLayoutVars>
          <dgm:bulletEnabled val="1"/>
        </dgm:presLayoutVars>
      </dgm:prSet>
      <dgm:spPr/>
    </dgm:pt>
    <dgm:pt modelId="{CBD74A02-87F9-4FED-9E68-F457FD6CE985}" type="pres">
      <dgm:prSet presAssocID="{8166A919-8F04-4ABE-82F8-092B853FA460}" presName="accent_1" presStyleCnt="0"/>
      <dgm:spPr/>
    </dgm:pt>
    <dgm:pt modelId="{5BE10C4A-414A-4992-8465-A57705519CF5}" type="pres">
      <dgm:prSet presAssocID="{8166A919-8F04-4ABE-82F8-092B853FA460}" presName="accentRepeatNode" presStyleLbl="solidFgAcc1" presStyleIdx="0" presStyleCnt="6"/>
      <dgm:spPr/>
    </dgm:pt>
    <dgm:pt modelId="{EB28A158-186C-4E8F-8AC1-A5DBA40A9CC9}" type="pres">
      <dgm:prSet presAssocID="{20B33796-49FE-4196-874E-F695E501945E}" presName="text_2" presStyleLbl="node1" presStyleIdx="1" presStyleCnt="6">
        <dgm:presLayoutVars>
          <dgm:bulletEnabled val="1"/>
        </dgm:presLayoutVars>
      </dgm:prSet>
      <dgm:spPr/>
    </dgm:pt>
    <dgm:pt modelId="{A39F85B9-8930-4229-AE44-2C2BC38BFE00}" type="pres">
      <dgm:prSet presAssocID="{20B33796-49FE-4196-874E-F695E501945E}" presName="accent_2" presStyleCnt="0"/>
      <dgm:spPr/>
    </dgm:pt>
    <dgm:pt modelId="{E3D3773C-6D94-4FE1-8901-36D4EB550512}" type="pres">
      <dgm:prSet presAssocID="{20B33796-49FE-4196-874E-F695E501945E}" presName="accentRepeatNode" presStyleLbl="solidFgAcc1" presStyleIdx="1" presStyleCnt="6"/>
      <dgm:spPr/>
    </dgm:pt>
    <dgm:pt modelId="{9B265D52-C662-466B-8BD7-8E0CA01C3B7D}" type="pres">
      <dgm:prSet presAssocID="{E8F5770D-A10F-4B2E-B9C5-56F67236548B}" presName="text_3" presStyleLbl="node1" presStyleIdx="2" presStyleCnt="6">
        <dgm:presLayoutVars>
          <dgm:bulletEnabled val="1"/>
        </dgm:presLayoutVars>
      </dgm:prSet>
      <dgm:spPr/>
    </dgm:pt>
    <dgm:pt modelId="{15C0FE7F-0D5D-44CB-B44D-232C663B7C6F}" type="pres">
      <dgm:prSet presAssocID="{E8F5770D-A10F-4B2E-B9C5-56F67236548B}" presName="accent_3" presStyleCnt="0"/>
      <dgm:spPr/>
    </dgm:pt>
    <dgm:pt modelId="{9CD12AB3-35FB-44AF-81F1-826EC47ED2B6}" type="pres">
      <dgm:prSet presAssocID="{E8F5770D-A10F-4B2E-B9C5-56F67236548B}" presName="accentRepeatNode" presStyleLbl="solidFgAcc1" presStyleIdx="2" presStyleCnt="6"/>
      <dgm:spPr/>
    </dgm:pt>
    <dgm:pt modelId="{CD7B60BE-6E94-47C7-8D4E-4CAD54546881}" type="pres">
      <dgm:prSet presAssocID="{41AC62C4-4555-4A58-A776-32D5135327FD}" presName="text_4" presStyleLbl="node1" presStyleIdx="3" presStyleCnt="6">
        <dgm:presLayoutVars>
          <dgm:bulletEnabled val="1"/>
        </dgm:presLayoutVars>
      </dgm:prSet>
      <dgm:spPr/>
    </dgm:pt>
    <dgm:pt modelId="{208A900D-B901-40B3-A642-6F319D0B0793}" type="pres">
      <dgm:prSet presAssocID="{41AC62C4-4555-4A58-A776-32D5135327FD}" presName="accent_4" presStyleCnt="0"/>
      <dgm:spPr/>
    </dgm:pt>
    <dgm:pt modelId="{92EB3555-B86C-45B7-A877-676AE9E41E93}" type="pres">
      <dgm:prSet presAssocID="{41AC62C4-4555-4A58-A776-32D5135327FD}" presName="accentRepeatNode" presStyleLbl="solidFgAcc1" presStyleIdx="3" presStyleCnt="6"/>
      <dgm:spPr/>
    </dgm:pt>
    <dgm:pt modelId="{6E9EA6EC-3CF8-4EC4-8988-14F7EE50AF5C}" type="pres">
      <dgm:prSet presAssocID="{388D5E23-FB55-4840-BEF5-4D4124D03DFD}" presName="text_5" presStyleLbl="node1" presStyleIdx="4" presStyleCnt="6">
        <dgm:presLayoutVars>
          <dgm:bulletEnabled val="1"/>
        </dgm:presLayoutVars>
      </dgm:prSet>
      <dgm:spPr/>
    </dgm:pt>
    <dgm:pt modelId="{D80B48C1-1E87-46D0-963A-218D4AFD5520}" type="pres">
      <dgm:prSet presAssocID="{388D5E23-FB55-4840-BEF5-4D4124D03DFD}" presName="accent_5" presStyleCnt="0"/>
      <dgm:spPr/>
    </dgm:pt>
    <dgm:pt modelId="{C4870EE2-770E-4B28-A46C-F5C5B4B80AB5}" type="pres">
      <dgm:prSet presAssocID="{388D5E23-FB55-4840-BEF5-4D4124D03DFD}" presName="accentRepeatNode" presStyleLbl="solidFgAcc1" presStyleIdx="4" presStyleCnt="6"/>
      <dgm:spPr/>
    </dgm:pt>
    <dgm:pt modelId="{526522FB-3B2B-4133-BA0D-81AF8AC8C57B}" type="pres">
      <dgm:prSet presAssocID="{B1137B7F-1BBA-4305-A520-2811FDF3B91D}" presName="text_6" presStyleLbl="node1" presStyleIdx="5" presStyleCnt="6">
        <dgm:presLayoutVars>
          <dgm:bulletEnabled val="1"/>
        </dgm:presLayoutVars>
      </dgm:prSet>
      <dgm:spPr/>
    </dgm:pt>
    <dgm:pt modelId="{B5F5484F-CB8F-4314-9704-5FE7DB08EA25}" type="pres">
      <dgm:prSet presAssocID="{B1137B7F-1BBA-4305-A520-2811FDF3B91D}" presName="accent_6" presStyleCnt="0"/>
      <dgm:spPr/>
    </dgm:pt>
    <dgm:pt modelId="{41DACF12-5EF4-4FC1-BD1E-6454B29AB01B}" type="pres">
      <dgm:prSet presAssocID="{B1137B7F-1BBA-4305-A520-2811FDF3B91D}" presName="accentRepeatNode" presStyleLbl="solidFgAcc1" presStyleIdx="5" presStyleCnt="6"/>
      <dgm:spPr/>
    </dgm:pt>
  </dgm:ptLst>
  <dgm:cxnLst>
    <dgm:cxn modelId="{964CDF04-942A-4DB2-A6F7-D51FCDFD0DF7}" type="presOf" srcId="{20B33796-49FE-4196-874E-F695E501945E}" destId="{EB28A158-186C-4E8F-8AC1-A5DBA40A9CC9}" srcOrd="0" destOrd="0" presId="urn:microsoft.com/office/officeart/2008/layout/VerticalCurvedList"/>
    <dgm:cxn modelId="{66A81113-3982-43F0-8B34-B7A97106821E}" type="presOf" srcId="{E8F5770D-A10F-4B2E-B9C5-56F67236548B}" destId="{9B265D52-C662-466B-8BD7-8E0CA01C3B7D}" srcOrd="0" destOrd="0" presId="urn:microsoft.com/office/officeart/2008/layout/VerticalCurvedList"/>
    <dgm:cxn modelId="{03F7E53C-8B52-4997-8456-54491C237171}" type="presOf" srcId="{A584CC41-A8C4-4465-BA6A-266B2809BB99}" destId="{6C0A671F-6E74-431C-ABE8-A6F85599E978}" srcOrd="0" destOrd="0" presId="urn:microsoft.com/office/officeart/2008/layout/VerticalCurvedList"/>
    <dgm:cxn modelId="{DEDE1046-B705-42AE-A0CE-09B110721FC5}" srcId="{11F4A2FE-F497-4887-972B-0AC2F867F58E}" destId="{20B33796-49FE-4196-874E-F695E501945E}" srcOrd="1" destOrd="0" parTransId="{4F5F618C-FA8E-4CFD-B6BF-3E1A4EAAB290}" sibTransId="{E868C6AF-54A2-44C8-BEE7-82ACD2C36BF2}"/>
    <dgm:cxn modelId="{9BED6A56-A72F-46F7-B16D-0F63BB4CE487}" type="presOf" srcId="{8166A919-8F04-4ABE-82F8-092B853FA460}" destId="{F074F63A-9B3B-4229-A446-9B1F68C10711}" srcOrd="0" destOrd="0" presId="urn:microsoft.com/office/officeart/2008/layout/VerticalCurvedList"/>
    <dgm:cxn modelId="{2818A675-631A-4EF1-B759-7B96433DDF37}" srcId="{11F4A2FE-F497-4887-972B-0AC2F867F58E}" destId="{388D5E23-FB55-4840-BEF5-4D4124D03DFD}" srcOrd="4" destOrd="0" parTransId="{85C130F8-04EC-4DB3-B070-7AC813683293}" sibTransId="{86867958-8367-4ED7-91A8-389F436F6460}"/>
    <dgm:cxn modelId="{0208908D-2C50-4FAC-A215-521B2276D8DD}" srcId="{11F4A2FE-F497-4887-972B-0AC2F867F58E}" destId="{8166A919-8F04-4ABE-82F8-092B853FA460}" srcOrd="0" destOrd="0" parTransId="{18B3B573-B989-4959-A648-E11C2306A431}" sibTransId="{A584CC41-A8C4-4465-BA6A-266B2809BB99}"/>
    <dgm:cxn modelId="{A1F5279C-2BD4-4553-BB1C-5A894E65E242}" type="presOf" srcId="{B1137B7F-1BBA-4305-A520-2811FDF3B91D}" destId="{526522FB-3B2B-4133-BA0D-81AF8AC8C57B}" srcOrd="0" destOrd="0" presId="urn:microsoft.com/office/officeart/2008/layout/VerticalCurvedList"/>
    <dgm:cxn modelId="{DCBB24AE-243C-498C-9E03-B7845F2C67DB}" srcId="{11F4A2FE-F497-4887-972B-0AC2F867F58E}" destId="{B1137B7F-1BBA-4305-A520-2811FDF3B91D}" srcOrd="5" destOrd="0" parTransId="{2C613E06-5D8E-4284-8C7C-B63F956099E0}" sibTransId="{83A4B2F1-69CF-442B-8601-6BB8867E7882}"/>
    <dgm:cxn modelId="{4FF214AF-0EFD-4B35-B61F-4B96445E9203}" type="presOf" srcId="{388D5E23-FB55-4840-BEF5-4D4124D03DFD}" destId="{6E9EA6EC-3CF8-4EC4-8988-14F7EE50AF5C}" srcOrd="0" destOrd="0" presId="urn:microsoft.com/office/officeart/2008/layout/VerticalCurvedList"/>
    <dgm:cxn modelId="{D3CEC2DB-10ED-4D9A-9A1C-23D13B3DFBE7}" type="presOf" srcId="{11F4A2FE-F497-4887-972B-0AC2F867F58E}" destId="{DFCBFB4A-B57A-49B0-A493-333BF34BC9E2}" srcOrd="0" destOrd="0" presId="urn:microsoft.com/office/officeart/2008/layout/VerticalCurvedList"/>
    <dgm:cxn modelId="{19F545DC-7E1C-4356-A8DC-06DB2E25D7DB}" srcId="{11F4A2FE-F497-4887-972B-0AC2F867F58E}" destId="{E8F5770D-A10F-4B2E-B9C5-56F67236548B}" srcOrd="2" destOrd="0" parTransId="{0C4C512E-1002-4105-954F-82583B9C8454}" sibTransId="{592DDEAA-BA1C-4192-B690-9C294829D28F}"/>
    <dgm:cxn modelId="{C4DA66EA-9479-40F9-9337-D72772F89343}" srcId="{11F4A2FE-F497-4887-972B-0AC2F867F58E}" destId="{41AC62C4-4555-4A58-A776-32D5135327FD}" srcOrd="3" destOrd="0" parTransId="{F6442A0F-5EB6-442D-A86D-849F98B6FB53}" sibTransId="{F28027A7-A04D-483D-9D15-CDE69607E15D}"/>
    <dgm:cxn modelId="{6E68D2F0-4606-4508-A7D8-2F63EA0554C9}" type="presOf" srcId="{41AC62C4-4555-4A58-A776-32D5135327FD}" destId="{CD7B60BE-6E94-47C7-8D4E-4CAD54546881}" srcOrd="0" destOrd="0" presId="urn:microsoft.com/office/officeart/2008/layout/VerticalCurvedList"/>
    <dgm:cxn modelId="{6AC8D5DD-D86B-4F9B-A631-2999050DE559}" type="presParOf" srcId="{DFCBFB4A-B57A-49B0-A493-333BF34BC9E2}" destId="{05D2DCB6-CE0B-4FC3-8DE7-3569111015AC}" srcOrd="0" destOrd="0" presId="urn:microsoft.com/office/officeart/2008/layout/VerticalCurvedList"/>
    <dgm:cxn modelId="{B1182616-F2C7-4EBD-AA1B-8C371023764A}" type="presParOf" srcId="{05D2DCB6-CE0B-4FC3-8DE7-3569111015AC}" destId="{D17EADC5-58AC-44AA-9212-7D6DA99575CF}" srcOrd="0" destOrd="0" presId="urn:microsoft.com/office/officeart/2008/layout/VerticalCurvedList"/>
    <dgm:cxn modelId="{72C3262F-EF1E-4A4A-B326-C4EF94FA9D2B}" type="presParOf" srcId="{D17EADC5-58AC-44AA-9212-7D6DA99575CF}" destId="{C2A2A277-C8B5-4CA9-A47B-F4EE601666F0}" srcOrd="0" destOrd="0" presId="urn:microsoft.com/office/officeart/2008/layout/VerticalCurvedList"/>
    <dgm:cxn modelId="{3EA607D3-3F20-4EA5-99A6-C9E96ECD09B1}" type="presParOf" srcId="{D17EADC5-58AC-44AA-9212-7D6DA99575CF}" destId="{6C0A671F-6E74-431C-ABE8-A6F85599E978}" srcOrd="1" destOrd="0" presId="urn:microsoft.com/office/officeart/2008/layout/VerticalCurvedList"/>
    <dgm:cxn modelId="{551E05B4-B52E-48A7-B18F-4B9D1DEB6713}" type="presParOf" srcId="{D17EADC5-58AC-44AA-9212-7D6DA99575CF}" destId="{5840CAE6-38B0-4A77-B48E-D35F497338A1}" srcOrd="2" destOrd="0" presId="urn:microsoft.com/office/officeart/2008/layout/VerticalCurvedList"/>
    <dgm:cxn modelId="{45BC52B6-CFAA-451E-A498-A79DED403383}" type="presParOf" srcId="{D17EADC5-58AC-44AA-9212-7D6DA99575CF}" destId="{E7A1301D-81E2-4481-A722-48F180614FF6}" srcOrd="3" destOrd="0" presId="urn:microsoft.com/office/officeart/2008/layout/VerticalCurvedList"/>
    <dgm:cxn modelId="{1D1EE9D4-92BB-4BAE-AD4E-189271C49739}" type="presParOf" srcId="{05D2DCB6-CE0B-4FC3-8DE7-3569111015AC}" destId="{F074F63A-9B3B-4229-A446-9B1F68C10711}" srcOrd="1" destOrd="0" presId="urn:microsoft.com/office/officeart/2008/layout/VerticalCurvedList"/>
    <dgm:cxn modelId="{4A8FCD7D-BF0F-4AC7-B171-798368110AAD}" type="presParOf" srcId="{05D2DCB6-CE0B-4FC3-8DE7-3569111015AC}" destId="{CBD74A02-87F9-4FED-9E68-F457FD6CE985}" srcOrd="2" destOrd="0" presId="urn:microsoft.com/office/officeart/2008/layout/VerticalCurvedList"/>
    <dgm:cxn modelId="{05B61C37-2A16-4CBA-8E25-6CBCD672F73B}" type="presParOf" srcId="{CBD74A02-87F9-4FED-9E68-F457FD6CE985}" destId="{5BE10C4A-414A-4992-8465-A57705519CF5}" srcOrd="0" destOrd="0" presId="urn:microsoft.com/office/officeart/2008/layout/VerticalCurvedList"/>
    <dgm:cxn modelId="{058655D9-C02B-45CC-A593-83BEB64B9D8D}" type="presParOf" srcId="{05D2DCB6-CE0B-4FC3-8DE7-3569111015AC}" destId="{EB28A158-186C-4E8F-8AC1-A5DBA40A9CC9}" srcOrd="3" destOrd="0" presId="urn:microsoft.com/office/officeart/2008/layout/VerticalCurvedList"/>
    <dgm:cxn modelId="{07A50BF4-55F8-46B3-9757-C9922CC458EC}" type="presParOf" srcId="{05D2DCB6-CE0B-4FC3-8DE7-3569111015AC}" destId="{A39F85B9-8930-4229-AE44-2C2BC38BFE00}" srcOrd="4" destOrd="0" presId="urn:microsoft.com/office/officeart/2008/layout/VerticalCurvedList"/>
    <dgm:cxn modelId="{0E45423A-41A2-4A28-A22B-C4669955E6EC}" type="presParOf" srcId="{A39F85B9-8930-4229-AE44-2C2BC38BFE00}" destId="{E3D3773C-6D94-4FE1-8901-36D4EB550512}" srcOrd="0" destOrd="0" presId="urn:microsoft.com/office/officeart/2008/layout/VerticalCurvedList"/>
    <dgm:cxn modelId="{2526A217-43B9-45BC-8851-5BF6973DA129}" type="presParOf" srcId="{05D2DCB6-CE0B-4FC3-8DE7-3569111015AC}" destId="{9B265D52-C662-466B-8BD7-8E0CA01C3B7D}" srcOrd="5" destOrd="0" presId="urn:microsoft.com/office/officeart/2008/layout/VerticalCurvedList"/>
    <dgm:cxn modelId="{C49CCF2D-2E0F-4267-829D-4B943A90C489}" type="presParOf" srcId="{05D2DCB6-CE0B-4FC3-8DE7-3569111015AC}" destId="{15C0FE7F-0D5D-44CB-B44D-232C663B7C6F}" srcOrd="6" destOrd="0" presId="urn:microsoft.com/office/officeart/2008/layout/VerticalCurvedList"/>
    <dgm:cxn modelId="{C3773FF1-FCD3-43DF-A9AD-01A5CB8AB39C}" type="presParOf" srcId="{15C0FE7F-0D5D-44CB-B44D-232C663B7C6F}" destId="{9CD12AB3-35FB-44AF-81F1-826EC47ED2B6}" srcOrd="0" destOrd="0" presId="urn:microsoft.com/office/officeart/2008/layout/VerticalCurvedList"/>
    <dgm:cxn modelId="{A5682837-E3A7-40C7-8D3F-A65FDFA2872B}" type="presParOf" srcId="{05D2DCB6-CE0B-4FC3-8DE7-3569111015AC}" destId="{CD7B60BE-6E94-47C7-8D4E-4CAD54546881}" srcOrd="7" destOrd="0" presId="urn:microsoft.com/office/officeart/2008/layout/VerticalCurvedList"/>
    <dgm:cxn modelId="{55E68ACB-2F4F-4AC1-BB65-6BC97EEB6AD1}" type="presParOf" srcId="{05D2DCB6-CE0B-4FC3-8DE7-3569111015AC}" destId="{208A900D-B901-40B3-A642-6F319D0B0793}" srcOrd="8" destOrd="0" presId="urn:microsoft.com/office/officeart/2008/layout/VerticalCurvedList"/>
    <dgm:cxn modelId="{ECAD3C70-1A1A-4778-86EB-D49233F543FE}" type="presParOf" srcId="{208A900D-B901-40B3-A642-6F319D0B0793}" destId="{92EB3555-B86C-45B7-A877-676AE9E41E93}" srcOrd="0" destOrd="0" presId="urn:microsoft.com/office/officeart/2008/layout/VerticalCurvedList"/>
    <dgm:cxn modelId="{4D5ABE41-BA2F-4080-A5FD-23B62397BE17}" type="presParOf" srcId="{05D2DCB6-CE0B-4FC3-8DE7-3569111015AC}" destId="{6E9EA6EC-3CF8-4EC4-8988-14F7EE50AF5C}" srcOrd="9" destOrd="0" presId="urn:microsoft.com/office/officeart/2008/layout/VerticalCurvedList"/>
    <dgm:cxn modelId="{18185895-16E9-40B4-84C3-530A9CFB29C8}" type="presParOf" srcId="{05D2DCB6-CE0B-4FC3-8DE7-3569111015AC}" destId="{D80B48C1-1E87-46D0-963A-218D4AFD5520}" srcOrd="10" destOrd="0" presId="urn:microsoft.com/office/officeart/2008/layout/VerticalCurvedList"/>
    <dgm:cxn modelId="{D730C6E3-A8E1-482A-A393-3B185E144546}" type="presParOf" srcId="{D80B48C1-1E87-46D0-963A-218D4AFD5520}" destId="{C4870EE2-770E-4B28-A46C-F5C5B4B80AB5}" srcOrd="0" destOrd="0" presId="urn:microsoft.com/office/officeart/2008/layout/VerticalCurvedList"/>
    <dgm:cxn modelId="{A7A351B7-3B09-49FC-BC54-382C08A69632}" type="presParOf" srcId="{05D2DCB6-CE0B-4FC3-8DE7-3569111015AC}" destId="{526522FB-3B2B-4133-BA0D-81AF8AC8C57B}" srcOrd="11" destOrd="0" presId="urn:microsoft.com/office/officeart/2008/layout/VerticalCurvedList"/>
    <dgm:cxn modelId="{25EDEE6D-B161-46AA-8C3C-516C334B2F18}" type="presParOf" srcId="{05D2DCB6-CE0B-4FC3-8DE7-3569111015AC}" destId="{B5F5484F-CB8F-4314-9704-5FE7DB08EA25}" srcOrd="12" destOrd="0" presId="urn:microsoft.com/office/officeart/2008/layout/VerticalCurvedList"/>
    <dgm:cxn modelId="{D280B486-FE8D-436E-8DDF-5CF0FBC9F1B3}" type="presParOf" srcId="{B5F5484F-CB8F-4314-9704-5FE7DB08EA25}" destId="{41DACF12-5EF4-4FC1-BD1E-6454B29AB01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F4A2FE-F497-4887-972B-0AC2F867F58E}" type="doc">
      <dgm:prSet loTypeId="urn:microsoft.com/office/officeart/2008/layout/VerticalCurvedLis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166A919-8F04-4ABE-82F8-092B853FA460}">
      <dgm:prSet phldrT="[Texto]"/>
      <dgm:spPr/>
      <dgm:t>
        <a:bodyPr/>
        <a:lstStyle/>
        <a:p>
          <a:r>
            <a:rPr lang="es-ES" dirty="0"/>
            <a:t>Saneamiento básico</a:t>
          </a:r>
        </a:p>
      </dgm:t>
    </dgm:pt>
    <dgm:pt modelId="{18B3B573-B989-4959-A648-E11C2306A431}" type="parTrans" cxnId="{0208908D-2C50-4FAC-A215-521B2276D8DD}">
      <dgm:prSet/>
      <dgm:spPr/>
      <dgm:t>
        <a:bodyPr/>
        <a:lstStyle/>
        <a:p>
          <a:endParaRPr lang="es-ES"/>
        </a:p>
      </dgm:t>
    </dgm:pt>
    <dgm:pt modelId="{A584CC41-A8C4-4465-BA6A-266B2809BB99}" type="sibTrans" cxnId="{0208908D-2C50-4FAC-A215-521B2276D8DD}">
      <dgm:prSet/>
      <dgm:spPr/>
      <dgm:t>
        <a:bodyPr/>
        <a:lstStyle/>
        <a:p>
          <a:endParaRPr lang="es-ES"/>
        </a:p>
      </dgm:t>
    </dgm:pt>
    <dgm:pt modelId="{20B33796-49FE-4196-874E-F695E501945E}">
      <dgm:prSet phldrT="[Texto]"/>
      <dgm:spPr/>
      <dgm:t>
        <a:bodyPr/>
        <a:lstStyle/>
        <a:p>
          <a:r>
            <a:rPr lang="es-ES" dirty="0"/>
            <a:t>Promoción de la salud y comunicación de riesgos</a:t>
          </a:r>
        </a:p>
      </dgm:t>
    </dgm:pt>
    <dgm:pt modelId="{4F5F618C-FA8E-4CFD-B6BF-3E1A4EAAB290}" type="parTrans" cxnId="{DEDE1046-B705-42AE-A0CE-09B110721FC5}">
      <dgm:prSet/>
      <dgm:spPr/>
      <dgm:t>
        <a:bodyPr/>
        <a:lstStyle/>
        <a:p>
          <a:endParaRPr lang="es-ES"/>
        </a:p>
      </dgm:t>
    </dgm:pt>
    <dgm:pt modelId="{E868C6AF-54A2-44C8-BEE7-82ACD2C36BF2}" type="sibTrans" cxnId="{DEDE1046-B705-42AE-A0CE-09B110721FC5}">
      <dgm:prSet/>
      <dgm:spPr/>
      <dgm:t>
        <a:bodyPr/>
        <a:lstStyle/>
        <a:p>
          <a:endParaRPr lang="es-ES"/>
        </a:p>
      </dgm:t>
    </dgm:pt>
    <dgm:pt modelId="{E8F5770D-A10F-4B2E-B9C5-56F67236548B}">
      <dgm:prSet phldrT="[Texto]"/>
      <dgm:spPr/>
      <dgm:t>
        <a:bodyPr/>
        <a:lstStyle/>
        <a:p>
          <a:r>
            <a:rPr lang="es-ES" dirty="0"/>
            <a:t>Control de Vectores</a:t>
          </a:r>
        </a:p>
      </dgm:t>
    </dgm:pt>
    <dgm:pt modelId="{0C4C512E-1002-4105-954F-82583B9C8454}" type="parTrans" cxnId="{19F545DC-7E1C-4356-A8DC-06DB2E25D7DB}">
      <dgm:prSet/>
      <dgm:spPr/>
      <dgm:t>
        <a:bodyPr/>
        <a:lstStyle/>
        <a:p>
          <a:endParaRPr lang="es-ES"/>
        </a:p>
      </dgm:t>
    </dgm:pt>
    <dgm:pt modelId="{592DDEAA-BA1C-4192-B690-9C294829D28F}" type="sibTrans" cxnId="{19F545DC-7E1C-4356-A8DC-06DB2E25D7DB}">
      <dgm:prSet/>
      <dgm:spPr/>
      <dgm:t>
        <a:bodyPr/>
        <a:lstStyle/>
        <a:p>
          <a:endParaRPr lang="es-ES"/>
        </a:p>
      </dgm:t>
    </dgm:pt>
    <dgm:pt modelId="{B1137B7F-1BBA-4305-A520-2811FDF3B91D}">
      <dgm:prSet phldrT="[Texto]"/>
      <dgm:spPr/>
      <dgm:t>
        <a:bodyPr/>
        <a:lstStyle/>
        <a:p>
          <a:r>
            <a:rPr lang="es-ES" dirty="0"/>
            <a:t>Administración y finanzas</a:t>
          </a:r>
        </a:p>
      </dgm:t>
    </dgm:pt>
    <dgm:pt modelId="{2C613E06-5D8E-4284-8C7C-B63F956099E0}" type="parTrans" cxnId="{DCBB24AE-243C-498C-9E03-B7845F2C67DB}">
      <dgm:prSet/>
      <dgm:spPr/>
      <dgm:t>
        <a:bodyPr/>
        <a:lstStyle/>
        <a:p>
          <a:endParaRPr lang="es-ES"/>
        </a:p>
      </dgm:t>
    </dgm:pt>
    <dgm:pt modelId="{83A4B2F1-69CF-442B-8601-6BB8867E7882}" type="sibTrans" cxnId="{DCBB24AE-243C-498C-9E03-B7845F2C67DB}">
      <dgm:prSet/>
      <dgm:spPr/>
      <dgm:t>
        <a:bodyPr/>
        <a:lstStyle/>
        <a:p>
          <a:endParaRPr lang="es-ES"/>
        </a:p>
      </dgm:t>
    </dgm:pt>
    <dgm:pt modelId="{388D5E23-FB55-4840-BEF5-4D4124D03DFD}">
      <dgm:prSet phldrT="[Texto]"/>
      <dgm:spPr/>
      <dgm:t>
        <a:bodyPr/>
        <a:lstStyle/>
        <a:p>
          <a:r>
            <a:rPr lang="es-ES" dirty="0"/>
            <a:t>Comunicación Social</a:t>
          </a:r>
        </a:p>
      </dgm:t>
    </dgm:pt>
    <dgm:pt modelId="{85C130F8-04EC-4DB3-B070-7AC813683293}" type="parTrans" cxnId="{2818A675-631A-4EF1-B759-7B96433DDF37}">
      <dgm:prSet/>
      <dgm:spPr/>
      <dgm:t>
        <a:bodyPr/>
        <a:lstStyle/>
        <a:p>
          <a:endParaRPr lang="es-ES"/>
        </a:p>
      </dgm:t>
    </dgm:pt>
    <dgm:pt modelId="{86867958-8367-4ED7-91A8-389F436F6460}" type="sibTrans" cxnId="{2818A675-631A-4EF1-B759-7B96433DDF37}">
      <dgm:prSet/>
      <dgm:spPr/>
      <dgm:t>
        <a:bodyPr/>
        <a:lstStyle/>
        <a:p>
          <a:endParaRPr lang="es-ES"/>
        </a:p>
      </dgm:t>
    </dgm:pt>
    <dgm:pt modelId="{DFCBFB4A-B57A-49B0-A493-333BF34BC9E2}" type="pres">
      <dgm:prSet presAssocID="{11F4A2FE-F497-4887-972B-0AC2F867F58E}" presName="Name0" presStyleCnt="0">
        <dgm:presLayoutVars>
          <dgm:chMax val="7"/>
          <dgm:chPref val="7"/>
          <dgm:dir/>
        </dgm:presLayoutVars>
      </dgm:prSet>
      <dgm:spPr/>
    </dgm:pt>
    <dgm:pt modelId="{05D2DCB6-CE0B-4FC3-8DE7-3569111015AC}" type="pres">
      <dgm:prSet presAssocID="{11F4A2FE-F497-4887-972B-0AC2F867F58E}" presName="Name1" presStyleCnt="0"/>
      <dgm:spPr/>
    </dgm:pt>
    <dgm:pt modelId="{D17EADC5-58AC-44AA-9212-7D6DA99575CF}" type="pres">
      <dgm:prSet presAssocID="{11F4A2FE-F497-4887-972B-0AC2F867F58E}" presName="cycle" presStyleCnt="0"/>
      <dgm:spPr/>
    </dgm:pt>
    <dgm:pt modelId="{C2A2A277-C8B5-4CA9-A47B-F4EE601666F0}" type="pres">
      <dgm:prSet presAssocID="{11F4A2FE-F497-4887-972B-0AC2F867F58E}" presName="srcNode" presStyleLbl="node1" presStyleIdx="0" presStyleCnt="5"/>
      <dgm:spPr/>
    </dgm:pt>
    <dgm:pt modelId="{6C0A671F-6E74-431C-ABE8-A6F85599E978}" type="pres">
      <dgm:prSet presAssocID="{11F4A2FE-F497-4887-972B-0AC2F867F58E}" presName="conn" presStyleLbl="parChTrans1D2" presStyleIdx="0" presStyleCnt="1"/>
      <dgm:spPr/>
    </dgm:pt>
    <dgm:pt modelId="{5840CAE6-38B0-4A77-B48E-D35F497338A1}" type="pres">
      <dgm:prSet presAssocID="{11F4A2FE-F497-4887-972B-0AC2F867F58E}" presName="extraNode" presStyleLbl="node1" presStyleIdx="0" presStyleCnt="5"/>
      <dgm:spPr/>
    </dgm:pt>
    <dgm:pt modelId="{E7A1301D-81E2-4481-A722-48F180614FF6}" type="pres">
      <dgm:prSet presAssocID="{11F4A2FE-F497-4887-972B-0AC2F867F58E}" presName="dstNode" presStyleLbl="node1" presStyleIdx="0" presStyleCnt="5"/>
      <dgm:spPr/>
    </dgm:pt>
    <dgm:pt modelId="{F074F63A-9B3B-4229-A446-9B1F68C10711}" type="pres">
      <dgm:prSet presAssocID="{8166A919-8F04-4ABE-82F8-092B853FA460}" presName="text_1" presStyleLbl="node1" presStyleIdx="0" presStyleCnt="5">
        <dgm:presLayoutVars>
          <dgm:bulletEnabled val="1"/>
        </dgm:presLayoutVars>
      </dgm:prSet>
      <dgm:spPr/>
    </dgm:pt>
    <dgm:pt modelId="{CBD74A02-87F9-4FED-9E68-F457FD6CE985}" type="pres">
      <dgm:prSet presAssocID="{8166A919-8F04-4ABE-82F8-092B853FA460}" presName="accent_1" presStyleCnt="0"/>
      <dgm:spPr/>
    </dgm:pt>
    <dgm:pt modelId="{5BE10C4A-414A-4992-8465-A57705519CF5}" type="pres">
      <dgm:prSet presAssocID="{8166A919-8F04-4ABE-82F8-092B853FA460}" presName="accentRepeatNode" presStyleLbl="solidFgAcc1" presStyleIdx="0" presStyleCnt="5"/>
      <dgm:spPr/>
    </dgm:pt>
    <dgm:pt modelId="{EB28A158-186C-4E8F-8AC1-A5DBA40A9CC9}" type="pres">
      <dgm:prSet presAssocID="{20B33796-49FE-4196-874E-F695E501945E}" presName="text_2" presStyleLbl="node1" presStyleIdx="1" presStyleCnt="5">
        <dgm:presLayoutVars>
          <dgm:bulletEnabled val="1"/>
        </dgm:presLayoutVars>
      </dgm:prSet>
      <dgm:spPr/>
    </dgm:pt>
    <dgm:pt modelId="{A39F85B9-8930-4229-AE44-2C2BC38BFE00}" type="pres">
      <dgm:prSet presAssocID="{20B33796-49FE-4196-874E-F695E501945E}" presName="accent_2" presStyleCnt="0"/>
      <dgm:spPr/>
    </dgm:pt>
    <dgm:pt modelId="{E3D3773C-6D94-4FE1-8901-36D4EB550512}" type="pres">
      <dgm:prSet presAssocID="{20B33796-49FE-4196-874E-F695E501945E}" presName="accentRepeatNode" presStyleLbl="solidFgAcc1" presStyleIdx="1" presStyleCnt="5"/>
      <dgm:spPr/>
    </dgm:pt>
    <dgm:pt modelId="{9B265D52-C662-466B-8BD7-8E0CA01C3B7D}" type="pres">
      <dgm:prSet presAssocID="{E8F5770D-A10F-4B2E-B9C5-56F67236548B}" presName="text_3" presStyleLbl="node1" presStyleIdx="2" presStyleCnt="5">
        <dgm:presLayoutVars>
          <dgm:bulletEnabled val="1"/>
        </dgm:presLayoutVars>
      </dgm:prSet>
      <dgm:spPr/>
    </dgm:pt>
    <dgm:pt modelId="{15C0FE7F-0D5D-44CB-B44D-232C663B7C6F}" type="pres">
      <dgm:prSet presAssocID="{E8F5770D-A10F-4B2E-B9C5-56F67236548B}" presName="accent_3" presStyleCnt="0"/>
      <dgm:spPr/>
    </dgm:pt>
    <dgm:pt modelId="{9CD12AB3-35FB-44AF-81F1-826EC47ED2B6}" type="pres">
      <dgm:prSet presAssocID="{E8F5770D-A10F-4B2E-B9C5-56F67236548B}" presName="accentRepeatNode" presStyleLbl="solidFgAcc1" presStyleIdx="2" presStyleCnt="5"/>
      <dgm:spPr/>
    </dgm:pt>
    <dgm:pt modelId="{9304B392-6C78-4559-8BE9-6B1B8F17E71F}" type="pres">
      <dgm:prSet presAssocID="{388D5E23-FB55-4840-BEF5-4D4124D03DFD}" presName="text_4" presStyleLbl="node1" presStyleIdx="3" presStyleCnt="5">
        <dgm:presLayoutVars>
          <dgm:bulletEnabled val="1"/>
        </dgm:presLayoutVars>
      </dgm:prSet>
      <dgm:spPr/>
    </dgm:pt>
    <dgm:pt modelId="{5067F5A2-6038-4845-AA41-3854DA9C4F98}" type="pres">
      <dgm:prSet presAssocID="{388D5E23-FB55-4840-BEF5-4D4124D03DFD}" presName="accent_4" presStyleCnt="0"/>
      <dgm:spPr/>
    </dgm:pt>
    <dgm:pt modelId="{C4870EE2-770E-4B28-A46C-F5C5B4B80AB5}" type="pres">
      <dgm:prSet presAssocID="{388D5E23-FB55-4840-BEF5-4D4124D03DFD}" presName="accentRepeatNode" presStyleLbl="solidFgAcc1" presStyleIdx="3" presStyleCnt="5"/>
      <dgm:spPr/>
    </dgm:pt>
    <dgm:pt modelId="{44F80F0B-84A4-445D-9C60-215A189DD0CB}" type="pres">
      <dgm:prSet presAssocID="{B1137B7F-1BBA-4305-A520-2811FDF3B91D}" presName="text_5" presStyleLbl="node1" presStyleIdx="4" presStyleCnt="5">
        <dgm:presLayoutVars>
          <dgm:bulletEnabled val="1"/>
        </dgm:presLayoutVars>
      </dgm:prSet>
      <dgm:spPr/>
    </dgm:pt>
    <dgm:pt modelId="{06FA3921-C2FE-4752-8462-C2BD0B233F90}" type="pres">
      <dgm:prSet presAssocID="{B1137B7F-1BBA-4305-A520-2811FDF3B91D}" presName="accent_5" presStyleCnt="0"/>
      <dgm:spPr/>
    </dgm:pt>
    <dgm:pt modelId="{41DACF12-5EF4-4FC1-BD1E-6454B29AB01B}" type="pres">
      <dgm:prSet presAssocID="{B1137B7F-1BBA-4305-A520-2811FDF3B91D}" presName="accentRepeatNode" presStyleLbl="solidFgAcc1" presStyleIdx="4" presStyleCnt="5"/>
      <dgm:spPr/>
    </dgm:pt>
  </dgm:ptLst>
  <dgm:cxnLst>
    <dgm:cxn modelId="{964CDF04-942A-4DB2-A6F7-D51FCDFD0DF7}" type="presOf" srcId="{20B33796-49FE-4196-874E-F695E501945E}" destId="{EB28A158-186C-4E8F-8AC1-A5DBA40A9CC9}" srcOrd="0" destOrd="0" presId="urn:microsoft.com/office/officeart/2008/layout/VerticalCurvedList"/>
    <dgm:cxn modelId="{66A81113-3982-43F0-8B34-B7A97106821E}" type="presOf" srcId="{E8F5770D-A10F-4B2E-B9C5-56F67236548B}" destId="{9B265D52-C662-466B-8BD7-8E0CA01C3B7D}" srcOrd="0" destOrd="0" presId="urn:microsoft.com/office/officeart/2008/layout/VerticalCurvedList"/>
    <dgm:cxn modelId="{03F7E53C-8B52-4997-8456-54491C237171}" type="presOf" srcId="{A584CC41-A8C4-4465-BA6A-266B2809BB99}" destId="{6C0A671F-6E74-431C-ABE8-A6F85599E978}" srcOrd="0" destOrd="0" presId="urn:microsoft.com/office/officeart/2008/layout/VerticalCurvedList"/>
    <dgm:cxn modelId="{DEDE1046-B705-42AE-A0CE-09B110721FC5}" srcId="{11F4A2FE-F497-4887-972B-0AC2F867F58E}" destId="{20B33796-49FE-4196-874E-F695E501945E}" srcOrd="1" destOrd="0" parTransId="{4F5F618C-FA8E-4CFD-B6BF-3E1A4EAAB290}" sibTransId="{E868C6AF-54A2-44C8-BEE7-82ACD2C36BF2}"/>
    <dgm:cxn modelId="{9BED6A56-A72F-46F7-B16D-0F63BB4CE487}" type="presOf" srcId="{8166A919-8F04-4ABE-82F8-092B853FA460}" destId="{F074F63A-9B3B-4229-A446-9B1F68C10711}" srcOrd="0" destOrd="0" presId="urn:microsoft.com/office/officeart/2008/layout/VerticalCurvedList"/>
    <dgm:cxn modelId="{2818A675-631A-4EF1-B759-7B96433DDF37}" srcId="{11F4A2FE-F497-4887-972B-0AC2F867F58E}" destId="{388D5E23-FB55-4840-BEF5-4D4124D03DFD}" srcOrd="3" destOrd="0" parTransId="{85C130F8-04EC-4DB3-B070-7AC813683293}" sibTransId="{86867958-8367-4ED7-91A8-389F436F6460}"/>
    <dgm:cxn modelId="{78DEE676-4704-4CA3-AD32-DF765A3DC117}" type="presOf" srcId="{B1137B7F-1BBA-4305-A520-2811FDF3B91D}" destId="{44F80F0B-84A4-445D-9C60-215A189DD0CB}" srcOrd="0" destOrd="0" presId="urn:microsoft.com/office/officeart/2008/layout/VerticalCurvedList"/>
    <dgm:cxn modelId="{A73D337A-4D3D-419B-B8C2-19CC2050C2F4}" type="presOf" srcId="{388D5E23-FB55-4840-BEF5-4D4124D03DFD}" destId="{9304B392-6C78-4559-8BE9-6B1B8F17E71F}" srcOrd="0" destOrd="0" presId="urn:microsoft.com/office/officeart/2008/layout/VerticalCurvedList"/>
    <dgm:cxn modelId="{0208908D-2C50-4FAC-A215-521B2276D8DD}" srcId="{11F4A2FE-F497-4887-972B-0AC2F867F58E}" destId="{8166A919-8F04-4ABE-82F8-092B853FA460}" srcOrd="0" destOrd="0" parTransId="{18B3B573-B989-4959-A648-E11C2306A431}" sibTransId="{A584CC41-A8C4-4465-BA6A-266B2809BB99}"/>
    <dgm:cxn modelId="{DCBB24AE-243C-498C-9E03-B7845F2C67DB}" srcId="{11F4A2FE-F497-4887-972B-0AC2F867F58E}" destId="{B1137B7F-1BBA-4305-A520-2811FDF3B91D}" srcOrd="4" destOrd="0" parTransId="{2C613E06-5D8E-4284-8C7C-B63F956099E0}" sibTransId="{83A4B2F1-69CF-442B-8601-6BB8867E7882}"/>
    <dgm:cxn modelId="{D3CEC2DB-10ED-4D9A-9A1C-23D13B3DFBE7}" type="presOf" srcId="{11F4A2FE-F497-4887-972B-0AC2F867F58E}" destId="{DFCBFB4A-B57A-49B0-A493-333BF34BC9E2}" srcOrd="0" destOrd="0" presId="urn:microsoft.com/office/officeart/2008/layout/VerticalCurvedList"/>
    <dgm:cxn modelId="{19F545DC-7E1C-4356-A8DC-06DB2E25D7DB}" srcId="{11F4A2FE-F497-4887-972B-0AC2F867F58E}" destId="{E8F5770D-A10F-4B2E-B9C5-56F67236548B}" srcOrd="2" destOrd="0" parTransId="{0C4C512E-1002-4105-954F-82583B9C8454}" sibTransId="{592DDEAA-BA1C-4192-B690-9C294829D28F}"/>
    <dgm:cxn modelId="{6AC8D5DD-D86B-4F9B-A631-2999050DE559}" type="presParOf" srcId="{DFCBFB4A-B57A-49B0-A493-333BF34BC9E2}" destId="{05D2DCB6-CE0B-4FC3-8DE7-3569111015AC}" srcOrd="0" destOrd="0" presId="urn:microsoft.com/office/officeart/2008/layout/VerticalCurvedList"/>
    <dgm:cxn modelId="{B1182616-F2C7-4EBD-AA1B-8C371023764A}" type="presParOf" srcId="{05D2DCB6-CE0B-4FC3-8DE7-3569111015AC}" destId="{D17EADC5-58AC-44AA-9212-7D6DA99575CF}" srcOrd="0" destOrd="0" presId="urn:microsoft.com/office/officeart/2008/layout/VerticalCurvedList"/>
    <dgm:cxn modelId="{72C3262F-EF1E-4A4A-B326-C4EF94FA9D2B}" type="presParOf" srcId="{D17EADC5-58AC-44AA-9212-7D6DA99575CF}" destId="{C2A2A277-C8B5-4CA9-A47B-F4EE601666F0}" srcOrd="0" destOrd="0" presId="urn:microsoft.com/office/officeart/2008/layout/VerticalCurvedList"/>
    <dgm:cxn modelId="{3EA607D3-3F20-4EA5-99A6-C9E96ECD09B1}" type="presParOf" srcId="{D17EADC5-58AC-44AA-9212-7D6DA99575CF}" destId="{6C0A671F-6E74-431C-ABE8-A6F85599E978}" srcOrd="1" destOrd="0" presId="urn:microsoft.com/office/officeart/2008/layout/VerticalCurvedList"/>
    <dgm:cxn modelId="{551E05B4-B52E-48A7-B18F-4B9D1DEB6713}" type="presParOf" srcId="{D17EADC5-58AC-44AA-9212-7D6DA99575CF}" destId="{5840CAE6-38B0-4A77-B48E-D35F497338A1}" srcOrd="2" destOrd="0" presId="urn:microsoft.com/office/officeart/2008/layout/VerticalCurvedList"/>
    <dgm:cxn modelId="{45BC52B6-CFAA-451E-A498-A79DED403383}" type="presParOf" srcId="{D17EADC5-58AC-44AA-9212-7D6DA99575CF}" destId="{E7A1301D-81E2-4481-A722-48F180614FF6}" srcOrd="3" destOrd="0" presId="urn:microsoft.com/office/officeart/2008/layout/VerticalCurvedList"/>
    <dgm:cxn modelId="{1D1EE9D4-92BB-4BAE-AD4E-189271C49739}" type="presParOf" srcId="{05D2DCB6-CE0B-4FC3-8DE7-3569111015AC}" destId="{F074F63A-9B3B-4229-A446-9B1F68C10711}" srcOrd="1" destOrd="0" presId="urn:microsoft.com/office/officeart/2008/layout/VerticalCurvedList"/>
    <dgm:cxn modelId="{4A8FCD7D-BF0F-4AC7-B171-798368110AAD}" type="presParOf" srcId="{05D2DCB6-CE0B-4FC3-8DE7-3569111015AC}" destId="{CBD74A02-87F9-4FED-9E68-F457FD6CE985}" srcOrd="2" destOrd="0" presId="urn:microsoft.com/office/officeart/2008/layout/VerticalCurvedList"/>
    <dgm:cxn modelId="{05B61C37-2A16-4CBA-8E25-6CBCD672F73B}" type="presParOf" srcId="{CBD74A02-87F9-4FED-9E68-F457FD6CE985}" destId="{5BE10C4A-414A-4992-8465-A57705519CF5}" srcOrd="0" destOrd="0" presId="urn:microsoft.com/office/officeart/2008/layout/VerticalCurvedList"/>
    <dgm:cxn modelId="{058655D9-C02B-45CC-A593-83BEB64B9D8D}" type="presParOf" srcId="{05D2DCB6-CE0B-4FC3-8DE7-3569111015AC}" destId="{EB28A158-186C-4E8F-8AC1-A5DBA40A9CC9}" srcOrd="3" destOrd="0" presId="urn:microsoft.com/office/officeart/2008/layout/VerticalCurvedList"/>
    <dgm:cxn modelId="{07A50BF4-55F8-46B3-9757-C9922CC458EC}" type="presParOf" srcId="{05D2DCB6-CE0B-4FC3-8DE7-3569111015AC}" destId="{A39F85B9-8930-4229-AE44-2C2BC38BFE00}" srcOrd="4" destOrd="0" presId="urn:microsoft.com/office/officeart/2008/layout/VerticalCurvedList"/>
    <dgm:cxn modelId="{0E45423A-41A2-4A28-A22B-C4669955E6EC}" type="presParOf" srcId="{A39F85B9-8930-4229-AE44-2C2BC38BFE00}" destId="{E3D3773C-6D94-4FE1-8901-36D4EB550512}" srcOrd="0" destOrd="0" presId="urn:microsoft.com/office/officeart/2008/layout/VerticalCurvedList"/>
    <dgm:cxn modelId="{2526A217-43B9-45BC-8851-5BF6973DA129}" type="presParOf" srcId="{05D2DCB6-CE0B-4FC3-8DE7-3569111015AC}" destId="{9B265D52-C662-466B-8BD7-8E0CA01C3B7D}" srcOrd="5" destOrd="0" presId="urn:microsoft.com/office/officeart/2008/layout/VerticalCurvedList"/>
    <dgm:cxn modelId="{C49CCF2D-2E0F-4267-829D-4B943A90C489}" type="presParOf" srcId="{05D2DCB6-CE0B-4FC3-8DE7-3569111015AC}" destId="{15C0FE7F-0D5D-44CB-B44D-232C663B7C6F}" srcOrd="6" destOrd="0" presId="urn:microsoft.com/office/officeart/2008/layout/VerticalCurvedList"/>
    <dgm:cxn modelId="{C3773FF1-FCD3-43DF-A9AD-01A5CB8AB39C}" type="presParOf" srcId="{15C0FE7F-0D5D-44CB-B44D-232C663B7C6F}" destId="{9CD12AB3-35FB-44AF-81F1-826EC47ED2B6}" srcOrd="0" destOrd="0" presId="urn:microsoft.com/office/officeart/2008/layout/VerticalCurvedList"/>
    <dgm:cxn modelId="{11D317C4-46A5-4A79-A342-8D9D1D3C055B}" type="presParOf" srcId="{05D2DCB6-CE0B-4FC3-8DE7-3569111015AC}" destId="{9304B392-6C78-4559-8BE9-6B1B8F17E71F}" srcOrd="7" destOrd="0" presId="urn:microsoft.com/office/officeart/2008/layout/VerticalCurvedList"/>
    <dgm:cxn modelId="{B7F7AD85-4D78-44D1-8BE4-7269C5CCEDA1}" type="presParOf" srcId="{05D2DCB6-CE0B-4FC3-8DE7-3569111015AC}" destId="{5067F5A2-6038-4845-AA41-3854DA9C4F98}" srcOrd="8" destOrd="0" presId="urn:microsoft.com/office/officeart/2008/layout/VerticalCurvedList"/>
    <dgm:cxn modelId="{B31E4C28-5FBB-49CF-BE7B-3484104537E1}" type="presParOf" srcId="{5067F5A2-6038-4845-AA41-3854DA9C4F98}" destId="{C4870EE2-770E-4B28-A46C-F5C5B4B80AB5}" srcOrd="0" destOrd="0" presId="urn:microsoft.com/office/officeart/2008/layout/VerticalCurvedList"/>
    <dgm:cxn modelId="{73352FE0-3E5B-4244-BCAC-4BAE6AB7D0B9}" type="presParOf" srcId="{05D2DCB6-CE0B-4FC3-8DE7-3569111015AC}" destId="{44F80F0B-84A4-445D-9C60-215A189DD0CB}" srcOrd="9" destOrd="0" presId="urn:microsoft.com/office/officeart/2008/layout/VerticalCurvedList"/>
    <dgm:cxn modelId="{CAE52DB2-9E95-4958-A79B-19C22B39311F}" type="presParOf" srcId="{05D2DCB6-CE0B-4FC3-8DE7-3569111015AC}" destId="{06FA3921-C2FE-4752-8462-C2BD0B233F90}" srcOrd="10" destOrd="0" presId="urn:microsoft.com/office/officeart/2008/layout/VerticalCurvedList"/>
    <dgm:cxn modelId="{FEF39FBD-74D7-4B4A-BDEE-CE9838E6FC66}" type="presParOf" srcId="{06FA3921-C2FE-4752-8462-C2BD0B233F90}" destId="{41DACF12-5EF4-4FC1-BD1E-6454B29AB01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A671F-6E74-431C-ABE8-A6F85599E978}">
      <dsp:nvSpPr>
        <dsp:cNvPr id="0" name=""/>
        <dsp:cNvSpPr/>
      </dsp:nvSpPr>
      <dsp:spPr>
        <a:xfrm>
          <a:off x="-6064448" y="-927904"/>
          <a:ext cx="7219204" cy="7219204"/>
        </a:xfrm>
        <a:prstGeom prst="blockArc">
          <a:avLst>
            <a:gd name="adj1" fmla="val 18900000"/>
            <a:gd name="adj2" fmla="val 2700000"/>
            <a:gd name="adj3" fmla="val 299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4F63A-9B3B-4229-A446-9B1F68C10711}">
      <dsp:nvSpPr>
        <dsp:cNvPr id="0" name=""/>
        <dsp:cNvSpPr/>
      </dsp:nvSpPr>
      <dsp:spPr>
        <a:xfrm>
          <a:off x="430059" y="282436"/>
          <a:ext cx="7569719" cy="5646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19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Coordinación</a:t>
          </a:r>
        </a:p>
      </dsp:txBody>
      <dsp:txXfrm>
        <a:off x="430059" y="282436"/>
        <a:ext cx="7569719" cy="564658"/>
      </dsp:txXfrm>
    </dsp:sp>
    <dsp:sp modelId="{5BE10C4A-414A-4992-8465-A57705519CF5}">
      <dsp:nvSpPr>
        <dsp:cNvPr id="0" name=""/>
        <dsp:cNvSpPr/>
      </dsp:nvSpPr>
      <dsp:spPr>
        <a:xfrm>
          <a:off x="77147" y="211854"/>
          <a:ext cx="705822" cy="705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28A158-186C-4E8F-8AC1-A5DBA40A9CC9}">
      <dsp:nvSpPr>
        <dsp:cNvPr id="0" name=""/>
        <dsp:cNvSpPr/>
      </dsp:nvSpPr>
      <dsp:spPr>
        <a:xfrm>
          <a:off x="894529" y="1129316"/>
          <a:ext cx="7105249" cy="564658"/>
        </a:xfrm>
        <a:prstGeom prst="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19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Atención Médica</a:t>
          </a:r>
        </a:p>
      </dsp:txBody>
      <dsp:txXfrm>
        <a:off x="894529" y="1129316"/>
        <a:ext cx="7105249" cy="564658"/>
      </dsp:txXfrm>
    </dsp:sp>
    <dsp:sp modelId="{E3D3773C-6D94-4FE1-8901-36D4EB550512}">
      <dsp:nvSpPr>
        <dsp:cNvPr id="0" name=""/>
        <dsp:cNvSpPr/>
      </dsp:nvSpPr>
      <dsp:spPr>
        <a:xfrm>
          <a:off x="541617" y="1058734"/>
          <a:ext cx="705822" cy="705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250053"/>
              <a:satOff val="-3376"/>
              <a:lumOff val="-5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265D52-C662-466B-8BD7-8E0CA01C3B7D}">
      <dsp:nvSpPr>
        <dsp:cNvPr id="0" name=""/>
        <dsp:cNvSpPr/>
      </dsp:nvSpPr>
      <dsp:spPr>
        <a:xfrm>
          <a:off x="1106919" y="1976196"/>
          <a:ext cx="6892859" cy="564658"/>
        </a:xfrm>
        <a:prstGeom prst="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19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Vigilancia Epidemiológica</a:t>
          </a:r>
        </a:p>
      </dsp:txBody>
      <dsp:txXfrm>
        <a:off x="1106919" y="1976196"/>
        <a:ext cx="6892859" cy="564658"/>
      </dsp:txXfrm>
    </dsp:sp>
    <dsp:sp modelId="{9CD12AB3-35FB-44AF-81F1-826EC47ED2B6}">
      <dsp:nvSpPr>
        <dsp:cNvPr id="0" name=""/>
        <dsp:cNvSpPr/>
      </dsp:nvSpPr>
      <dsp:spPr>
        <a:xfrm>
          <a:off x="754008" y="1905614"/>
          <a:ext cx="705822" cy="705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4500106"/>
              <a:satOff val="-6752"/>
              <a:lumOff val="-109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7B60BE-6E94-47C7-8D4E-4CAD54546881}">
      <dsp:nvSpPr>
        <dsp:cNvPr id="0" name=""/>
        <dsp:cNvSpPr/>
      </dsp:nvSpPr>
      <dsp:spPr>
        <a:xfrm>
          <a:off x="1106919" y="2822540"/>
          <a:ext cx="6892859" cy="564658"/>
        </a:xfrm>
        <a:prstGeom prst="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19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Laboratorio</a:t>
          </a:r>
        </a:p>
      </dsp:txBody>
      <dsp:txXfrm>
        <a:off x="1106919" y="2822540"/>
        <a:ext cx="6892859" cy="564658"/>
      </dsp:txXfrm>
    </dsp:sp>
    <dsp:sp modelId="{92EB3555-B86C-45B7-A877-676AE9E41E93}">
      <dsp:nvSpPr>
        <dsp:cNvPr id="0" name=""/>
        <dsp:cNvSpPr/>
      </dsp:nvSpPr>
      <dsp:spPr>
        <a:xfrm>
          <a:off x="754008" y="2751958"/>
          <a:ext cx="705822" cy="705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6750158"/>
              <a:satOff val="-10128"/>
              <a:lumOff val="-164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9EA6EC-3CF8-4EC4-8988-14F7EE50AF5C}">
      <dsp:nvSpPr>
        <dsp:cNvPr id="0" name=""/>
        <dsp:cNvSpPr/>
      </dsp:nvSpPr>
      <dsp:spPr>
        <a:xfrm>
          <a:off x="894529" y="3669421"/>
          <a:ext cx="7105249" cy="564658"/>
        </a:xfrm>
        <a:prstGeom prst="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19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Vigilancia Sanitaria</a:t>
          </a:r>
        </a:p>
      </dsp:txBody>
      <dsp:txXfrm>
        <a:off x="894529" y="3669421"/>
        <a:ext cx="7105249" cy="564658"/>
      </dsp:txXfrm>
    </dsp:sp>
    <dsp:sp modelId="{C4870EE2-770E-4B28-A46C-F5C5B4B80AB5}">
      <dsp:nvSpPr>
        <dsp:cNvPr id="0" name=""/>
        <dsp:cNvSpPr/>
      </dsp:nvSpPr>
      <dsp:spPr>
        <a:xfrm>
          <a:off x="541617" y="3598838"/>
          <a:ext cx="705822" cy="705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9000211"/>
              <a:satOff val="-13504"/>
              <a:lumOff val="-219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6522FB-3B2B-4133-BA0D-81AF8AC8C57B}">
      <dsp:nvSpPr>
        <dsp:cNvPr id="0" name=""/>
        <dsp:cNvSpPr/>
      </dsp:nvSpPr>
      <dsp:spPr>
        <a:xfrm>
          <a:off x="430059" y="4516301"/>
          <a:ext cx="7569719" cy="564658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8198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kern="1200" dirty="0"/>
            <a:t>Salud Mental</a:t>
          </a:r>
        </a:p>
      </dsp:txBody>
      <dsp:txXfrm>
        <a:off x="430059" y="4516301"/>
        <a:ext cx="7569719" cy="564658"/>
      </dsp:txXfrm>
    </dsp:sp>
    <dsp:sp modelId="{41DACF12-5EF4-4FC1-BD1E-6454B29AB01B}">
      <dsp:nvSpPr>
        <dsp:cNvPr id="0" name=""/>
        <dsp:cNvSpPr/>
      </dsp:nvSpPr>
      <dsp:spPr>
        <a:xfrm>
          <a:off x="77147" y="4445718"/>
          <a:ext cx="705822" cy="70582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0A671F-6E74-431C-ABE8-A6F85599E978}">
      <dsp:nvSpPr>
        <dsp:cNvPr id="0" name=""/>
        <dsp:cNvSpPr/>
      </dsp:nvSpPr>
      <dsp:spPr>
        <a:xfrm>
          <a:off x="-6186501" y="-946459"/>
          <a:ext cx="7364193" cy="7364193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74F63A-9B3B-4229-A446-9B1F68C10711}">
      <dsp:nvSpPr>
        <dsp:cNvPr id="0" name=""/>
        <dsp:cNvSpPr/>
      </dsp:nvSpPr>
      <dsp:spPr>
        <a:xfrm>
          <a:off x="514578" y="341845"/>
          <a:ext cx="7226642" cy="68412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0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Saneamiento básico</a:t>
          </a:r>
        </a:p>
      </dsp:txBody>
      <dsp:txXfrm>
        <a:off x="514578" y="341845"/>
        <a:ext cx="7226642" cy="684128"/>
      </dsp:txXfrm>
    </dsp:sp>
    <dsp:sp modelId="{5BE10C4A-414A-4992-8465-A57705519CF5}">
      <dsp:nvSpPr>
        <dsp:cNvPr id="0" name=""/>
        <dsp:cNvSpPr/>
      </dsp:nvSpPr>
      <dsp:spPr>
        <a:xfrm>
          <a:off x="86998" y="256329"/>
          <a:ext cx="855160" cy="855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B28A158-186C-4E8F-8AC1-A5DBA40A9CC9}">
      <dsp:nvSpPr>
        <dsp:cNvPr id="0" name=""/>
        <dsp:cNvSpPr/>
      </dsp:nvSpPr>
      <dsp:spPr>
        <a:xfrm>
          <a:off x="1004805" y="1367709"/>
          <a:ext cx="6736415" cy="684128"/>
        </a:xfrm>
        <a:prstGeom prst="rect">
          <a:avLst/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0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Promoción de la salud y comunicación de riesgos</a:t>
          </a:r>
        </a:p>
      </dsp:txBody>
      <dsp:txXfrm>
        <a:off x="1004805" y="1367709"/>
        <a:ext cx="6736415" cy="684128"/>
      </dsp:txXfrm>
    </dsp:sp>
    <dsp:sp modelId="{E3D3773C-6D94-4FE1-8901-36D4EB550512}">
      <dsp:nvSpPr>
        <dsp:cNvPr id="0" name=""/>
        <dsp:cNvSpPr/>
      </dsp:nvSpPr>
      <dsp:spPr>
        <a:xfrm>
          <a:off x="577225" y="1282193"/>
          <a:ext cx="855160" cy="855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265D52-C662-466B-8BD7-8E0CA01C3B7D}">
      <dsp:nvSpPr>
        <dsp:cNvPr id="0" name=""/>
        <dsp:cNvSpPr/>
      </dsp:nvSpPr>
      <dsp:spPr>
        <a:xfrm>
          <a:off x="1155265" y="2393573"/>
          <a:ext cx="6585955" cy="684128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0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Control de Vectores</a:t>
          </a:r>
        </a:p>
      </dsp:txBody>
      <dsp:txXfrm>
        <a:off x="1155265" y="2393573"/>
        <a:ext cx="6585955" cy="684128"/>
      </dsp:txXfrm>
    </dsp:sp>
    <dsp:sp modelId="{9CD12AB3-35FB-44AF-81F1-826EC47ED2B6}">
      <dsp:nvSpPr>
        <dsp:cNvPr id="0" name=""/>
        <dsp:cNvSpPr/>
      </dsp:nvSpPr>
      <dsp:spPr>
        <a:xfrm>
          <a:off x="727685" y="2308057"/>
          <a:ext cx="855160" cy="855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04B392-6C78-4559-8BE9-6B1B8F17E71F}">
      <dsp:nvSpPr>
        <dsp:cNvPr id="0" name=""/>
        <dsp:cNvSpPr/>
      </dsp:nvSpPr>
      <dsp:spPr>
        <a:xfrm>
          <a:off x="1004805" y="3419437"/>
          <a:ext cx="6736415" cy="684128"/>
        </a:xfrm>
        <a:prstGeom prst="rect">
          <a:avLst/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0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Comunicación Social</a:t>
          </a:r>
        </a:p>
      </dsp:txBody>
      <dsp:txXfrm>
        <a:off x="1004805" y="3419437"/>
        <a:ext cx="6736415" cy="684128"/>
      </dsp:txXfrm>
    </dsp:sp>
    <dsp:sp modelId="{C4870EE2-770E-4B28-A46C-F5C5B4B80AB5}">
      <dsp:nvSpPr>
        <dsp:cNvPr id="0" name=""/>
        <dsp:cNvSpPr/>
      </dsp:nvSpPr>
      <dsp:spPr>
        <a:xfrm>
          <a:off x="577225" y="3333921"/>
          <a:ext cx="855160" cy="855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4F80F0B-84A4-445D-9C60-215A189DD0CB}">
      <dsp:nvSpPr>
        <dsp:cNvPr id="0" name=""/>
        <dsp:cNvSpPr/>
      </dsp:nvSpPr>
      <dsp:spPr>
        <a:xfrm>
          <a:off x="514578" y="4445301"/>
          <a:ext cx="7226642" cy="684128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0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Administración y finanzas</a:t>
          </a:r>
        </a:p>
      </dsp:txBody>
      <dsp:txXfrm>
        <a:off x="514578" y="4445301"/>
        <a:ext cx="7226642" cy="684128"/>
      </dsp:txXfrm>
    </dsp:sp>
    <dsp:sp modelId="{41DACF12-5EF4-4FC1-BD1E-6454B29AB01B}">
      <dsp:nvSpPr>
        <dsp:cNvPr id="0" name=""/>
        <dsp:cNvSpPr/>
      </dsp:nvSpPr>
      <dsp:spPr>
        <a:xfrm>
          <a:off x="86998" y="4359785"/>
          <a:ext cx="855160" cy="855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04820" cy="461645"/>
          </a:xfrm>
          <a:prstGeom prst="rect">
            <a:avLst/>
          </a:prstGeom>
        </p:spPr>
        <p:txBody>
          <a:bodyPr vert="horz" lIns="92438" tIns="46220" rIns="92438" bIns="462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927777" y="1"/>
            <a:ext cx="3004820" cy="461645"/>
          </a:xfrm>
          <a:prstGeom prst="rect">
            <a:avLst/>
          </a:prstGeom>
        </p:spPr>
        <p:txBody>
          <a:bodyPr vert="horz" lIns="92438" tIns="46220" rIns="92438" bIns="46220" rtlCol="0"/>
          <a:lstStyle>
            <a:lvl1pPr algn="r">
              <a:defRPr sz="1200"/>
            </a:lvl1pPr>
          </a:lstStyle>
          <a:p>
            <a:fld id="{AC4E129C-61D0-439F-B09A-47E9210F8A52}" type="datetimeFigureOut">
              <a:rPr lang="es-MX" smtClean="0"/>
              <a:pPr/>
              <a:t>27/02/19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60463" y="693738"/>
            <a:ext cx="4613275" cy="3460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8" tIns="46220" rIns="92438" bIns="462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93421" y="4385628"/>
            <a:ext cx="5547360" cy="4154805"/>
          </a:xfrm>
          <a:prstGeom prst="rect">
            <a:avLst/>
          </a:prstGeom>
        </p:spPr>
        <p:txBody>
          <a:bodyPr vert="horz" lIns="92438" tIns="46220" rIns="92438" bIns="462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8769653"/>
            <a:ext cx="3004820" cy="461645"/>
          </a:xfrm>
          <a:prstGeom prst="rect">
            <a:avLst/>
          </a:prstGeom>
        </p:spPr>
        <p:txBody>
          <a:bodyPr vert="horz" lIns="92438" tIns="46220" rIns="92438" bIns="462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927777" y="8769653"/>
            <a:ext cx="3004820" cy="461645"/>
          </a:xfrm>
          <a:prstGeom prst="rect">
            <a:avLst/>
          </a:prstGeom>
        </p:spPr>
        <p:txBody>
          <a:bodyPr vert="horz" lIns="92438" tIns="46220" rIns="92438" bIns="46220" rtlCol="0" anchor="b"/>
          <a:lstStyle>
            <a:lvl1pPr algn="r">
              <a:defRPr sz="1200"/>
            </a:lvl1pPr>
          </a:lstStyle>
          <a:p>
            <a:fld id="{986ACFBB-5D7C-4097-BAD9-4B614265B86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1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55BE4D-A6FC-4A9C-B9AC-123CB2F94132}" type="slidenum">
              <a:rPr lang="es-MX" smtClean="0"/>
              <a:pPr>
                <a:defRPr/>
              </a:pPr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6500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55BE4D-A6FC-4A9C-B9AC-123CB2F94132}" type="slidenum">
              <a:rPr lang="es-MX" smtClean="0"/>
              <a:pPr>
                <a:defRPr/>
              </a:pPr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38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55BE4D-A6FC-4A9C-B9AC-123CB2F94132}" type="slidenum">
              <a:rPr lang="es-MX" smtClean="0"/>
              <a:pPr>
                <a:defRPr/>
              </a:pPr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5688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55BE4D-A6FC-4A9C-B9AC-123CB2F94132}" type="slidenum">
              <a:rPr lang="es-MX" smtClean="0"/>
              <a:pPr>
                <a:defRPr/>
              </a:pPr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3564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997610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152128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542856" y="6077453"/>
            <a:ext cx="2133600" cy="365125"/>
          </a:xfrm>
        </p:spPr>
        <p:txBody>
          <a:bodyPr/>
          <a:lstStyle>
            <a:lvl1pPr algn="r"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E613E6D-819B-4833-8340-E59E12F49EF7}" type="datetime4">
              <a:rPr lang="es-MX" smtClean="0"/>
              <a:pPr/>
              <a:t>27 de febrero de 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15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8159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278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248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860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Wingdings" pitchFamily="2" charset="2"/>
              <a:buChar char="§"/>
              <a:defRPr sz="3200"/>
            </a:lvl1pPr>
            <a:lvl2pPr marL="742950" indent="-285750">
              <a:buClr>
                <a:schemeClr val="accent2"/>
              </a:buClr>
              <a:buFont typeface="Arial" pitchFamily="34" charset="0"/>
              <a:buChar char="•"/>
              <a:defRPr sz="2800"/>
            </a:lvl2pPr>
            <a:lvl3pPr>
              <a:buClr>
                <a:schemeClr val="accent2"/>
              </a:buCl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25" name="24 Título"/>
          <p:cNvSpPr>
            <a:spLocks noGrp="1"/>
          </p:cNvSpPr>
          <p:nvPr>
            <p:ph type="title" hasCustomPrompt="1"/>
          </p:nvPr>
        </p:nvSpPr>
        <p:spPr>
          <a:xfrm>
            <a:off x="457200" y="188640"/>
            <a:ext cx="7211143" cy="1143000"/>
          </a:xfrm>
          <a:prstGeom prst="rect">
            <a:avLst/>
          </a:prstGeom>
        </p:spPr>
        <p:txBody>
          <a:bodyPr/>
          <a:lstStyle>
            <a:lvl1pPr algn="l">
              <a:defRPr sz="3400"/>
            </a:lvl1pPr>
          </a:lstStyle>
          <a:p>
            <a:r>
              <a:rPr lang="es-ES" dirty="0"/>
              <a:t>Haga clic para modificar el estilo de título </a:t>
            </a:r>
            <a:br>
              <a:rPr lang="es-ES" dirty="0"/>
            </a:br>
            <a:endParaRPr lang="es-MX" dirty="0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A42957A5-65E5-41A8-93C4-382BBF11FED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450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cap="none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Haga clic para modificar el estilo de texto del patrón</a:t>
            </a:r>
            <a:br>
              <a:rPr lang="es-ES" dirty="0"/>
            </a:b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780928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780A9-956E-4D5E-93F2-BB3A5CCED141}" type="datetime4">
              <a:rPr lang="es-MX" smtClean="0"/>
              <a:pPr/>
              <a:t>27 de febrero de 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" name="Picture 2" descr="C:\Users\DGIS\Pictures\SALUD_Vertical_WEB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74340" r="6652" b="21222"/>
          <a:stretch/>
        </p:blipFill>
        <p:spPr bwMode="auto">
          <a:xfrm>
            <a:off x="755576" y="4293095"/>
            <a:ext cx="7811722" cy="15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A42957A5-65E5-41A8-93C4-382BBF11FEDE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0392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85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21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223D826-1D50-0148-B028-7B76DFB3870C}"/>
              </a:ext>
            </a:extLst>
          </p:cNvPr>
          <p:cNvSpPr/>
          <p:nvPr userDrawn="1"/>
        </p:nvSpPr>
        <p:spPr>
          <a:xfrm>
            <a:off x="0" y="6577013"/>
            <a:ext cx="9144000" cy="2857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2FE2AC-EE60-164D-9C08-EB3242C2E7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28384" y="161994"/>
            <a:ext cx="871061" cy="8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34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40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921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8157B-2293-408D-998F-4473FDA303AA}" type="datetime4">
              <a:rPr lang="es-MX" smtClean="0"/>
              <a:pPr/>
              <a:t>27 de febrero de 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/>
                </a:solidFill>
              </a:defRPr>
            </a:lvl1pPr>
          </a:lstStyle>
          <a:p>
            <a:fld id="{A42957A5-65E5-41A8-93C4-382BBF11FEDE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D18DAB5-3F24-3C46-8EEF-5E2EFCB4C150}"/>
              </a:ext>
            </a:extLst>
          </p:cNvPr>
          <p:cNvSpPr/>
          <p:nvPr userDrawn="1"/>
        </p:nvSpPr>
        <p:spPr>
          <a:xfrm>
            <a:off x="0" y="6577013"/>
            <a:ext cx="9144000" cy="2857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1FF1CB6-A1A1-2546-A2E8-15BEEE335A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028384" y="161994"/>
            <a:ext cx="871061" cy="8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0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61" r:id="rId7"/>
    <p:sldLayoutId id="2147483662" r:id="rId8"/>
    <p:sldLayoutId id="2147483680" r:id="rId9"/>
    <p:sldLayoutId id="2147483657" r:id="rId10"/>
    <p:sldLayoutId id="2147483658" r:id="rId11"/>
    <p:sldLayoutId id="2147483678" r:id="rId12"/>
    <p:sldLayoutId id="2147483681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3000" b="1" kern="1200">
          <a:solidFill>
            <a:schemeClr val="accent2">
              <a:lumMod val="50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ángulo 78"/>
          <p:cNvSpPr/>
          <p:nvPr/>
        </p:nvSpPr>
        <p:spPr>
          <a:xfrm>
            <a:off x="0" y="6577013"/>
            <a:ext cx="9144000" cy="2857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dirty="0"/>
          </a:p>
        </p:txBody>
      </p:sp>
      <p:sp>
        <p:nvSpPr>
          <p:cNvPr id="93" name="CuadroTexto 92"/>
          <p:cNvSpPr txBox="1"/>
          <p:nvPr/>
        </p:nvSpPr>
        <p:spPr>
          <a:xfrm>
            <a:off x="7802" y="1995805"/>
            <a:ext cx="91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Protocolo de Actuación en caso de Pandemias…</a:t>
            </a:r>
          </a:p>
          <a:p>
            <a:pPr algn="ctr"/>
            <a:r>
              <a:rPr lang="es-MX" sz="4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…Emergencias y Desastres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331640" y="4705350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/>
              <a:t>Dr. Cuitláhuac Ruiz Matus </a:t>
            </a:r>
          </a:p>
          <a:p>
            <a:pPr algn="ctr"/>
            <a:r>
              <a:rPr lang="es-MX" sz="2000" b="1" dirty="0"/>
              <a:t>27 de febrero de 2019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7CC76D-0125-EA41-8799-BC51C05B0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384" y="161994"/>
            <a:ext cx="871061" cy="8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0" y="6150114"/>
            <a:ext cx="8322067" cy="70788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4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Nacional de Emergencias</a:t>
            </a:r>
          </a:p>
        </p:txBody>
      </p:sp>
    </p:spTree>
    <p:extLst>
      <p:ext uri="{BB962C8B-B14F-4D97-AF65-F5344CB8AC3E}">
        <p14:creationId xmlns:p14="http://schemas.microsoft.com/office/powerpoint/2010/main" val="644419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27398" y="-97726"/>
            <a:ext cx="9178852" cy="6955726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/>
          </p:nvPr>
        </p:nvGraphicFramePr>
        <p:xfrm>
          <a:off x="791110" y="1345628"/>
          <a:ext cx="8075488" cy="5363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A6D76580-1ADC-2545-86DE-99630D506056}"/>
              </a:ext>
            </a:extLst>
          </p:cNvPr>
          <p:cNvSpPr txBox="1"/>
          <p:nvPr/>
        </p:nvSpPr>
        <p:spPr>
          <a:xfrm>
            <a:off x="506254" y="145299"/>
            <a:ext cx="766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Esquema de atención de Pandemias, Epidemias y Desastres</a:t>
            </a:r>
          </a:p>
        </p:txBody>
      </p:sp>
    </p:spTree>
    <p:extLst>
      <p:ext uri="{BB962C8B-B14F-4D97-AF65-F5344CB8AC3E}">
        <p14:creationId xmlns:p14="http://schemas.microsoft.com/office/powerpoint/2010/main" val="2919978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9032" y="0"/>
            <a:ext cx="9182063" cy="694019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08223" y="212447"/>
            <a:ext cx="7664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Esquema de atención de Pandemias, Epidemias y Desastres</a:t>
            </a:r>
          </a:p>
        </p:txBody>
      </p:sp>
      <p:graphicFrame>
        <p:nvGraphicFramePr>
          <p:cNvPr id="3" name="Diagrama 2"/>
          <p:cNvGraphicFramePr/>
          <p:nvPr>
            <p:extLst/>
          </p:nvPr>
        </p:nvGraphicFramePr>
        <p:xfrm>
          <a:off x="1047964" y="1386724"/>
          <a:ext cx="7818634" cy="547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75791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n para sismos septiembre 2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56200" y="168277"/>
            <a:ext cx="7767961" cy="7078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solidFill>
                  <a:schemeClr val="bg1"/>
                </a:solidFill>
              </a:rPr>
              <a:t>Operativo Sismos Septiembre 2017</a:t>
            </a:r>
          </a:p>
        </p:txBody>
      </p:sp>
    </p:spTree>
    <p:extLst>
      <p:ext uri="{BB962C8B-B14F-4D97-AF65-F5344CB8AC3E}">
        <p14:creationId xmlns:p14="http://schemas.microsoft.com/office/powerpoint/2010/main" val="4260859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88464"/>
            <a:ext cx="9177842" cy="694646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45227"/>
            <a:ext cx="6804248" cy="585787"/>
          </a:xfrm>
          <a:prstGeom prst="rect">
            <a:avLst/>
          </a:prstGeom>
          <a:solidFill>
            <a:schemeClr val="tx1">
              <a:lumMod val="95000"/>
              <a:lumOff val="5000"/>
              <a:alpha val="69804"/>
            </a:schemeClr>
          </a:solidFill>
        </p:spPr>
        <p:txBody>
          <a:bodyPr vert="horz" lIns="68580" tIns="34290" rIns="68580" bIns="34290" rtlCol="0" anchor="ctr">
            <a:noAutofit/>
          </a:bodyPr>
          <a:lstStyle/>
          <a:p>
            <a:pPr algn="ctr" defTabSz="342900">
              <a:spcBef>
                <a:spcPct val="50000"/>
              </a:spcBef>
            </a:pPr>
            <a:r>
              <a:rPr lang="es-ES_tradnl" sz="4000" b="1" cap="small" dirty="0">
                <a:solidFill>
                  <a:sysClr val="window" lastClr="FFFFFF"/>
                </a:solidFill>
                <a:ea typeface="+mj-ea"/>
                <a:cs typeface="Trajan Pro"/>
              </a:rPr>
              <a:t>Antecedentes </a:t>
            </a:r>
          </a:p>
        </p:txBody>
      </p:sp>
      <p:sp>
        <p:nvSpPr>
          <p:cNvPr id="5" name="1 Rectángulo"/>
          <p:cNvSpPr>
            <a:spLocks noChangeArrowheads="1"/>
          </p:cNvSpPr>
          <p:nvPr/>
        </p:nvSpPr>
        <p:spPr bwMode="auto">
          <a:xfrm>
            <a:off x="172156" y="764705"/>
            <a:ext cx="8799687" cy="59862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just">
              <a:spcBef>
                <a:spcPts val="0"/>
              </a:spcBef>
            </a:pPr>
            <a:r>
              <a:rPr lang="es-MX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El </a:t>
            </a:r>
            <a:r>
              <a:rPr lang="es-MX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Operativo Federal de Salud</a:t>
            </a:r>
            <a:r>
              <a:rPr lang="es-MX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, inició el 8 de septiembre posterior al primer sismo.</a:t>
            </a:r>
          </a:p>
          <a:p>
            <a:pPr marL="0" indent="0" algn="just">
              <a:spcBef>
                <a:spcPts val="0"/>
              </a:spcBef>
            </a:pPr>
            <a:endParaRPr lang="es-MX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</a:pPr>
            <a:endParaRPr lang="es-MX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7 de septiembre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de 8.2 grados con epicentro a 133 km al suroeste de Pijijiapan, Chiapas.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19 de septiembre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de 7.1 grados con epicentro a 12 km al sureste de </a:t>
            </a:r>
            <a:r>
              <a:rPr lang="es-MX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Axochiapan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, Morelos. </a:t>
            </a:r>
          </a:p>
          <a:p>
            <a:pPr marL="800100" lvl="1" indent="-3429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3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23 de septiembre </a:t>
            </a:r>
            <a:r>
              <a:rPr lang="es-MX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ahoma" panose="020B0604030504040204" pitchFamily="34" charset="0"/>
                <a:cs typeface="Arial" panose="020B0604020202020204" pitchFamily="34" charset="0"/>
              </a:rPr>
              <a:t>de 6.1 grados con epicentro en Unión Hidalgo, Oaxaca.</a:t>
            </a:r>
          </a:p>
          <a:p>
            <a:pPr marL="800100" lvl="1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63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1115616" y="188640"/>
            <a:ext cx="7164288" cy="584200"/>
          </a:xfrm>
          <a:prstGeom prst="rect">
            <a:avLst/>
          </a:prstGeom>
          <a:noFill/>
        </p:spPr>
        <p:txBody>
          <a:bodyPr anchor="ctr"/>
          <a:lstStyle>
            <a:defPPr>
              <a:defRPr lang="es-MX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32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4400" dirty="0">
                <a:solidFill>
                  <a:srgbClr val="C00000"/>
                </a:solidFill>
                <a:latin typeface="+mn-lt"/>
              </a:rPr>
              <a:t>Refugios temporales</a:t>
            </a:r>
          </a:p>
        </p:txBody>
      </p:sp>
      <p:sp>
        <p:nvSpPr>
          <p:cNvPr id="7" name="CuadroTexto 6"/>
          <p:cNvSpPr txBox="1"/>
          <p:nvPr/>
        </p:nvSpPr>
        <p:spPr>
          <a:xfrm rot="16200000">
            <a:off x="-98644" y="334712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FF0000"/>
                </a:solidFill>
              </a:rPr>
              <a:t>07-septiembre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51520" y="1052736"/>
            <a:ext cx="8424936" cy="44935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8600"/>
                </a:solidFill>
              </a:rPr>
              <a:t>Llegamos a tener </a:t>
            </a:r>
            <a:r>
              <a:rPr lang="es-MX" sz="2400" b="1" dirty="0">
                <a:solidFill>
                  <a:srgbClr val="C00000"/>
                </a:solidFill>
              </a:rPr>
              <a:t>más de 200 refugios </a:t>
            </a:r>
            <a:r>
              <a:rPr lang="es-MX" sz="2400" b="1" dirty="0">
                <a:solidFill>
                  <a:srgbClr val="008600"/>
                </a:solidFill>
              </a:rPr>
              <a:t>activos con </a:t>
            </a:r>
            <a:r>
              <a:rPr lang="es-MX" sz="2400" b="1" dirty="0">
                <a:solidFill>
                  <a:srgbClr val="C00000"/>
                </a:solidFill>
              </a:rPr>
              <a:t>más de 20mil personas </a:t>
            </a:r>
            <a:r>
              <a:rPr lang="es-MX" sz="2400" b="1" dirty="0">
                <a:solidFill>
                  <a:srgbClr val="008600"/>
                </a:solidFill>
              </a:rPr>
              <a:t>albergadas</a:t>
            </a:r>
          </a:p>
          <a:p>
            <a:pPr algn="ctr"/>
            <a:endParaRPr lang="es-MX" sz="1000" b="1" dirty="0">
              <a:solidFill>
                <a:srgbClr val="C00000"/>
              </a:solidFill>
            </a:endParaRPr>
          </a:p>
          <a:p>
            <a:pPr algn="ctr"/>
            <a:r>
              <a:rPr lang="es-MX" sz="2400" b="1" dirty="0"/>
              <a:t>Se activaron comedores que permanecieron funcionando hasta principios de diciembre atendiendo a población afectada</a:t>
            </a:r>
          </a:p>
          <a:p>
            <a:pPr algn="ctr"/>
            <a:endParaRPr lang="es-MX" sz="1000" b="1" dirty="0">
              <a:solidFill>
                <a:srgbClr val="C00000"/>
              </a:solidFill>
            </a:endParaRPr>
          </a:p>
          <a:p>
            <a:pPr algn="ctr"/>
            <a:r>
              <a:rPr lang="es-MX" sz="2400" b="1" dirty="0">
                <a:solidFill>
                  <a:srgbClr val="008600"/>
                </a:solidFill>
              </a:rPr>
              <a:t>Se activaron mayor número de refugios en los estados de Oaxaca y Morelos, ya que tenían mayor número de afectados</a:t>
            </a:r>
          </a:p>
          <a:p>
            <a:pPr algn="ctr"/>
            <a:endParaRPr lang="es-MX" sz="1000" b="1" dirty="0">
              <a:solidFill>
                <a:srgbClr val="C00000"/>
              </a:solidFill>
            </a:endParaRPr>
          </a:p>
          <a:p>
            <a:pPr algn="ctr"/>
            <a:endParaRPr lang="es-MX" sz="1000" b="1" dirty="0"/>
          </a:p>
          <a:p>
            <a:pPr algn="ctr"/>
            <a:r>
              <a:rPr lang="es-MX" sz="2400" b="1" dirty="0">
                <a:solidFill>
                  <a:srgbClr val="008600"/>
                </a:solidFill>
              </a:rPr>
              <a:t>Todas las instituciones del Sector Salud participaron en la contingencia, con casi </a:t>
            </a:r>
            <a:r>
              <a:rPr lang="es-MX" sz="2400" b="1" dirty="0">
                <a:solidFill>
                  <a:srgbClr val="C00000"/>
                </a:solidFill>
              </a:rPr>
              <a:t>30 mil profesionales </a:t>
            </a:r>
            <a:r>
              <a:rPr lang="es-MX" sz="2000" b="1" i="1" dirty="0">
                <a:solidFill>
                  <a:srgbClr val="008600"/>
                </a:solidFill>
              </a:rPr>
              <a:t>(médicos, enfermeras, paramédicos, psicólogos, brigadistas, epidemiólogos, etc)</a:t>
            </a:r>
          </a:p>
          <a:p>
            <a:pPr algn="ctr"/>
            <a:endParaRPr lang="es-MX" sz="1000" b="1" i="1" dirty="0">
              <a:solidFill>
                <a:srgbClr val="008600"/>
              </a:solidFill>
            </a:endParaRPr>
          </a:p>
          <a:p>
            <a:pPr algn="ctr"/>
            <a:r>
              <a:rPr lang="es-MX" altLang="es-MX" sz="2400" b="1" dirty="0"/>
              <a:t>En total se otorgaron </a:t>
            </a:r>
            <a:r>
              <a:rPr lang="es-MX" altLang="es-MX" sz="2400" b="1" dirty="0">
                <a:solidFill>
                  <a:srgbClr val="C00000"/>
                </a:solidFill>
              </a:rPr>
              <a:t>295,315</a:t>
            </a:r>
            <a:r>
              <a:rPr lang="es-MX" altLang="es-MX" sz="2400" b="1" dirty="0">
                <a:solidFill>
                  <a:srgbClr val="FF0000"/>
                </a:solidFill>
              </a:rPr>
              <a:t> </a:t>
            </a:r>
            <a:r>
              <a:rPr lang="es-MX" altLang="es-MX" sz="2400" b="1" dirty="0">
                <a:solidFill>
                  <a:srgbClr val="C00000"/>
                </a:solidFill>
              </a:rPr>
              <a:t>consultas</a:t>
            </a:r>
            <a:r>
              <a:rPr lang="es-MX" altLang="es-MX" sz="2400" b="1" dirty="0"/>
              <a:t> médicas y psicológicas</a:t>
            </a:r>
          </a:p>
        </p:txBody>
      </p:sp>
    </p:spTree>
    <p:extLst>
      <p:ext uri="{BB962C8B-B14F-4D97-AF65-F5344CB8AC3E}">
        <p14:creationId xmlns:p14="http://schemas.microsoft.com/office/powerpoint/2010/main" val="638851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80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3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6184" y="0"/>
            <a:ext cx="6660834" cy="166981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obe Caslon Pro"/>
                <a:ea typeface="+mj-ea"/>
                <a:cs typeface="Adobe Caslon Pro"/>
              </a:defRPr>
            </a:lvl1pPr>
          </a:lstStyle>
          <a:p>
            <a:r>
              <a:rPr lang="es-ES_tradnl" sz="7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Centro de Atención Médica Solidaria y Universal </a:t>
            </a:r>
          </a:p>
          <a:p>
            <a:r>
              <a:rPr lang="es-ES_tradnl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Hospital Móvil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62" y="1519881"/>
            <a:ext cx="3550508" cy="26628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3" y="3652515"/>
            <a:ext cx="5354595" cy="30077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716" y="1344684"/>
            <a:ext cx="3710604" cy="20843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936" y="4103536"/>
            <a:ext cx="2755889" cy="206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blob:https://web.whatsapp.com/cc858976-1219-48c8-b110-89389b6387f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6184" y="57382"/>
            <a:ext cx="6660834" cy="9787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obe Caslon Pro"/>
                <a:ea typeface="+mj-ea"/>
                <a:cs typeface="Adobe Caslon Pro"/>
              </a:defRPr>
            </a:lvl1pPr>
          </a:lstStyle>
          <a:p>
            <a:r>
              <a:rPr lang="es-ES_tradnl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Hospital Móvil</a:t>
            </a:r>
          </a:p>
        </p:txBody>
      </p:sp>
      <p:sp>
        <p:nvSpPr>
          <p:cNvPr id="9" name="AutoShape 10" descr="blob:https://web.whatsapp.com/b4e529e8-d332-4f19-a533-0071b71994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435443"/>
            <a:ext cx="1977081" cy="26361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686" y="1396313"/>
            <a:ext cx="3554627" cy="26659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4153723"/>
            <a:ext cx="3147130" cy="236034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478" y="4164742"/>
            <a:ext cx="3132438" cy="234932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5361" y="1396313"/>
            <a:ext cx="2006428" cy="26752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5694" y="4516396"/>
            <a:ext cx="2278639" cy="170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09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23453"/>
              </p:ext>
            </p:extLst>
          </p:nvPr>
        </p:nvGraphicFramePr>
        <p:xfrm>
          <a:off x="251520" y="1053503"/>
          <a:ext cx="8659904" cy="4967785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205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7209">
                <a:tc rowSpan="4">
                  <a:txBody>
                    <a:bodyPr/>
                    <a:lstStyle/>
                    <a:p>
                      <a:pPr algn="ctr"/>
                      <a:r>
                        <a:rPr lang="es-MX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Cíclicos </a:t>
                      </a:r>
                    </a:p>
                    <a:p>
                      <a:pPr algn="ctr"/>
                      <a:r>
                        <a:rPr lang="es-MX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y/o </a:t>
                      </a:r>
                    </a:p>
                    <a:p>
                      <a:pPr algn="ctr"/>
                      <a:r>
                        <a:rPr lang="es-MX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previsibles</a:t>
                      </a:r>
                    </a:p>
                    <a:p>
                      <a:endParaRPr lang="es-MX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buSzPct val="140000"/>
                        <a:buFontTx/>
                        <a:buNone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1)</a:t>
                      </a:r>
                      <a:r>
                        <a:rPr lang="es-MX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Desastres por:</a:t>
                      </a:r>
                    </a:p>
                    <a:p>
                      <a:pPr marL="0" indent="0" algn="ctr" fontAlgn="ctr">
                        <a:lnSpc>
                          <a:spcPct val="100000"/>
                        </a:lnSpc>
                        <a:buSzPct val="140000"/>
                        <a:buFontTx/>
                        <a:buNone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Fenómenos naturales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Ciclones tropicales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Inundaciones, sequías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Temporadas de Calor y frío extremos</a:t>
                      </a:r>
                      <a:endParaRPr lang="es-MX" sz="18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847">
                <a:tc vMerge="1">
                  <a:txBody>
                    <a:bodyPr/>
                    <a:lstStyle/>
                    <a:p>
                      <a:endParaRPr lang="es-MX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Actividad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humana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Movimientos sociales prolongados, con interrupción de servicios públicos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9294">
                <a:tc vMerge="1">
                  <a:txBody>
                    <a:bodyPr/>
                    <a:lstStyle/>
                    <a:p>
                      <a:endParaRPr lang="es-MX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2) Brotes y epidemias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Cólera, dengue, influenza, sarampión, rotavirus, </a:t>
                      </a:r>
                      <a:r>
                        <a:rPr lang="es-MX" sz="1800" b="1" dirty="0" err="1">
                          <a:solidFill>
                            <a:srgbClr val="000000"/>
                          </a:solidFill>
                          <a:latin typeface="+mn-lt"/>
                        </a:rPr>
                        <a:t>leptospirosis</a:t>
                      </a: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, </a:t>
                      </a:r>
                      <a:r>
                        <a:rPr lang="es-MX" sz="1800" b="1" dirty="0" err="1">
                          <a:solidFill>
                            <a:srgbClr val="000000"/>
                          </a:solidFill>
                          <a:latin typeface="+mn-lt"/>
                        </a:rPr>
                        <a:t>rickettsiosis</a:t>
                      </a: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 y otras transmisibles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Enfermedades Crónicas No Transmisibles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Brotes comunitarios y hospitalarios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Amiba de vida libre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6178">
                <a:tc vMerge="1">
                  <a:txBody>
                    <a:bodyPr/>
                    <a:lstStyle/>
                    <a:p>
                      <a:endParaRPr lang="es-MX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3) Otros riesgos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Movilización y/o concentración masiva de población (eventos religiosos, sociales)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Falla en cloración de agua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Desabasto de insumos esenciales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rgbClr val="000000"/>
                          </a:solidFill>
                          <a:latin typeface="+mn-lt"/>
                        </a:rPr>
                        <a:t>Interrupción de servicios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835696" y="116632"/>
            <a:ext cx="6267002" cy="964367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Soberana Titular" panose="02000000000000000000" pitchFamily="50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es-MX" sz="3200" dirty="0">
                <a:solidFill>
                  <a:srgbClr val="006600"/>
                </a:solidFill>
                <a:latin typeface="+mn-lt"/>
              </a:rPr>
              <a:t>Eventos y riesgos que pueden afectar a la población* </a:t>
            </a:r>
            <a:endParaRPr lang="es-ES" sz="3200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7504" y="6069002"/>
            <a:ext cx="9036496" cy="528350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Soberana Titular" panose="02000000000000000000" pitchFamily="50" charset="0"/>
              </a:defRPr>
            </a:lvl1pPr>
          </a:lstStyle>
          <a:p>
            <a:pPr algn="l">
              <a:lnSpc>
                <a:spcPts val="1700"/>
              </a:lnSpc>
            </a:pPr>
            <a:r>
              <a:rPr lang="es-MX" sz="1600" dirty="0">
                <a:solidFill>
                  <a:schemeClr val="tx1"/>
                </a:solidFill>
                <a:latin typeface="+mn-lt"/>
              </a:rPr>
              <a:t>* Los eventos no son excluyentes, por ejemplo, los desastres por fenómenos naturales incrementan el riesgo de brotes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96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>
            <a:spLocks noChangeArrowheads="1"/>
          </p:cNvSpPr>
          <p:nvPr/>
        </p:nvSpPr>
        <p:spPr bwMode="auto">
          <a:xfrm>
            <a:off x="206771" y="980728"/>
            <a:ext cx="87122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120000"/>
              </a:spcBef>
              <a:buClr>
                <a:schemeClr val="tx1">
                  <a:lumMod val="65000"/>
                  <a:lumOff val="35000"/>
                </a:schemeClr>
              </a:buClr>
            </a:pPr>
            <a:r>
              <a:rPr lang="es-MX" altLang="es-MX" dirty="0">
                <a:latin typeface="+mn-lt"/>
              </a:rPr>
              <a:t>Acciones realizadas para la detección, prevención y control de enfermedades infecto contagiosas, tanto en la población afectada como en los refugios temporales:</a:t>
            </a:r>
          </a:p>
        </p:txBody>
      </p:sp>
      <p:sp>
        <p:nvSpPr>
          <p:cNvPr id="4" name="2 Título"/>
          <p:cNvSpPr txBox="1">
            <a:spLocks/>
          </p:cNvSpPr>
          <p:nvPr/>
        </p:nvSpPr>
        <p:spPr>
          <a:xfrm>
            <a:off x="0" y="116632"/>
            <a:ext cx="6804248" cy="584200"/>
          </a:xfrm>
          <a:prstGeom prst="rect">
            <a:avLst/>
          </a:prstGeom>
          <a:noFill/>
        </p:spPr>
        <p:txBody>
          <a:bodyPr anchor="ctr"/>
          <a:lstStyle>
            <a:defPPr>
              <a:defRPr lang="es-MX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32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3600" dirty="0">
                <a:solidFill>
                  <a:srgbClr val="008600"/>
                </a:solidFill>
              </a:rPr>
              <a:t>Vigilancia Epidemiológica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36083"/>
              </p:ext>
            </p:extLst>
          </p:nvPr>
        </p:nvGraphicFramePr>
        <p:xfrm>
          <a:off x="450302" y="1772816"/>
          <a:ext cx="9045698" cy="432048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7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0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6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2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4860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7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Entidad Federativa</a:t>
                      </a:r>
                    </a:p>
                  </a:txBody>
                  <a:tcPr anchor="ctr"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700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Casas visitadas</a:t>
                      </a:r>
                    </a:p>
                  </a:txBody>
                  <a:tcPr anchor="ctr"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7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Casas promocionadas</a:t>
                      </a:r>
                      <a:endParaRPr lang="es-MX" sz="17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7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Población atendida</a:t>
                      </a:r>
                      <a:endParaRPr lang="es-MX" sz="17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700" b="1" kern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VSO distribuidos</a:t>
                      </a:r>
                      <a:endParaRPr lang="es-MX" sz="1700" b="1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8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r>
                        <a:rPr lang="es-MX" sz="2400" b="1" dirty="0"/>
                        <a:t>Chiapas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14,298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8,237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44,764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9,458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r>
                        <a:rPr lang="es-MX" sz="2400" b="1" dirty="0"/>
                        <a:t>Oaxaca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45,164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31,757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129,894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25,013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r>
                        <a:rPr lang="es-MX" sz="2400" b="1" dirty="0"/>
                        <a:t>CDMX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394,740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332,389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85,863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7,743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r>
                        <a:rPr lang="es-MX" sz="2400" b="1" dirty="0"/>
                        <a:t>Morelos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22,393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13,090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56,113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14,247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r>
                        <a:rPr lang="es-MX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Puebla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9,298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4,948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18,809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2,642</a:t>
                      </a:r>
                    </a:p>
                  </a:txBody>
                  <a:tcPr marL="9525" marR="9525" marT="9525" marB="0"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313">
                <a:tc>
                  <a:txBody>
                    <a:bodyPr/>
                    <a:lstStyle/>
                    <a:p>
                      <a:pPr algn="l"/>
                      <a:r>
                        <a:rPr lang="es-MX" sz="2400" b="1" dirty="0">
                          <a:solidFill>
                            <a:srgbClr val="FF0000"/>
                          </a:solidFill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485,893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390,421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335,443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59,103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 rot="16200000">
            <a:off x="-406425" y="291507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FF0000"/>
                </a:solidFill>
              </a:rPr>
              <a:t>07-septiembre</a:t>
            </a:r>
          </a:p>
        </p:txBody>
      </p:sp>
      <p:sp>
        <p:nvSpPr>
          <p:cNvPr id="9" name="CuadroTexto 8"/>
          <p:cNvSpPr txBox="1"/>
          <p:nvPr/>
        </p:nvSpPr>
        <p:spPr>
          <a:xfrm rot="16200000">
            <a:off x="-406425" y="4600400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FF0000"/>
                </a:solidFill>
              </a:rPr>
              <a:t>19-septiembre</a:t>
            </a:r>
          </a:p>
        </p:txBody>
      </p:sp>
    </p:spTree>
    <p:extLst>
      <p:ext uri="{BB962C8B-B14F-4D97-AF65-F5344CB8AC3E}">
        <p14:creationId xmlns:p14="http://schemas.microsoft.com/office/powerpoint/2010/main" val="3217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1" y="1"/>
            <a:ext cx="6804247" cy="908720"/>
          </a:xfrm>
          <a:prstGeom prst="rect">
            <a:avLst/>
          </a:prstGeom>
          <a:noFill/>
        </p:spPr>
        <p:txBody>
          <a:bodyPr anchor="ctr"/>
          <a:lstStyle>
            <a:defPPr>
              <a:defRPr lang="es-MX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32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3600" dirty="0">
                <a:solidFill>
                  <a:srgbClr val="008600"/>
                </a:solidFill>
              </a:rPr>
              <a:t>    Vacunación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/>
          </p:nvPr>
        </p:nvGraphicFramePr>
        <p:xfrm>
          <a:off x="179512" y="1484784"/>
          <a:ext cx="8712970" cy="4768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7">
                  <a:extLst>
                    <a:ext uri="{9D8B030D-6E8A-4147-A177-3AD203B41FA5}">
                      <a16:colId xmlns:a16="http://schemas.microsoft.com/office/drawing/2014/main" val="1332829208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3836405513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4001215246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1081572410"/>
                    </a:ext>
                  </a:extLst>
                </a:gridCol>
                <a:gridCol w="835294">
                  <a:extLst>
                    <a:ext uri="{9D8B030D-6E8A-4147-A177-3AD203B41FA5}">
                      <a16:colId xmlns:a16="http://schemas.microsoft.com/office/drawing/2014/main" val="633760882"/>
                    </a:ext>
                  </a:extLst>
                </a:gridCol>
                <a:gridCol w="907300">
                  <a:extLst>
                    <a:ext uri="{9D8B030D-6E8A-4147-A177-3AD203B41FA5}">
                      <a16:colId xmlns:a16="http://schemas.microsoft.com/office/drawing/2014/main" val="120135481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2461263105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1726142224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1652828794"/>
                    </a:ext>
                  </a:extLst>
                </a:gridCol>
                <a:gridCol w="871297">
                  <a:extLst>
                    <a:ext uri="{9D8B030D-6E8A-4147-A177-3AD203B41FA5}">
                      <a16:colId xmlns:a16="http://schemas.microsoft.com/office/drawing/2014/main" val="2864442510"/>
                    </a:ext>
                  </a:extLst>
                </a:gridCol>
              </a:tblGrid>
              <a:tr h="1512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Entidad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TD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Pentavalente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Hepatitis B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TDPa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Hepatitis A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DPT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Varicela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Otras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656606"/>
                  </a:ext>
                </a:extLst>
              </a:tr>
              <a:tr h="542774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Chiapas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240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317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666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053416"/>
                  </a:ext>
                </a:extLst>
              </a:tr>
              <a:tr h="542774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Oaxaca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2,078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2,053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478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81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10,987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15,692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3213"/>
                  </a:ext>
                </a:extLst>
              </a:tr>
              <a:tr h="542774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CDMX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30,326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10,899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6,088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975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2,942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99,577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150,839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891886"/>
                  </a:ext>
                </a:extLst>
              </a:tr>
              <a:tr h="542774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Morelos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4,358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3,143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794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612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1,059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6,338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16,304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330527"/>
                  </a:ext>
                </a:extLst>
              </a:tr>
              <a:tr h="542774">
                <a:tc>
                  <a:txBody>
                    <a:bodyPr/>
                    <a:lstStyle/>
                    <a:p>
                      <a:pPr algn="l" fontAlgn="b"/>
                      <a:r>
                        <a:rPr lang="es-MX" sz="1800" b="1" u="none" strike="noStrike" dirty="0">
                          <a:effectLst/>
                        </a:rPr>
                        <a:t>Puebla</a:t>
                      </a:r>
                      <a:endParaRPr lang="es-MX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1,217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198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444</a:t>
                      </a:r>
                      <a:endParaRPr lang="es-MX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1,960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958390"/>
                  </a:ext>
                </a:extLst>
              </a:tr>
              <a:tr h="542774">
                <a:tc>
                  <a:txBody>
                    <a:bodyPr/>
                    <a:lstStyle/>
                    <a:p>
                      <a:pPr algn="l" fontAlgn="b"/>
                      <a:r>
                        <a:rPr lang="es-MX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Total</a:t>
                      </a:r>
                      <a:endParaRPr lang="es-MX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37,842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16,533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6,883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990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4,193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1,153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117,663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185,461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292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52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4564" y="188640"/>
            <a:ext cx="6624984" cy="5842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defPPr>
              <a:defRPr lang="es-MX"/>
            </a:defPPr>
            <a:lvl1pPr defTabSz="914400" eaLnBrk="1" fontAlgn="auto" latinLnBrk="0" hangingPunct="1">
              <a:spcAft>
                <a:spcPts val="0"/>
              </a:spcAft>
              <a:buNone/>
              <a:defRPr sz="32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_tradnl" altLang="es-MX" dirty="0">
                <a:solidFill>
                  <a:srgbClr val="008600"/>
                </a:solidFill>
              </a:rPr>
              <a:t>Protección Contra Riesgos Sanitarios</a:t>
            </a:r>
            <a:endParaRPr lang="es-MX" altLang="es-MX" dirty="0">
              <a:solidFill>
                <a:srgbClr val="008600"/>
              </a:solidFill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/>
          </p:nvPr>
        </p:nvGraphicFramePr>
        <p:xfrm>
          <a:off x="315597" y="1196752"/>
          <a:ext cx="8640961" cy="5256584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784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0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20398"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Acciones</a:t>
                      </a:r>
                      <a:endParaRPr lang="es-MX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Chiapas</a:t>
                      </a:r>
                      <a:endParaRPr lang="es-MX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Oaxaca</a:t>
                      </a:r>
                      <a:endParaRPr lang="es-MX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CDMX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Morelos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Puebla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180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es-MX" sz="1800" dirty="0">
                        <a:solidFill>
                          <a:schemeClr val="bg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426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es-MX" sz="1800" kern="1200" dirty="0">
                          <a:effectLst/>
                          <a:latin typeface="+mj-lt"/>
                        </a:rPr>
                        <a:t>Evaluaciones a establecimientos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1,023</a:t>
                      </a: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3,095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719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4,888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600">
                <a:tc>
                  <a:txBody>
                    <a:bodyPr/>
                    <a:lstStyle/>
                    <a:p>
                      <a:pPr algn="l" fontAlgn="b">
                        <a:spcAft>
                          <a:spcPts val="0"/>
                        </a:spcAft>
                      </a:pPr>
                      <a:r>
                        <a:rPr lang="es-ES_tradnl" sz="1800" kern="1200" dirty="0">
                          <a:effectLst/>
                          <a:latin typeface="+mj-lt"/>
                        </a:rPr>
                        <a:t>Determinaciones de cloro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3,970</a:t>
                      </a: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2,640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627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2,082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936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10,255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kern="1200" dirty="0">
                          <a:effectLst/>
                          <a:latin typeface="+mj-lt"/>
                        </a:rPr>
                        <a:t>Distribución de frascos de plata coloidal 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20,528</a:t>
                      </a: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15,286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3,706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3,701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5,525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48,746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7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kern="1200" dirty="0">
                          <a:effectLst/>
                          <a:latin typeface="+mj-lt"/>
                        </a:rPr>
                        <a:t>Cloración de depósitos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886</a:t>
                      </a: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631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346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726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2,589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kern="1200" dirty="0">
                          <a:effectLst/>
                          <a:latin typeface="+mj-lt"/>
                        </a:rPr>
                        <a:t>Pláticas: Manejo Higiénico y saneamiento básico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11,628</a:t>
                      </a: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1,932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952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1,084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353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15,949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6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kern="1200" dirty="0">
                          <a:effectLst/>
                          <a:latin typeface="+mj-lt"/>
                        </a:rPr>
                        <a:t>Distribución de </a:t>
                      </a:r>
                      <a:r>
                        <a:rPr lang="es-ES_tradnl" sz="1800" b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materiales</a:t>
                      </a:r>
                      <a:r>
                        <a:rPr lang="es-ES_tradnl" sz="1800" kern="1200" dirty="0">
                          <a:effectLst/>
                          <a:latin typeface="+mj-lt"/>
                        </a:rPr>
                        <a:t> impresos</a:t>
                      </a:r>
                      <a:endParaRPr lang="es-MX" sz="180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2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18,257</a:t>
                      </a:r>
                      <a:endParaRPr lang="es-MX" sz="2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3,585</a:t>
                      </a:r>
                      <a:endParaRPr lang="es-MX" sz="2000" b="0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3,130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Aft>
                          <a:spcPts val="0"/>
                        </a:spcAft>
                      </a:pPr>
                      <a:r>
                        <a:rPr lang="es-MX" sz="2000" b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---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24,972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163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kern="1200" dirty="0">
                          <a:solidFill>
                            <a:srgbClr val="FF0000"/>
                          </a:solidFill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56,292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27,169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5,631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11,442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6,865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107,399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739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503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Título"/>
          <p:cNvSpPr txBox="1">
            <a:spLocks/>
          </p:cNvSpPr>
          <p:nvPr/>
        </p:nvSpPr>
        <p:spPr>
          <a:xfrm>
            <a:off x="1" y="1"/>
            <a:ext cx="6876255" cy="908720"/>
          </a:xfrm>
          <a:prstGeom prst="rect">
            <a:avLst/>
          </a:prstGeom>
          <a:noFill/>
        </p:spPr>
        <p:txBody>
          <a:bodyPr anchor="ctr"/>
          <a:lstStyle>
            <a:defPPr>
              <a:defRPr lang="es-MX"/>
            </a:defPPr>
            <a:lvl1pPr algn="ctr" defTabSz="914400" eaLnBrk="1" fontAlgn="auto" latinLnBrk="0" hangingPunct="1">
              <a:spcAft>
                <a:spcPts val="0"/>
              </a:spcAft>
              <a:buNone/>
              <a:defRPr sz="32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MX" sz="3600" dirty="0">
                <a:solidFill>
                  <a:srgbClr val="008600"/>
                </a:solidFill>
              </a:rPr>
              <a:t>     Control de Vectores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228246" y="5592142"/>
            <a:ext cx="86208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fontAlgn="b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400" b="1" dirty="0">
                <a:solidFill>
                  <a:srgbClr val="008600"/>
                </a:solidFill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Más de 620 mil acciones preventivas.</a:t>
            </a:r>
          </a:p>
          <a:p>
            <a:pPr marL="285750" indent="-285750" algn="just" fontAlgn="b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MX" sz="2000" b="1" dirty="0">
                <a:latin typeface="+mj-lt"/>
                <a:ea typeface="MS Mincho" panose="02020609040205080304" pitchFamily="49" charset="-128"/>
                <a:cs typeface="Arial" panose="020B0604020202020204" pitchFamily="34" charset="0"/>
              </a:rPr>
              <a:t>Oaxaca: </a:t>
            </a:r>
            <a:r>
              <a:rPr lang="es-ES_tradnl" sz="2000" dirty="0">
                <a:latin typeface="+mj-lt"/>
                <a:cs typeface="Arial" panose="020B0604020202020204" pitchFamily="34" charset="0"/>
              </a:rPr>
              <a:t>8,127 pabellones distribuidos a población en general, con énfasis en embarazadas. </a:t>
            </a:r>
            <a:endParaRPr lang="es-MX" sz="2000" dirty="0">
              <a:latin typeface="+mj-lt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33106"/>
              </p:ext>
            </p:extLst>
          </p:nvPr>
        </p:nvGraphicFramePr>
        <p:xfrm>
          <a:off x="251520" y="1086099"/>
          <a:ext cx="8782136" cy="47191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9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1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8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1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15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318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815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7594">
                <a:tc rowSpan="2">
                  <a:txBody>
                    <a:bodyPr/>
                    <a:lstStyle/>
                    <a:p>
                      <a:pPr algn="ctr"/>
                      <a:r>
                        <a:rPr lang="es-MX" sz="1400" b="1" dirty="0">
                          <a:solidFill>
                            <a:schemeClr val="bg1"/>
                          </a:solidFill>
                        </a:rPr>
                        <a:t>Entidad Federativa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</a:rPr>
                        <a:t>Control Larvario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MX" sz="2000" b="1" dirty="0">
                          <a:solidFill>
                            <a:schemeClr val="bg1"/>
                          </a:solidFill>
                        </a:rPr>
                        <a:t>Nebulización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16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636">
                <a:tc vMerge="1">
                  <a:txBody>
                    <a:bodyPr/>
                    <a:lstStyle/>
                    <a:p>
                      <a:pPr algn="ctr"/>
                      <a:endParaRPr lang="es-MX" sz="1600" b="1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Localidades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Casas Visitadas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Casas Trabajadas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Recipientes Revisados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Recipientes tratados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Localidades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Hectáreas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Insecticida  empleado</a:t>
                      </a:r>
                    </a:p>
                    <a:p>
                      <a:pPr algn="ctr"/>
                      <a:r>
                        <a:rPr lang="es-MX" sz="1200" b="1" dirty="0">
                          <a:solidFill>
                            <a:schemeClr val="bg1"/>
                          </a:solidFill>
                        </a:rPr>
                        <a:t>kg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171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Chiapas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5,561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4,495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102,971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99,345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22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1,389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392.8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3171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Oaxaca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48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86,002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65,496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669,018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88,764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35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17,000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6,016.8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171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Morelos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90,354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72,695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1,314,027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90,018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129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10,712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solidFill>
                            <a:schemeClr val="tx1"/>
                          </a:solidFill>
                        </a:rPr>
                        <a:t>1,731.08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171">
                <a:tc>
                  <a:txBody>
                    <a:bodyPr/>
                    <a:lstStyle/>
                    <a:p>
                      <a:pPr algn="ctr"/>
                      <a:r>
                        <a:rPr lang="es-MX" sz="1600" b="1" dirty="0"/>
                        <a:t>Puebla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70,565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52,797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118,593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20,799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28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800" b="0" dirty="0">
                          <a:solidFill>
                            <a:schemeClr val="tx1"/>
                          </a:solidFill>
                        </a:rPr>
                        <a:t>6,809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b="0" dirty="0">
                          <a:solidFill>
                            <a:schemeClr val="tx1"/>
                          </a:solidFill>
                        </a:rPr>
                        <a:t>5,524.49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0605">
                <a:tc>
                  <a:txBody>
                    <a:bodyPr/>
                    <a:lstStyle/>
                    <a:p>
                      <a:pPr algn="r"/>
                      <a:r>
                        <a:rPr lang="es-MX" sz="1800" b="1" dirty="0">
                          <a:solidFill>
                            <a:srgbClr val="FF0000"/>
                          </a:solidFill>
                        </a:rPr>
                        <a:t>Total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271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252,482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195,483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2,204,609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298,926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35,910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13,665.17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 rot="16200000">
            <a:off x="-530695" y="266558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rgbClr val="FF0000"/>
                </a:solidFill>
              </a:rPr>
              <a:t>07-septiembre</a:t>
            </a:r>
          </a:p>
        </p:txBody>
      </p:sp>
      <p:sp>
        <p:nvSpPr>
          <p:cNvPr id="10" name="CuadroTexto 9"/>
          <p:cNvSpPr txBox="1"/>
          <p:nvPr/>
        </p:nvSpPr>
        <p:spPr>
          <a:xfrm rot="16200000">
            <a:off x="-530695" y="4134892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FF0000"/>
                </a:solidFill>
              </a:rPr>
              <a:t>19-septiembre</a:t>
            </a:r>
          </a:p>
        </p:txBody>
      </p:sp>
    </p:spTree>
    <p:extLst>
      <p:ext uri="{BB962C8B-B14F-4D97-AF65-F5344CB8AC3E}">
        <p14:creationId xmlns:p14="http://schemas.microsoft.com/office/powerpoint/2010/main" val="252137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6" descr="blob:https://web.whatsapp.com/cc858976-1219-48c8-b110-89389b6387f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6184" y="57382"/>
            <a:ext cx="6660834" cy="97873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dobe Caslon Pro"/>
                <a:ea typeface="+mj-ea"/>
                <a:cs typeface="Adobe Caslon Pro"/>
              </a:defRPr>
            </a:lvl1pPr>
          </a:lstStyle>
          <a:p>
            <a:r>
              <a:rPr lang="es-ES_tradnl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Juchitán - </a:t>
            </a:r>
            <a:r>
              <a:rPr lang="es-ES_tradnl" sz="48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Ixtaltepec</a:t>
            </a:r>
            <a:endParaRPr lang="es-ES_tradnl" sz="48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AutoShape 10" descr="blob:https://web.whatsapp.com/b4e529e8-d332-4f19-a533-0071b719949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38" y="1257080"/>
            <a:ext cx="3798582" cy="284893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981" y="1237962"/>
            <a:ext cx="3824073" cy="286805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t="24701"/>
          <a:stretch/>
        </p:blipFill>
        <p:spPr>
          <a:xfrm>
            <a:off x="287377" y="4326980"/>
            <a:ext cx="2326151" cy="233542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2277" y="4432320"/>
            <a:ext cx="2973449" cy="22300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7656" y="4432319"/>
            <a:ext cx="2973449" cy="223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9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6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4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90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70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09357"/>
              </p:ext>
            </p:extLst>
          </p:nvPr>
        </p:nvGraphicFramePr>
        <p:xfrm>
          <a:off x="323528" y="2276872"/>
          <a:ext cx="8659904" cy="3319539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2057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6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971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4337">
                <a:tc rowSpan="3">
                  <a:txBody>
                    <a:bodyPr/>
                    <a:lstStyle/>
                    <a:p>
                      <a:pPr algn="ctr"/>
                      <a:r>
                        <a:rPr lang="es-MX" sz="32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Emergentes</a:t>
                      </a:r>
                      <a:endParaRPr lang="es-MX" sz="24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lnSpc>
                          <a:spcPct val="100000"/>
                        </a:lnSpc>
                        <a:buSzPct val="140000"/>
                        <a:buFontTx/>
                        <a:buNone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1)</a:t>
                      </a:r>
                      <a:r>
                        <a:rPr lang="es-MX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Desastres por:</a:t>
                      </a:r>
                    </a:p>
                    <a:p>
                      <a:pPr marL="0" indent="0" algn="ctr" fontAlgn="ctr">
                        <a:lnSpc>
                          <a:spcPct val="100000"/>
                        </a:lnSpc>
                        <a:buSzPct val="140000"/>
                        <a:buFontTx/>
                        <a:buNone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Fenómenos naturales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Sismos y erupciones volcánicas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Tornados, trombas, granizadas, etc.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Derrubios y/o</a:t>
                      </a:r>
                      <a:r>
                        <a:rPr lang="es-MX" sz="18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deslaves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203">
                <a:tc vMerge="1">
                  <a:txBody>
                    <a:bodyPr/>
                    <a:lstStyle/>
                    <a:p>
                      <a:endParaRPr lang="es-MX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Actividad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humana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Accidentes relacionados con las industrias: químicos, radiológicos, biológicos, gas, etc.</a:t>
                      </a:r>
                    </a:p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Bioterrorismo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0739">
                <a:tc vMerge="1">
                  <a:txBody>
                    <a:bodyPr/>
                    <a:lstStyle/>
                    <a:p>
                      <a:endParaRPr lang="es-MX" sz="16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2) Brotes y epidemias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fontAlgn="t">
                        <a:buClr>
                          <a:schemeClr val="accent6">
                            <a:lumMod val="50000"/>
                          </a:schemeClr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Enfermedades nuevas: Influenza aviar (H5N1), Síndrome Respiratorio Agudo Severo (SARS), Síndrome Respiratorio por Coronavirus del Oriente Medio (MERS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CoV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), Virus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Chikungunya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, </a:t>
                      </a:r>
                      <a:r>
                        <a:rPr lang="es-MX" sz="1800" b="1" dirty="0" err="1">
                          <a:solidFill>
                            <a:schemeClr val="tx1"/>
                          </a:solidFill>
                          <a:latin typeface="+mn-lt"/>
                        </a:rPr>
                        <a:t>Ébola</a:t>
                      </a:r>
                      <a:r>
                        <a:rPr lang="es-MX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,  etc.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19979" y="332656"/>
            <a:ext cx="6267002" cy="964367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Soberana Titular" panose="02000000000000000000" pitchFamily="50" charset="0"/>
              </a:defRPr>
            </a:lvl1pPr>
          </a:lstStyle>
          <a:p>
            <a:pPr>
              <a:lnSpc>
                <a:spcPts val="3400"/>
              </a:lnSpc>
            </a:pPr>
            <a:r>
              <a:rPr lang="es-MX" sz="3200" dirty="0">
                <a:solidFill>
                  <a:srgbClr val="006600"/>
                </a:solidFill>
                <a:latin typeface="+mn-lt"/>
              </a:rPr>
              <a:t>Eventos y riesgos que pueden afectar a la población* </a:t>
            </a:r>
            <a:endParaRPr lang="es-ES" sz="3200" dirty="0">
              <a:solidFill>
                <a:srgbClr val="006600"/>
              </a:solidFill>
              <a:latin typeface="+mn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79512" y="6186790"/>
            <a:ext cx="8568952" cy="338554"/>
          </a:xfrm>
          <a:prstGeom prst="rect">
            <a:avLst/>
          </a:prstGeom>
          <a:noFill/>
          <a:extLst/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Soberana Titular" panose="02000000000000000000" pitchFamily="50" charset="0"/>
              </a:defRPr>
            </a:lvl1pPr>
          </a:lstStyle>
          <a:p>
            <a:pPr algn="l"/>
            <a:r>
              <a:rPr lang="es-MX" sz="1600" dirty="0">
                <a:solidFill>
                  <a:schemeClr val="tx1"/>
                </a:solidFill>
                <a:latin typeface="+mn-lt"/>
              </a:rPr>
              <a:t>* Los eventos no son excluyentes, por ejemplo,  los sismos incrementan los riesgos epidemiológicos </a:t>
            </a:r>
            <a:endParaRPr lang="es-ES" sz="16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753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63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079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42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2"/>
          <a:stretch/>
        </p:blipFill>
        <p:spPr>
          <a:xfrm>
            <a:off x="0" y="0"/>
            <a:ext cx="9667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73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950170" y="229346"/>
            <a:ext cx="6203383" cy="53535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Reflexiones</a:t>
            </a:r>
          </a:p>
        </p:txBody>
      </p:sp>
      <p:sp>
        <p:nvSpPr>
          <p:cNvPr id="3" name="6 CuadroTexto"/>
          <p:cNvSpPr txBox="1">
            <a:spLocks noChangeArrowheads="1"/>
          </p:cNvSpPr>
          <p:nvPr/>
        </p:nvSpPr>
        <p:spPr bwMode="auto">
          <a:xfrm>
            <a:off x="107504" y="1321792"/>
            <a:ext cx="8892480" cy="441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eaLnBrk="1" hangingPunct="1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Los desastres y las epidemias siempre han acompañado a la humanidad; algunos presentan un comportamiento cíclico y otros son totalmente imprevisibles.</a:t>
            </a:r>
          </a:p>
          <a:p>
            <a:pPr algn="just" eaLnBrk="1" hangingPunct="1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La actividad humana ha modificado su impacto</a:t>
            </a:r>
          </a:p>
          <a:p>
            <a:pPr lvl="1" algn="just" eaLnBrk="1" hangingPunct="1">
              <a:lnSpc>
                <a:spcPts val="2200"/>
              </a:lnSpc>
              <a:spcBef>
                <a:spcPts val="2400"/>
              </a:spcBef>
              <a:buClr>
                <a:srgbClr val="0066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s-MX" sz="2400" dirty="0"/>
              <a:t>Cambios en la ecología</a:t>
            </a:r>
          </a:p>
          <a:p>
            <a:pPr lvl="1" algn="just" eaLnBrk="1" hangingPunct="1">
              <a:lnSpc>
                <a:spcPts val="2200"/>
              </a:lnSpc>
              <a:spcBef>
                <a:spcPts val="2400"/>
              </a:spcBef>
              <a:buClr>
                <a:srgbClr val="0066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s-MX" sz="2400" dirty="0"/>
              <a:t>Distribución de la población</a:t>
            </a:r>
          </a:p>
          <a:p>
            <a:pPr algn="just" eaLnBrk="1" hangingPunct="1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En México, hay amplia experiencia para enfrentarlos</a:t>
            </a:r>
          </a:p>
          <a:p>
            <a:pPr algn="just" eaLnBrk="1" hangingPunct="1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Es necesario anticipar y actuar antes, durante y después</a:t>
            </a:r>
          </a:p>
        </p:txBody>
      </p:sp>
    </p:spTree>
    <p:extLst>
      <p:ext uri="{BB962C8B-B14F-4D97-AF65-F5344CB8AC3E}">
        <p14:creationId xmlns:p14="http://schemas.microsoft.com/office/powerpoint/2010/main" val="134664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950170" y="229346"/>
            <a:ext cx="6203383" cy="53535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3200" b="1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Reflexiones</a:t>
            </a:r>
          </a:p>
        </p:txBody>
      </p:sp>
      <p:sp>
        <p:nvSpPr>
          <p:cNvPr id="3" name="6 CuadroTexto"/>
          <p:cNvSpPr txBox="1">
            <a:spLocks noChangeArrowheads="1"/>
          </p:cNvSpPr>
          <p:nvPr/>
        </p:nvSpPr>
        <p:spPr bwMode="auto">
          <a:xfrm>
            <a:off x="179512" y="1416833"/>
            <a:ext cx="8784976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8001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Las buenas noticias, no son noticia.</a:t>
            </a:r>
          </a:p>
          <a:p>
            <a:pPr algn="just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México cuenta con un Sistema Nacional de Vigilancia Epidemiológica robusto y capaz de identificar riesgos potenciales a la salud pública nacional y/o internacional.</a:t>
            </a:r>
          </a:p>
          <a:p>
            <a:pPr algn="just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Dada la transición epidemiológica, nuestro país también necesita hacer frente a las enfermedades crónico-degenerativas, consideradas como una epidemia de estilos de vida. </a:t>
            </a:r>
          </a:p>
          <a:p>
            <a:pPr algn="just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r>
              <a:rPr lang="es-MX" altLang="es-MX" sz="2400" dirty="0"/>
              <a:t>El trabajo coordinado y multidisciplinario es indispensable.</a:t>
            </a:r>
          </a:p>
          <a:p>
            <a:pPr algn="just">
              <a:spcBef>
                <a:spcPts val="2400"/>
              </a:spcBef>
              <a:buClr>
                <a:srgbClr val="C00000"/>
              </a:buClr>
              <a:buSzPct val="100000"/>
              <a:buFont typeface="Wingdings" pitchFamily="2" charset="2"/>
              <a:buChar char="§"/>
            </a:pPr>
            <a:endParaRPr lang="es-MX" altLang="es-MX" sz="2400" dirty="0"/>
          </a:p>
        </p:txBody>
      </p:sp>
    </p:spTree>
    <p:extLst>
      <p:ext uri="{BB962C8B-B14F-4D97-AF65-F5344CB8AC3E}">
        <p14:creationId xmlns:p14="http://schemas.microsoft.com/office/powerpoint/2010/main" val="28418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ector recto 49"/>
          <p:cNvCxnSpPr/>
          <p:nvPr/>
        </p:nvCxnSpPr>
        <p:spPr>
          <a:xfrm flipV="1">
            <a:off x="227578" y="5236680"/>
            <a:ext cx="6806088" cy="273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/>
          <p:cNvCxnSpPr/>
          <p:nvPr/>
        </p:nvCxnSpPr>
        <p:spPr>
          <a:xfrm flipV="1">
            <a:off x="242222" y="3960614"/>
            <a:ext cx="5418256" cy="3594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/>
          <p:cNvCxnSpPr/>
          <p:nvPr/>
        </p:nvCxnSpPr>
        <p:spPr>
          <a:xfrm flipV="1">
            <a:off x="259632" y="2724451"/>
            <a:ext cx="5143197" cy="1132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/>
          <p:cNvCxnSpPr/>
          <p:nvPr/>
        </p:nvCxnSpPr>
        <p:spPr>
          <a:xfrm flipV="1">
            <a:off x="242222" y="6454824"/>
            <a:ext cx="7430457" cy="2739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/>
          <p:cNvCxnSpPr/>
          <p:nvPr/>
        </p:nvCxnSpPr>
        <p:spPr>
          <a:xfrm flipV="1">
            <a:off x="261532" y="1189184"/>
            <a:ext cx="4512822" cy="2164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Imagen 5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543" y="1152117"/>
            <a:ext cx="6076143" cy="556357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511615" y="1084674"/>
            <a:ext cx="31648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sz="2000" dirty="0">
                <a:solidFill>
                  <a:srgbClr val="C00000"/>
                </a:solidFill>
              </a:rPr>
              <a:t>Vigilancia Epidemiológica 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4784202" y="1620197"/>
            <a:ext cx="395652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44500" indent="-87313" defTabSz="457200">
              <a:buFont typeface="Arial" panose="020B0604020202020204" pitchFamily="34" charset="0"/>
              <a:buChar char="•"/>
              <a:tabLst>
                <a:tab pos="444500" algn="l"/>
              </a:tabLst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Vigilancia Convencional (SUAVE)</a:t>
            </a:r>
          </a:p>
          <a:p>
            <a:pPr marL="539750" indent="-95250" defTabSz="45720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24 Sistemas Especiales</a:t>
            </a:r>
          </a:p>
          <a:p>
            <a:pPr marL="627063" indent="-87313" defTabSz="45720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 Sistemas de Mortalidad</a:t>
            </a:r>
          </a:p>
          <a:p>
            <a:pPr marL="714375" indent="-87313" defTabSz="45720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 Sistemas de análisis</a:t>
            </a:r>
          </a:p>
          <a:p>
            <a:pPr marL="809625" indent="-95250" defTabSz="45720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 Proyectos de estudio poblacional</a:t>
            </a:r>
          </a:p>
          <a:p>
            <a:pPr marL="896938" indent="-87313" defTabSz="457200"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 sistema de notificación inmediata (NOTINMED)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980498" y="2998811"/>
            <a:ext cx="1792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sz="2000" dirty="0">
                <a:solidFill>
                  <a:srgbClr val="C00000"/>
                </a:solidFill>
              </a:rPr>
              <a:t>Vigilancia por 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6311616" y="3559496"/>
            <a:ext cx="27337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93663" indent="-93663" defTabSz="45720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Marco analítico básico de 27 padecimientos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6659465" y="4117700"/>
            <a:ext cx="2487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s-ES" sz="2000" dirty="0">
                <a:solidFill>
                  <a:srgbClr val="C00000"/>
                </a:solidFill>
              </a:rPr>
              <a:t>Vigilancia basada 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081321" y="4789123"/>
            <a:ext cx="18763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93663" indent="-93663" defTabSz="45720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Unidad de Inteligencia Epidemiológica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7399962" y="5398284"/>
            <a:ext cx="612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sz="2000" dirty="0">
                <a:solidFill>
                  <a:srgbClr val="C00000"/>
                </a:solidFill>
              </a:rPr>
              <a:t>RSI</a:t>
            </a: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655011" y="5827307"/>
            <a:ext cx="13903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93663" indent="-93663" defTabSz="45720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Centro Nacional de Enlace</a:t>
            </a:r>
          </a:p>
        </p:txBody>
      </p:sp>
      <p:cxnSp>
        <p:nvCxnSpPr>
          <p:cNvPr id="20" name="Conector recto 19"/>
          <p:cNvCxnSpPr/>
          <p:nvPr/>
        </p:nvCxnSpPr>
        <p:spPr>
          <a:xfrm>
            <a:off x="7483717" y="5794833"/>
            <a:ext cx="1376706" cy="4749"/>
          </a:xfrm>
          <a:prstGeom prst="line">
            <a:avLst/>
          </a:prstGeom>
          <a:ln w="28575" cap="rnd">
            <a:solidFill>
              <a:srgbClr val="FFC000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/>
          <p:cNvSpPr/>
          <p:nvPr/>
        </p:nvSpPr>
        <p:spPr>
          <a:xfrm>
            <a:off x="251520" y="11650"/>
            <a:ext cx="210334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s-E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SINAVE</a:t>
            </a:r>
          </a:p>
          <a:p>
            <a:pPr algn="ctr" defTabSz="457200"/>
            <a:r>
              <a:rPr lang="es-ES" sz="2400" dirty="0">
                <a:solidFill>
                  <a:srgbClr val="002060"/>
                </a:solidFill>
              </a:rPr>
              <a:t>Cobertura</a:t>
            </a:r>
          </a:p>
        </p:txBody>
      </p:sp>
      <p:cxnSp>
        <p:nvCxnSpPr>
          <p:cNvPr id="27" name="Conector recto 26"/>
          <p:cNvCxnSpPr/>
          <p:nvPr/>
        </p:nvCxnSpPr>
        <p:spPr>
          <a:xfrm>
            <a:off x="2219953" y="61748"/>
            <a:ext cx="0" cy="805425"/>
          </a:xfrm>
          <a:prstGeom prst="line">
            <a:avLst/>
          </a:prstGeom>
          <a:ln w="28575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2394424" y="48963"/>
            <a:ext cx="3250000" cy="830997"/>
          </a:xfrm>
          <a:prstGeom prst="rect">
            <a:avLst/>
          </a:prstGeom>
          <a:solidFill>
            <a:srgbClr val="0066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93663" indent="-93663" defTabSz="457200"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bg1"/>
                </a:solidFill>
                <a:latin typeface="+mn-lt"/>
              </a:rPr>
              <a:t>Más de 50 </a:t>
            </a:r>
            <a:r>
              <a:rPr lang="es-MX" sz="1400" b="1" dirty="0">
                <a:solidFill>
                  <a:schemeClr val="bg1"/>
                </a:solidFill>
                <a:latin typeface="+mn-lt"/>
              </a:rPr>
              <a:t>millones de registros al año</a:t>
            </a:r>
          </a:p>
          <a:p>
            <a:pPr marL="93663" lvl="0" indent="-93663" defTabSz="4572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  <a:latin typeface="+mn-lt"/>
              </a:rPr>
              <a:t>Cobertura superior al </a:t>
            </a:r>
            <a:r>
              <a:rPr lang="es-ES" sz="1600" b="1" dirty="0">
                <a:solidFill>
                  <a:schemeClr val="bg1"/>
                </a:solidFill>
                <a:latin typeface="+mn-lt"/>
              </a:rPr>
              <a:t>95%</a:t>
            </a:r>
          </a:p>
          <a:p>
            <a:pPr marL="93663" indent="-93663" defTabSz="457200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chemeClr val="bg1"/>
                </a:solidFill>
                <a:latin typeface="+mn-lt"/>
              </a:rPr>
              <a:t>Vigilancia de </a:t>
            </a:r>
            <a:r>
              <a:rPr lang="es-ES" sz="1600" b="1" dirty="0">
                <a:solidFill>
                  <a:schemeClr val="bg1"/>
                </a:solidFill>
                <a:latin typeface="+mn-lt"/>
              </a:rPr>
              <a:t>157 </a:t>
            </a:r>
            <a:r>
              <a:rPr lang="es-ES" sz="1400" b="1" dirty="0">
                <a:solidFill>
                  <a:schemeClr val="bg1"/>
                </a:solidFill>
                <a:latin typeface="+mn-lt"/>
              </a:rPr>
              <a:t>enfermedades</a:t>
            </a:r>
            <a:endParaRPr lang="es-MX" sz="14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53" name="Conector recto de flecha 52"/>
          <p:cNvCxnSpPr/>
          <p:nvPr/>
        </p:nvCxnSpPr>
        <p:spPr>
          <a:xfrm>
            <a:off x="253946" y="2803458"/>
            <a:ext cx="0" cy="1145641"/>
          </a:xfrm>
          <a:prstGeom prst="straightConnector1">
            <a:avLst/>
          </a:prstGeom>
          <a:ln w="38100">
            <a:solidFill>
              <a:srgbClr val="339966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de flecha 53"/>
          <p:cNvCxnSpPr/>
          <p:nvPr/>
        </p:nvCxnSpPr>
        <p:spPr>
          <a:xfrm>
            <a:off x="247099" y="4017505"/>
            <a:ext cx="0" cy="122314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cto de flecha 54"/>
          <p:cNvCxnSpPr/>
          <p:nvPr/>
        </p:nvCxnSpPr>
        <p:spPr>
          <a:xfrm flipH="1">
            <a:off x="247099" y="5281005"/>
            <a:ext cx="7326" cy="1152989"/>
          </a:xfrm>
          <a:prstGeom prst="straightConnector1">
            <a:avLst/>
          </a:prstGeom>
          <a:ln w="38100">
            <a:solidFill>
              <a:srgbClr val="FFCC00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/>
          <p:nvPr/>
        </p:nvCxnSpPr>
        <p:spPr>
          <a:xfrm>
            <a:off x="253946" y="1221296"/>
            <a:ext cx="0" cy="148622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CuadroTexto 59"/>
          <p:cNvSpPr txBox="1"/>
          <p:nvPr/>
        </p:nvSpPr>
        <p:spPr>
          <a:xfrm>
            <a:off x="4436988" y="1808484"/>
            <a:ext cx="887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Nivel </a:t>
            </a:r>
          </a:p>
          <a:p>
            <a:pPr algn="ctr"/>
            <a:r>
              <a:rPr lang="es-MX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Federal</a:t>
            </a:r>
          </a:p>
        </p:txBody>
      </p:sp>
      <p:sp>
        <p:nvSpPr>
          <p:cNvPr id="61" name="CuadroTexto 60"/>
          <p:cNvSpPr txBox="1"/>
          <p:nvPr/>
        </p:nvSpPr>
        <p:spPr>
          <a:xfrm>
            <a:off x="4094432" y="3281225"/>
            <a:ext cx="176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Nivel Estatal</a:t>
            </a:r>
          </a:p>
        </p:txBody>
      </p:sp>
      <p:sp>
        <p:nvSpPr>
          <p:cNvPr id="62" name="CuadroTexto 61"/>
          <p:cNvSpPr txBox="1"/>
          <p:nvPr/>
        </p:nvSpPr>
        <p:spPr>
          <a:xfrm>
            <a:off x="3781193" y="4683274"/>
            <a:ext cx="261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Nivel Jurisdiccional</a:t>
            </a:r>
          </a:p>
        </p:txBody>
      </p:sp>
      <p:sp>
        <p:nvSpPr>
          <p:cNvPr id="63" name="CuadroTexto 62"/>
          <p:cNvSpPr txBox="1"/>
          <p:nvPr/>
        </p:nvSpPr>
        <p:spPr>
          <a:xfrm>
            <a:off x="3660081" y="6011973"/>
            <a:ext cx="1787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Nivel Local</a:t>
            </a:r>
          </a:p>
        </p:txBody>
      </p:sp>
      <p:sp>
        <p:nvSpPr>
          <p:cNvPr id="64" name="Rectángulo 63"/>
          <p:cNvSpPr/>
          <p:nvPr/>
        </p:nvSpPr>
        <p:spPr>
          <a:xfrm>
            <a:off x="238425" y="4403620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s-ES" sz="2400" dirty="0"/>
              <a:t>244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escenarios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337604" y="3001897"/>
            <a:ext cx="2736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/>
              <a:t>32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epidemiólogos estatales </a:t>
            </a:r>
          </a:p>
          <a:p>
            <a:r>
              <a:rPr lang="es-ES" sz="2400" dirty="0"/>
              <a:t>31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LESP</a:t>
            </a:r>
          </a:p>
        </p:txBody>
      </p:sp>
      <p:sp>
        <p:nvSpPr>
          <p:cNvPr id="66" name="Rectángulo 65"/>
          <p:cNvSpPr/>
          <p:nvPr/>
        </p:nvSpPr>
        <p:spPr>
          <a:xfrm>
            <a:off x="370792" y="1601447"/>
            <a:ext cx="24204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2400" dirty="0"/>
              <a:t>CONAVE: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Sector Salud</a:t>
            </a:r>
          </a:p>
          <a:p>
            <a:r>
              <a:rPr lang="es-ES" sz="2400" dirty="0"/>
              <a:t>DGE: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DGAE /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InDRE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-LRN</a:t>
            </a:r>
          </a:p>
        </p:txBody>
      </p:sp>
      <p:sp>
        <p:nvSpPr>
          <p:cNvPr id="67" name="Rectángulo 66"/>
          <p:cNvSpPr/>
          <p:nvPr/>
        </p:nvSpPr>
        <p:spPr>
          <a:xfrm>
            <a:off x="254424" y="5342973"/>
            <a:ext cx="333071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dirty="0"/>
              <a:t>20,165 </a:t>
            </a:r>
            <a:r>
              <a:rPr lang="es-ES" sz="1600" dirty="0"/>
              <a:t>unidades médicas </a:t>
            </a:r>
            <a:r>
              <a:rPr lang="es-E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+ 5,200 = </a:t>
            </a:r>
            <a:r>
              <a:rPr lang="es-ES" b="1" dirty="0">
                <a:solidFill>
                  <a:srgbClr val="FF0000"/>
                </a:solidFill>
              </a:rPr>
              <a:t>25,365 unidades</a:t>
            </a:r>
          </a:p>
          <a:p>
            <a:pPr lvl="0"/>
            <a:r>
              <a:rPr lang="es-ES" dirty="0"/>
              <a:t>Red </a:t>
            </a:r>
            <a:r>
              <a:rPr lang="es-ES" b="1" dirty="0"/>
              <a:t>627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lab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(microscopía TB-Paludismo)</a:t>
            </a:r>
          </a:p>
        </p:txBody>
      </p:sp>
      <p:cxnSp>
        <p:nvCxnSpPr>
          <p:cNvPr id="79" name="Conector recto 78"/>
          <p:cNvCxnSpPr/>
          <p:nvPr/>
        </p:nvCxnSpPr>
        <p:spPr>
          <a:xfrm>
            <a:off x="6876966" y="4771312"/>
            <a:ext cx="1665815" cy="4749"/>
          </a:xfrm>
          <a:prstGeom prst="line">
            <a:avLst/>
          </a:prstGeom>
          <a:ln w="28575" cap="rnd">
            <a:solidFill>
              <a:srgbClr val="FFC000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ector recto 79"/>
          <p:cNvCxnSpPr/>
          <p:nvPr/>
        </p:nvCxnSpPr>
        <p:spPr>
          <a:xfrm>
            <a:off x="6168294" y="3553789"/>
            <a:ext cx="1665815" cy="4749"/>
          </a:xfrm>
          <a:prstGeom prst="line">
            <a:avLst/>
          </a:prstGeom>
          <a:ln w="28575" cap="rnd">
            <a:solidFill>
              <a:srgbClr val="FFC000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ángulo 77"/>
          <p:cNvSpPr/>
          <p:nvPr/>
        </p:nvSpPr>
        <p:spPr>
          <a:xfrm>
            <a:off x="7081883" y="4443705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dirty="0">
                <a:solidFill>
                  <a:srgbClr val="C00000"/>
                </a:solidFill>
              </a:rPr>
              <a:t>en eventos</a:t>
            </a:r>
          </a:p>
        </p:txBody>
      </p:sp>
      <p:sp>
        <p:nvSpPr>
          <p:cNvPr id="81" name="Rectángulo 80"/>
          <p:cNvSpPr/>
          <p:nvPr/>
        </p:nvSpPr>
        <p:spPr>
          <a:xfrm>
            <a:off x="6482053" y="3229322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s-ES" dirty="0">
                <a:solidFill>
                  <a:srgbClr val="C00000"/>
                </a:solidFill>
              </a:rPr>
              <a:t>laboratorio</a:t>
            </a:r>
          </a:p>
        </p:txBody>
      </p:sp>
      <p:cxnSp>
        <p:nvCxnSpPr>
          <p:cNvPr id="83" name="Conector recto 82"/>
          <p:cNvCxnSpPr/>
          <p:nvPr/>
        </p:nvCxnSpPr>
        <p:spPr>
          <a:xfrm>
            <a:off x="1619985" y="1626515"/>
            <a:ext cx="1665815" cy="4749"/>
          </a:xfrm>
          <a:prstGeom prst="line">
            <a:avLst/>
          </a:prstGeom>
          <a:ln w="28575" cap="rnd">
            <a:solidFill>
              <a:srgbClr val="FFC000"/>
            </a:solidFill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1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496" y="46365"/>
            <a:ext cx="61840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MX" sz="3600" b="1" dirty="0">
                <a:solidFill>
                  <a:schemeClr val="accent6">
                    <a:lumMod val="50000"/>
                  </a:schemeClr>
                </a:solidFill>
                <a:cs typeface="Times New Roman" panose="02020603050405020304" pitchFamily="18" charset="0"/>
              </a:rPr>
              <a:t>Vigilancia Epidemiológica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/>
          <a:srcRect l="33030" t="9932" r="34242" b="5118"/>
          <a:stretch/>
        </p:blipFill>
        <p:spPr>
          <a:xfrm>
            <a:off x="7265417" y="1645984"/>
            <a:ext cx="1423087" cy="207780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3" name="Grupo 2"/>
          <p:cNvGrpSpPr/>
          <p:nvPr/>
        </p:nvGrpSpPr>
        <p:grpSpPr>
          <a:xfrm>
            <a:off x="41071" y="697814"/>
            <a:ext cx="9160173" cy="5649143"/>
            <a:chOff x="-34925" y="824255"/>
            <a:chExt cx="9086816" cy="5934659"/>
          </a:xfrm>
        </p:grpSpPr>
        <p:sp>
          <p:nvSpPr>
            <p:cNvPr id="4" name="1 Rectángulo"/>
            <p:cNvSpPr/>
            <p:nvPr/>
          </p:nvSpPr>
          <p:spPr>
            <a:xfrm>
              <a:off x="6880907" y="4715258"/>
              <a:ext cx="2083581" cy="2043656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400" dirty="0"/>
            </a:p>
            <a:p>
              <a:pPr algn="ctr"/>
              <a:r>
                <a:rPr lang="es-MX" sz="1600" dirty="0"/>
                <a:t>Mortalidad</a:t>
              </a:r>
            </a:p>
            <a:p>
              <a:pPr algn="ctr"/>
              <a:endParaRPr lang="es-MX" sz="1400" dirty="0"/>
            </a:p>
            <a:p>
              <a:pPr algn="ctr"/>
              <a:endParaRPr lang="es-MX" sz="1400" dirty="0"/>
            </a:p>
            <a:p>
              <a:pPr algn="ctr"/>
              <a:r>
                <a:rPr lang="es-MX" sz="1600" dirty="0"/>
                <a:t>Informes anuales</a:t>
              </a:r>
            </a:p>
          </p:txBody>
        </p:sp>
        <p:sp>
          <p:nvSpPr>
            <p:cNvPr id="5" name="Rectangle 1249"/>
            <p:cNvSpPr>
              <a:spLocks noChangeArrowheads="1"/>
            </p:cNvSpPr>
            <p:nvPr/>
          </p:nvSpPr>
          <p:spPr bwMode="auto">
            <a:xfrm>
              <a:off x="-1587" y="1341438"/>
              <a:ext cx="448272" cy="5410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/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/>
              <a:endParaRPr lang="es-MX" altLang="es-MX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2"/>
            <p:cNvSpPr>
              <a:spLocks noChangeArrowheads="1"/>
            </p:cNvSpPr>
            <p:nvPr/>
          </p:nvSpPr>
          <p:spPr bwMode="auto">
            <a:xfrm>
              <a:off x="506365" y="5264145"/>
              <a:ext cx="2387838" cy="14874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altLang="es-MX" sz="1200" dirty="0">
                  <a:solidFill>
                    <a:schemeClr val="lt1"/>
                  </a:solidFill>
                </a:rPr>
                <a:t>Número  de casos por:</a:t>
              </a:r>
            </a:p>
            <a:p>
              <a:pPr marL="93663"/>
              <a:r>
                <a:rPr lang="es-MX" altLang="es-MX" sz="1200" dirty="0">
                  <a:solidFill>
                    <a:schemeClr val="lt1"/>
                  </a:solidFill>
                </a:rPr>
                <a:t>U</a:t>
              </a:r>
              <a:r>
                <a:rPr lang="es-MX" altLang="es-MX" sz="1100" dirty="0">
                  <a:solidFill>
                    <a:schemeClr val="lt1"/>
                  </a:solidFill>
                </a:rPr>
                <a:t>nidad  notificante</a:t>
              </a:r>
            </a:p>
            <a:p>
              <a:pPr marL="93663" lvl="1"/>
              <a:r>
                <a:rPr lang="es-MX" altLang="es-MX" sz="1200" dirty="0">
                  <a:solidFill>
                    <a:schemeClr val="lt1"/>
                  </a:solidFill>
                </a:rPr>
                <a:t>Edad</a:t>
              </a:r>
            </a:p>
            <a:p>
              <a:pPr marL="93663" lvl="1"/>
              <a:r>
                <a:rPr lang="es-MX" altLang="es-MX" sz="1200" dirty="0">
                  <a:solidFill>
                    <a:schemeClr val="lt1"/>
                  </a:solidFill>
                </a:rPr>
                <a:t>Institución</a:t>
              </a:r>
            </a:p>
            <a:p>
              <a:pPr marL="93663" lvl="1"/>
              <a:r>
                <a:rPr lang="es-MX" altLang="es-MX" sz="1200" dirty="0">
                  <a:solidFill>
                    <a:schemeClr val="lt1"/>
                  </a:solidFill>
                </a:rPr>
                <a:t>Sexo</a:t>
              </a:r>
            </a:p>
            <a:p>
              <a:pPr marL="93663" lvl="1"/>
              <a:r>
                <a:rPr lang="es-MX" altLang="es-MX" sz="1200" dirty="0">
                  <a:solidFill>
                    <a:schemeClr val="lt1"/>
                  </a:solidFill>
                </a:rPr>
                <a:t>Semana de notificación</a:t>
              </a:r>
            </a:p>
            <a:p>
              <a:pPr marL="93663" lvl="1"/>
              <a:r>
                <a:rPr lang="es-MX" altLang="es-MX" sz="1200" dirty="0"/>
                <a:t>Entidad federativa</a:t>
              </a:r>
              <a:endParaRPr lang="es-MX" altLang="es-MX" sz="1200" dirty="0">
                <a:solidFill>
                  <a:schemeClr val="lt1"/>
                </a:solidFill>
              </a:endParaRPr>
            </a:p>
          </p:txBody>
        </p:sp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250825" y="1368425"/>
              <a:ext cx="3168650" cy="3143250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MX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2054225" y="3384550"/>
              <a:ext cx="315913" cy="454025"/>
            </a:xfrm>
            <a:custGeom>
              <a:avLst/>
              <a:gdLst>
                <a:gd name="T0" fmla="*/ 2147483647 w 199"/>
                <a:gd name="T1" fmla="*/ 2147483647 h 286"/>
                <a:gd name="T2" fmla="*/ 2147483647 w 199"/>
                <a:gd name="T3" fmla="*/ 2147483647 h 286"/>
                <a:gd name="T4" fmla="*/ 2147483647 w 199"/>
                <a:gd name="T5" fmla="*/ 2147483647 h 286"/>
                <a:gd name="T6" fmla="*/ 2147483647 w 199"/>
                <a:gd name="T7" fmla="*/ 2147483647 h 286"/>
                <a:gd name="T8" fmla="*/ 2147483647 w 199"/>
                <a:gd name="T9" fmla="*/ 2147483647 h 286"/>
                <a:gd name="T10" fmla="*/ 2147483647 w 199"/>
                <a:gd name="T11" fmla="*/ 2147483647 h 286"/>
                <a:gd name="T12" fmla="*/ 2147483647 w 199"/>
                <a:gd name="T13" fmla="*/ 2147483647 h 286"/>
                <a:gd name="T14" fmla="*/ 2147483647 w 199"/>
                <a:gd name="T15" fmla="*/ 2147483647 h 286"/>
                <a:gd name="T16" fmla="*/ 2147483647 w 199"/>
                <a:gd name="T17" fmla="*/ 2147483647 h 286"/>
                <a:gd name="T18" fmla="*/ 2147483647 w 199"/>
                <a:gd name="T19" fmla="*/ 2147483647 h 286"/>
                <a:gd name="T20" fmla="*/ 2147483647 w 199"/>
                <a:gd name="T21" fmla="*/ 2147483647 h 286"/>
                <a:gd name="T22" fmla="*/ 2147483647 w 199"/>
                <a:gd name="T23" fmla="*/ 2147483647 h 286"/>
                <a:gd name="T24" fmla="*/ 2147483647 w 199"/>
                <a:gd name="T25" fmla="*/ 2147483647 h 286"/>
                <a:gd name="T26" fmla="*/ 2147483647 w 199"/>
                <a:gd name="T27" fmla="*/ 2147483647 h 286"/>
                <a:gd name="T28" fmla="*/ 2147483647 w 199"/>
                <a:gd name="T29" fmla="*/ 2147483647 h 286"/>
                <a:gd name="T30" fmla="*/ 2147483647 w 199"/>
                <a:gd name="T31" fmla="*/ 2147483647 h 286"/>
                <a:gd name="T32" fmla="*/ 2147483647 w 199"/>
                <a:gd name="T33" fmla="*/ 2147483647 h 286"/>
                <a:gd name="T34" fmla="*/ 2147483647 w 199"/>
                <a:gd name="T35" fmla="*/ 2147483647 h 286"/>
                <a:gd name="T36" fmla="*/ 2147483647 w 199"/>
                <a:gd name="T37" fmla="*/ 2147483647 h 286"/>
                <a:gd name="T38" fmla="*/ 2147483647 w 199"/>
                <a:gd name="T39" fmla="*/ 2147483647 h 286"/>
                <a:gd name="T40" fmla="*/ 2147483647 w 199"/>
                <a:gd name="T41" fmla="*/ 0 h 286"/>
                <a:gd name="T42" fmla="*/ 2147483647 w 199"/>
                <a:gd name="T43" fmla="*/ 2147483647 h 286"/>
                <a:gd name="T44" fmla="*/ 2147483647 w 199"/>
                <a:gd name="T45" fmla="*/ 2147483647 h 286"/>
                <a:gd name="T46" fmla="*/ 2147483647 w 199"/>
                <a:gd name="T47" fmla="*/ 2147483647 h 286"/>
                <a:gd name="T48" fmla="*/ 2147483647 w 199"/>
                <a:gd name="T49" fmla="*/ 2147483647 h 286"/>
                <a:gd name="T50" fmla="*/ 2147483647 w 199"/>
                <a:gd name="T51" fmla="*/ 2147483647 h 286"/>
                <a:gd name="T52" fmla="*/ 2147483647 w 199"/>
                <a:gd name="T53" fmla="*/ 2147483647 h 286"/>
                <a:gd name="T54" fmla="*/ 0 w 199"/>
                <a:gd name="T55" fmla="*/ 2147483647 h 286"/>
                <a:gd name="T56" fmla="*/ 2147483647 w 199"/>
                <a:gd name="T57" fmla="*/ 2147483647 h 286"/>
                <a:gd name="T58" fmla="*/ 2147483647 w 199"/>
                <a:gd name="T59" fmla="*/ 2147483647 h 286"/>
                <a:gd name="T60" fmla="*/ 2147483647 w 199"/>
                <a:gd name="T61" fmla="*/ 2147483647 h 286"/>
                <a:gd name="T62" fmla="*/ 2147483647 w 199"/>
                <a:gd name="T63" fmla="*/ 2147483647 h 286"/>
                <a:gd name="T64" fmla="*/ 2147483647 w 199"/>
                <a:gd name="T65" fmla="*/ 2147483647 h 286"/>
                <a:gd name="T66" fmla="*/ 2147483647 w 199"/>
                <a:gd name="T67" fmla="*/ 2147483647 h 286"/>
                <a:gd name="T68" fmla="*/ 2147483647 w 199"/>
                <a:gd name="T69" fmla="*/ 2147483647 h 2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9"/>
                <a:gd name="T106" fmla="*/ 0 h 286"/>
                <a:gd name="T107" fmla="*/ 199 w 199"/>
                <a:gd name="T108" fmla="*/ 286 h 2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9" h="286">
                  <a:moveTo>
                    <a:pt x="98" y="282"/>
                  </a:moveTo>
                  <a:lnTo>
                    <a:pt x="101" y="259"/>
                  </a:lnTo>
                  <a:lnTo>
                    <a:pt x="103" y="257"/>
                  </a:lnTo>
                  <a:lnTo>
                    <a:pt x="103" y="222"/>
                  </a:lnTo>
                  <a:lnTo>
                    <a:pt x="95" y="212"/>
                  </a:lnTo>
                  <a:lnTo>
                    <a:pt x="97" y="199"/>
                  </a:lnTo>
                  <a:lnTo>
                    <a:pt x="102" y="201"/>
                  </a:lnTo>
                  <a:lnTo>
                    <a:pt x="135" y="168"/>
                  </a:lnTo>
                  <a:lnTo>
                    <a:pt x="196" y="180"/>
                  </a:lnTo>
                  <a:lnTo>
                    <a:pt x="198" y="164"/>
                  </a:lnTo>
                  <a:lnTo>
                    <a:pt x="199" y="154"/>
                  </a:lnTo>
                  <a:lnTo>
                    <a:pt x="196" y="137"/>
                  </a:lnTo>
                  <a:lnTo>
                    <a:pt x="192" y="128"/>
                  </a:lnTo>
                  <a:lnTo>
                    <a:pt x="192" y="117"/>
                  </a:lnTo>
                  <a:lnTo>
                    <a:pt x="183" y="107"/>
                  </a:lnTo>
                  <a:lnTo>
                    <a:pt x="172" y="105"/>
                  </a:lnTo>
                  <a:lnTo>
                    <a:pt x="163" y="99"/>
                  </a:lnTo>
                  <a:lnTo>
                    <a:pt x="160" y="87"/>
                  </a:lnTo>
                  <a:lnTo>
                    <a:pt x="150" y="77"/>
                  </a:lnTo>
                  <a:lnTo>
                    <a:pt x="147" y="70"/>
                  </a:lnTo>
                  <a:lnTo>
                    <a:pt x="141" y="68"/>
                  </a:lnTo>
                  <a:lnTo>
                    <a:pt x="133" y="49"/>
                  </a:lnTo>
                  <a:lnTo>
                    <a:pt x="133" y="44"/>
                  </a:lnTo>
                  <a:lnTo>
                    <a:pt x="122" y="26"/>
                  </a:lnTo>
                  <a:lnTo>
                    <a:pt x="120" y="21"/>
                  </a:lnTo>
                  <a:lnTo>
                    <a:pt x="108" y="19"/>
                  </a:lnTo>
                  <a:lnTo>
                    <a:pt x="104" y="23"/>
                  </a:lnTo>
                  <a:lnTo>
                    <a:pt x="102" y="25"/>
                  </a:lnTo>
                  <a:lnTo>
                    <a:pt x="91" y="28"/>
                  </a:lnTo>
                  <a:lnTo>
                    <a:pt x="85" y="34"/>
                  </a:lnTo>
                  <a:lnTo>
                    <a:pt x="81" y="38"/>
                  </a:lnTo>
                  <a:lnTo>
                    <a:pt x="81" y="46"/>
                  </a:lnTo>
                  <a:lnTo>
                    <a:pt x="89" y="58"/>
                  </a:lnTo>
                  <a:lnTo>
                    <a:pt x="89" y="62"/>
                  </a:lnTo>
                  <a:lnTo>
                    <a:pt x="85" y="62"/>
                  </a:lnTo>
                  <a:lnTo>
                    <a:pt x="80" y="60"/>
                  </a:lnTo>
                  <a:lnTo>
                    <a:pt x="75" y="51"/>
                  </a:lnTo>
                  <a:lnTo>
                    <a:pt x="66" y="46"/>
                  </a:lnTo>
                  <a:lnTo>
                    <a:pt x="60" y="36"/>
                  </a:lnTo>
                  <a:lnTo>
                    <a:pt x="58" y="25"/>
                  </a:lnTo>
                  <a:lnTo>
                    <a:pt x="59" y="15"/>
                  </a:lnTo>
                  <a:lnTo>
                    <a:pt x="56" y="0"/>
                  </a:lnTo>
                  <a:lnTo>
                    <a:pt x="50" y="0"/>
                  </a:lnTo>
                  <a:lnTo>
                    <a:pt x="45" y="6"/>
                  </a:lnTo>
                  <a:lnTo>
                    <a:pt x="41" y="12"/>
                  </a:lnTo>
                  <a:lnTo>
                    <a:pt x="40" y="25"/>
                  </a:lnTo>
                  <a:lnTo>
                    <a:pt x="34" y="25"/>
                  </a:lnTo>
                  <a:lnTo>
                    <a:pt x="27" y="30"/>
                  </a:lnTo>
                  <a:lnTo>
                    <a:pt x="23" y="34"/>
                  </a:lnTo>
                  <a:lnTo>
                    <a:pt x="25" y="38"/>
                  </a:lnTo>
                  <a:lnTo>
                    <a:pt x="24" y="54"/>
                  </a:lnTo>
                  <a:lnTo>
                    <a:pt x="18" y="60"/>
                  </a:lnTo>
                  <a:lnTo>
                    <a:pt x="6" y="58"/>
                  </a:lnTo>
                  <a:lnTo>
                    <a:pt x="4" y="77"/>
                  </a:lnTo>
                  <a:lnTo>
                    <a:pt x="1" y="75"/>
                  </a:lnTo>
                  <a:lnTo>
                    <a:pt x="0" y="96"/>
                  </a:lnTo>
                  <a:lnTo>
                    <a:pt x="5" y="105"/>
                  </a:lnTo>
                  <a:lnTo>
                    <a:pt x="4" y="130"/>
                  </a:lnTo>
                  <a:lnTo>
                    <a:pt x="3" y="141"/>
                  </a:lnTo>
                  <a:lnTo>
                    <a:pt x="14" y="150"/>
                  </a:lnTo>
                  <a:lnTo>
                    <a:pt x="31" y="168"/>
                  </a:lnTo>
                  <a:lnTo>
                    <a:pt x="36" y="184"/>
                  </a:lnTo>
                  <a:lnTo>
                    <a:pt x="44" y="198"/>
                  </a:lnTo>
                  <a:lnTo>
                    <a:pt x="52" y="207"/>
                  </a:lnTo>
                  <a:lnTo>
                    <a:pt x="60" y="218"/>
                  </a:lnTo>
                  <a:lnTo>
                    <a:pt x="63" y="225"/>
                  </a:lnTo>
                  <a:lnTo>
                    <a:pt x="66" y="233"/>
                  </a:lnTo>
                  <a:lnTo>
                    <a:pt x="80" y="251"/>
                  </a:lnTo>
                  <a:lnTo>
                    <a:pt x="87" y="269"/>
                  </a:lnTo>
                  <a:lnTo>
                    <a:pt x="98" y="286"/>
                  </a:lnTo>
                  <a:lnTo>
                    <a:pt x="98" y="282"/>
                  </a:lnTo>
                </a:path>
              </a:pathLst>
            </a:custGeom>
            <a:noFill/>
            <a:ln w="4763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s-MX" altLang="es-MX"/>
            </a:p>
          </p:txBody>
        </p:sp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451836" y="1268760"/>
              <a:ext cx="2607996" cy="2018928"/>
              <a:chOff x="159" y="1179"/>
              <a:chExt cx="1429" cy="1559"/>
            </a:xfrm>
          </p:grpSpPr>
          <p:sp>
            <p:nvSpPr>
              <p:cNvPr id="26" name="Freeform 7"/>
              <p:cNvSpPr>
                <a:spLocks/>
              </p:cNvSpPr>
              <p:nvPr/>
            </p:nvSpPr>
            <p:spPr bwMode="auto">
              <a:xfrm>
                <a:off x="159" y="1179"/>
                <a:ext cx="156" cy="385"/>
              </a:xfrm>
              <a:custGeom>
                <a:avLst/>
                <a:gdLst>
                  <a:gd name="T0" fmla="*/ 0 w 156"/>
                  <a:gd name="T1" fmla="*/ 0 h 385"/>
                  <a:gd name="T2" fmla="*/ 114 w 156"/>
                  <a:gd name="T3" fmla="*/ 22 h 385"/>
                  <a:gd name="T4" fmla="*/ 107 w 156"/>
                  <a:gd name="T5" fmla="*/ 56 h 385"/>
                  <a:gd name="T6" fmla="*/ 110 w 156"/>
                  <a:gd name="T7" fmla="*/ 111 h 385"/>
                  <a:gd name="T8" fmla="*/ 101 w 156"/>
                  <a:gd name="T9" fmla="*/ 124 h 385"/>
                  <a:gd name="T10" fmla="*/ 107 w 156"/>
                  <a:gd name="T11" fmla="*/ 135 h 385"/>
                  <a:gd name="T12" fmla="*/ 103 w 156"/>
                  <a:gd name="T13" fmla="*/ 188 h 385"/>
                  <a:gd name="T14" fmla="*/ 99 w 156"/>
                  <a:gd name="T15" fmla="*/ 199 h 385"/>
                  <a:gd name="T16" fmla="*/ 110 w 156"/>
                  <a:gd name="T17" fmla="*/ 225 h 385"/>
                  <a:gd name="T18" fmla="*/ 122 w 156"/>
                  <a:gd name="T19" fmla="*/ 255 h 385"/>
                  <a:gd name="T20" fmla="*/ 129 w 156"/>
                  <a:gd name="T21" fmla="*/ 283 h 385"/>
                  <a:gd name="T22" fmla="*/ 142 w 156"/>
                  <a:gd name="T23" fmla="*/ 320 h 385"/>
                  <a:gd name="T24" fmla="*/ 156 w 156"/>
                  <a:gd name="T25" fmla="*/ 368 h 385"/>
                  <a:gd name="T26" fmla="*/ 155 w 156"/>
                  <a:gd name="T27" fmla="*/ 385 h 385"/>
                  <a:gd name="T28" fmla="*/ 94 w 156"/>
                  <a:gd name="T29" fmla="*/ 362 h 385"/>
                  <a:gd name="T30" fmla="*/ 95 w 156"/>
                  <a:gd name="T31" fmla="*/ 320 h 385"/>
                  <a:gd name="T32" fmla="*/ 72 w 156"/>
                  <a:gd name="T33" fmla="*/ 265 h 385"/>
                  <a:gd name="T34" fmla="*/ 42 w 156"/>
                  <a:gd name="T35" fmla="*/ 204 h 385"/>
                  <a:gd name="T36" fmla="*/ 28 w 156"/>
                  <a:gd name="T37" fmla="*/ 75 h 385"/>
                  <a:gd name="T38" fmla="*/ 14 w 156"/>
                  <a:gd name="T39" fmla="*/ 70 h 385"/>
                  <a:gd name="T40" fmla="*/ 12 w 156"/>
                  <a:gd name="T41" fmla="*/ 49 h 385"/>
                  <a:gd name="T42" fmla="*/ 10 w 156"/>
                  <a:gd name="T43" fmla="*/ 42 h 385"/>
                  <a:gd name="T44" fmla="*/ 25 w 156"/>
                  <a:gd name="T45" fmla="*/ 40 h 385"/>
                  <a:gd name="T46" fmla="*/ 3 w 156"/>
                  <a:gd name="T47" fmla="*/ 0 h 385"/>
                  <a:gd name="T48" fmla="*/ 0 w 156"/>
                  <a:gd name="T49" fmla="*/ 0 h 38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6"/>
                  <a:gd name="T76" fmla="*/ 0 h 385"/>
                  <a:gd name="T77" fmla="*/ 156 w 156"/>
                  <a:gd name="T78" fmla="*/ 385 h 38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6" h="385">
                    <a:moveTo>
                      <a:pt x="0" y="0"/>
                    </a:moveTo>
                    <a:lnTo>
                      <a:pt x="114" y="22"/>
                    </a:lnTo>
                    <a:lnTo>
                      <a:pt x="107" y="56"/>
                    </a:lnTo>
                    <a:lnTo>
                      <a:pt x="110" y="111"/>
                    </a:lnTo>
                    <a:lnTo>
                      <a:pt x="101" y="124"/>
                    </a:lnTo>
                    <a:lnTo>
                      <a:pt x="107" y="135"/>
                    </a:lnTo>
                    <a:lnTo>
                      <a:pt x="103" y="188"/>
                    </a:lnTo>
                    <a:lnTo>
                      <a:pt x="99" y="199"/>
                    </a:lnTo>
                    <a:lnTo>
                      <a:pt x="110" y="225"/>
                    </a:lnTo>
                    <a:lnTo>
                      <a:pt x="122" y="255"/>
                    </a:lnTo>
                    <a:lnTo>
                      <a:pt x="129" y="283"/>
                    </a:lnTo>
                    <a:lnTo>
                      <a:pt x="142" y="320"/>
                    </a:lnTo>
                    <a:lnTo>
                      <a:pt x="156" y="368"/>
                    </a:lnTo>
                    <a:lnTo>
                      <a:pt x="155" y="385"/>
                    </a:lnTo>
                    <a:lnTo>
                      <a:pt x="94" y="362"/>
                    </a:lnTo>
                    <a:lnTo>
                      <a:pt x="95" y="320"/>
                    </a:lnTo>
                    <a:lnTo>
                      <a:pt x="72" y="265"/>
                    </a:lnTo>
                    <a:lnTo>
                      <a:pt x="42" y="204"/>
                    </a:lnTo>
                    <a:lnTo>
                      <a:pt x="28" y="75"/>
                    </a:lnTo>
                    <a:lnTo>
                      <a:pt x="14" y="70"/>
                    </a:lnTo>
                    <a:lnTo>
                      <a:pt x="12" y="49"/>
                    </a:lnTo>
                    <a:lnTo>
                      <a:pt x="10" y="42"/>
                    </a:lnTo>
                    <a:lnTo>
                      <a:pt x="25" y="4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7" name="Freeform 8"/>
              <p:cNvSpPr>
                <a:spLocks/>
              </p:cNvSpPr>
              <p:nvPr/>
            </p:nvSpPr>
            <p:spPr bwMode="auto">
              <a:xfrm>
                <a:off x="193" y="1528"/>
                <a:ext cx="219" cy="470"/>
              </a:xfrm>
              <a:custGeom>
                <a:avLst/>
                <a:gdLst>
                  <a:gd name="T0" fmla="*/ 118 w 219"/>
                  <a:gd name="T1" fmla="*/ 36 h 470"/>
                  <a:gd name="T2" fmla="*/ 61 w 219"/>
                  <a:gd name="T3" fmla="*/ 13 h 470"/>
                  <a:gd name="T4" fmla="*/ 0 w 219"/>
                  <a:gd name="T5" fmla="*/ 0 h 470"/>
                  <a:gd name="T6" fmla="*/ 18 w 219"/>
                  <a:gd name="T7" fmla="*/ 40 h 470"/>
                  <a:gd name="T8" fmla="*/ 40 w 219"/>
                  <a:gd name="T9" fmla="*/ 79 h 470"/>
                  <a:gd name="T10" fmla="*/ 60 w 219"/>
                  <a:gd name="T11" fmla="*/ 107 h 470"/>
                  <a:gd name="T12" fmla="*/ 86 w 219"/>
                  <a:gd name="T13" fmla="*/ 130 h 470"/>
                  <a:gd name="T14" fmla="*/ 98 w 219"/>
                  <a:gd name="T15" fmla="*/ 160 h 470"/>
                  <a:gd name="T16" fmla="*/ 122 w 219"/>
                  <a:gd name="T17" fmla="*/ 186 h 470"/>
                  <a:gd name="T18" fmla="*/ 118 w 219"/>
                  <a:gd name="T19" fmla="*/ 222 h 470"/>
                  <a:gd name="T20" fmla="*/ 102 w 219"/>
                  <a:gd name="T21" fmla="*/ 272 h 470"/>
                  <a:gd name="T22" fmla="*/ 112 w 219"/>
                  <a:gd name="T23" fmla="*/ 280 h 470"/>
                  <a:gd name="T24" fmla="*/ 140 w 219"/>
                  <a:gd name="T25" fmla="*/ 344 h 470"/>
                  <a:gd name="T26" fmla="*/ 170 w 219"/>
                  <a:gd name="T27" fmla="*/ 395 h 470"/>
                  <a:gd name="T28" fmla="*/ 174 w 219"/>
                  <a:gd name="T29" fmla="*/ 423 h 470"/>
                  <a:gd name="T30" fmla="*/ 189 w 219"/>
                  <a:gd name="T31" fmla="*/ 451 h 470"/>
                  <a:gd name="T32" fmla="*/ 191 w 219"/>
                  <a:gd name="T33" fmla="*/ 470 h 470"/>
                  <a:gd name="T34" fmla="*/ 203 w 219"/>
                  <a:gd name="T35" fmla="*/ 468 h 470"/>
                  <a:gd name="T36" fmla="*/ 219 w 219"/>
                  <a:gd name="T37" fmla="*/ 433 h 470"/>
                  <a:gd name="T38" fmla="*/ 212 w 219"/>
                  <a:gd name="T39" fmla="*/ 398 h 470"/>
                  <a:gd name="T40" fmla="*/ 203 w 219"/>
                  <a:gd name="T41" fmla="*/ 365 h 470"/>
                  <a:gd name="T42" fmla="*/ 194 w 219"/>
                  <a:gd name="T43" fmla="*/ 355 h 470"/>
                  <a:gd name="T44" fmla="*/ 187 w 219"/>
                  <a:gd name="T45" fmla="*/ 376 h 470"/>
                  <a:gd name="T46" fmla="*/ 180 w 219"/>
                  <a:gd name="T47" fmla="*/ 374 h 470"/>
                  <a:gd name="T48" fmla="*/ 170 w 219"/>
                  <a:gd name="T49" fmla="*/ 316 h 470"/>
                  <a:gd name="T50" fmla="*/ 167 w 219"/>
                  <a:gd name="T51" fmla="*/ 272 h 470"/>
                  <a:gd name="T52" fmla="*/ 162 w 219"/>
                  <a:gd name="T53" fmla="*/ 220 h 470"/>
                  <a:gd name="T54" fmla="*/ 156 w 219"/>
                  <a:gd name="T55" fmla="*/ 195 h 470"/>
                  <a:gd name="T56" fmla="*/ 158 w 219"/>
                  <a:gd name="T57" fmla="*/ 152 h 470"/>
                  <a:gd name="T58" fmla="*/ 150 w 219"/>
                  <a:gd name="T59" fmla="*/ 132 h 470"/>
                  <a:gd name="T60" fmla="*/ 144 w 219"/>
                  <a:gd name="T61" fmla="*/ 139 h 470"/>
                  <a:gd name="T62" fmla="*/ 149 w 219"/>
                  <a:gd name="T63" fmla="*/ 152 h 470"/>
                  <a:gd name="T64" fmla="*/ 136 w 219"/>
                  <a:gd name="T65" fmla="*/ 156 h 470"/>
                  <a:gd name="T66" fmla="*/ 137 w 219"/>
                  <a:gd name="T67" fmla="*/ 105 h 470"/>
                  <a:gd name="T68" fmla="*/ 115 w 219"/>
                  <a:gd name="T69" fmla="*/ 36 h 470"/>
                  <a:gd name="T70" fmla="*/ 118 w 219"/>
                  <a:gd name="T71" fmla="*/ 36 h 4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9"/>
                  <a:gd name="T109" fmla="*/ 0 h 470"/>
                  <a:gd name="T110" fmla="*/ 219 w 219"/>
                  <a:gd name="T111" fmla="*/ 470 h 47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9" h="470">
                    <a:moveTo>
                      <a:pt x="118" y="36"/>
                    </a:moveTo>
                    <a:lnTo>
                      <a:pt x="61" y="13"/>
                    </a:lnTo>
                    <a:lnTo>
                      <a:pt x="0" y="0"/>
                    </a:lnTo>
                    <a:lnTo>
                      <a:pt x="18" y="40"/>
                    </a:lnTo>
                    <a:lnTo>
                      <a:pt x="40" y="79"/>
                    </a:lnTo>
                    <a:lnTo>
                      <a:pt x="60" y="107"/>
                    </a:lnTo>
                    <a:lnTo>
                      <a:pt x="86" y="130"/>
                    </a:lnTo>
                    <a:lnTo>
                      <a:pt x="98" y="160"/>
                    </a:lnTo>
                    <a:lnTo>
                      <a:pt x="122" y="186"/>
                    </a:lnTo>
                    <a:lnTo>
                      <a:pt x="118" y="222"/>
                    </a:lnTo>
                    <a:lnTo>
                      <a:pt x="102" y="272"/>
                    </a:lnTo>
                    <a:lnTo>
                      <a:pt x="112" y="280"/>
                    </a:lnTo>
                    <a:lnTo>
                      <a:pt x="140" y="344"/>
                    </a:lnTo>
                    <a:lnTo>
                      <a:pt x="170" y="395"/>
                    </a:lnTo>
                    <a:lnTo>
                      <a:pt x="174" y="423"/>
                    </a:lnTo>
                    <a:lnTo>
                      <a:pt x="189" y="451"/>
                    </a:lnTo>
                    <a:lnTo>
                      <a:pt x="191" y="470"/>
                    </a:lnTo>
                    <a:lnTo>
                      <a:pt x="203" y="468"/>
                    </a:lnTo>
                    <a:lnTo>
                      <a:pt x="219" y="433"/>
                    </a:lnTo>
                    <a:lnTo>
                      <a:pt x="212" y="398"/>
                    </a:lnTo>
                    <a:lnTo>
                      <a:pt x="203" y="365"/>
                    </a:lnTo>
                    <a:lnTo>
                      <a:pt x="194" y="355"/>
                    </a:lnTo>
                    <a:lnTo>
                      <a:pt x="187" y="376"/>
                    </a:lnTo>
                    <a:lnTo>
                      <a:pt x="180" y="374"/>
                    </a:lnTo>
                    <a:lnTo>
                      <a:pt x="170" y="316"/>
                    </a:lnTo>
                    <a:lnTo>
                      <a:pt x="167" y="272"/>
                    </a:lnTo>
                    <a:lnTo>
                      <a:pt x="162" y="220"/>
                    </a:lnTo>
                    <a:lnTo>
                      <a:pt x="156" y="195"/>
                    </a:lnTo>
                    <a:lnTo>
                      <a:pt x="158" y="152"/>
                    </a:lnTo>
                    <a:lnTo>
                      <a:pt x="150" y="132"/>
                    </a:lnTo>
                    <a:lnTo>
                      <a:pt x="144" y="139"/>
                    </a:lnTo>
                    <a:lnTo>
                      <a:pt x="149" y="152"/>
                    </a:lnTo>
                    <a:lnTo>
                      <a:pt x="136" y="156"/>
                    </a:lnTo>
                    <a:lnTo>
                      <a:pt x="137" y="105"/>
                    </a:lnTo>
                    <a:lnTo>
                      <a:pt x="115" y="36"/>
                    </a:lnTo>
                    <a:lnTo>
                      <a:pt x="118" y="3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" name="Freeform 9"/>
              <p:cNvSpPr>
                <a:spLocks/>
              </p:cNvSpPr>
              <p:nvPr/>
            </p:nvSpPr>
            <p:spPr bwMode="auto">
              <a:xfrm>
                <a:off x="265" y="1199"/>
                <a:ext cx="291" cy="554"/>
              </a:xfrm>
              <a:custGeom>
                <a:avLst/>
                <a:gdLst>
                  <a:gd name="T0" fmla="*/ 8 w 291"/>
                  <a:gd name="T1" fmla="*/ 0 h 554"/>
                  <a:gd name="T2" fmla="*/ 10 w 291"/>
                  <a:gd name="T3" fmla="*/ 0 h 554"/>
                  <a:gd name="T4" fmla="*/ 102 w 291"/>
                  <a:gd name="T5" fmla="*/ 93 h 554"/>
                  <a:gd name="T6" fmla="*/ 104 w 291"/>
                  <a:gd name="T7" fmla="*/ 97 h 554"/>
                  <a:gd name="T8" fmla="*/ 172 w 291"/>
                  <a:gd name="T9" fmla="*/ 164 h 554"/>
                  <a:gd name="T10" fmla="*/ 282 w 291"/>
                  <a:gd name="T11" fmla="*/ 185 h 554"/>
                  <a:gd name="T12" fmla="*/ 291 w 291"/>
                  <a:gd name="T13" fmla="*/ 230 h 554"/>
                  <a:gd name="T14" fmla="*/ 291 w 291"/>
                  <a:gd name="T15" fmla="*/ 250 h 554"/>
                  <a:gd name="T16" fmla="*/ 291 w 291"/>
                  <a:gd name="T17" fmla="*/ 290 h 554"/>
                  <a:gd name="T18" fmla="*/ 281 w 291"/>
                  <a:gd name="T19" fmla="*/ 307 h 554"/>
                  <a:gd name="T20" fmla="*/ 291 w 291"/>
                  <a:gd name="T21" fmla="*/ 327 h 554"/>
                  <a:gd name="T22" fmla="*/ 276 w 291"/>
                  <a:gd name="T23" fmla="*/ 333 h 554"/>
                  <a:gd name="T24" fmla="*/ 267 w 291"/>
                  <a:gd name="T25" fmla="*/ 363 h 554"/>
                  <a:gd name="T26" fmla="*/ 272 w 291"/>
                  <a:gd name="T27" fmla="*/ 378 h 554"/>
                  <a:gd name="T28" fmla="*/ 263 w 291"/>
                  <a:gd name="T29" fmla="*/ 408 h 554"/>
                  <a:gd name="T30" fmla="*/ 246 w 291"/>
                  <a:gd name="T31" fmla="*/ 406 h 554"/>
                  <a:gd name="T32" fmla="*/ 241 w 291"/>
                  <a:gd name="T33" fmla="*/ 416 h 554"/>
                  <a:gd name="T34" fmla="*/ 246 w 291"/>
                  <a:gd name="T35" fmla="*/ 432 h 554"/>
                  <a:gd name="T36" fmla="*/ 250 w 291"/>
                  <a:gd name="T37" fmla="*/ 434 h 554"/>
                  <a:gd name="T38" fmla="*/ 248 w 291"/>
                  <a:gd name="T39" fmla="*/ 459 h 554"/>
                  <a:gd name="T40" fmla="*/ 249 w 291"/>
                  <a:gd name="T41" fmla="*/ 473 h 554"/>
                  <a:gd name="T42" fmla="*/ 250 w 291"/>
                  <a:gd name="T43" fmla="*/ 493 h 554"/>
                  <a:gd name="T44" fmla="*/ 252 w 291"/>
                  <a:gd name="T45" fmla="*/ 500 h 554"/>
                  <a:gd name="T46" fmla="*/ 242 w 291"/>
                  <a:gd name="T47" fmla="*/ 522 h 554"/>
                  <a:gd name="T48" fmla="*/ 232 w 291"/>
                  <a:gd name="T49" fmla="*/ 524 h 554"/>
                  <a:gd name="T50" fmla="*/ 215 w 291"/>
                  <a:gd name="T51" fmla="*/ 545 h 554"/>
                  <a:gd name="T52" fmla="*/ 206 w 291"/>
                  <a:gd name="T53" fmla="*/ 543 h 554"/>
                  <a:gd name="T54" fmla="*/ 203 w 291"/>
                  <a:gd name="T55" fmla="*/ 546 h 554"/>
                  <a:gd name="T56" fmla="*/ 198 w 291"/>
                  <a:gd name="T57" fmla="*/ 554 h 554"/>
                  <a:gd name="T58" fmla="*/ 189 w 291"/>
                  <a:gd name="T59" fmla="*/ 521 h 554"/>
                  <a:gd name="T60" fmla="*/ 172 w 291"/>
                  <a:gd name="T61" fmla="*/ 500 h 554"/>
                  <a:gd name="T62" fmla="*/ 169 w 291"/>
                  <a:gd name="T63" fmla="*/ 477 h 554"/>
                  <a:gd name="T64" fmla="*/ 160 w 291"/>
                  <a:gd name="T65" fmla="*/ 468 h 554"/>
                  <a:gd name="T66" fmla="*/ 149 w 291"/>
                  <a:gd name="T67" fmla="*/ 442 h 554"/>
                  <a:gd name="T68" fmla="*/ 152 w 291"/>
                  <a:gd name="T69" fmla="*/ 421 h 554"/>
                  <a:gd name="T70" fmla="*/ 149 w 291"/>
                  <a:gd name="T71" fmla="*/ 406 h 554"/>
                  <a:gd name="T72" fmla="*/ 147 w 291"/>
                  <a:gd name="T73" fmla="*/ 402 h 554"/>
                  <a:gd name="T74" fmla="*/ 137 w 291"/>
                  <a:gd name="T75" fmla="*/ 412 h 554"/>
                  <a:gd name="T76" fmla="*/ 121 w 291"/>
                  <a:gd name="T77" fmla="*/ 376 h 554"/>
                  <a:gd name="T78" fmla="*/ 114 w 291"/>
                  <a:gd name="T79" fmla="*/ 353 h 554"/>
                  <a:gd name="T80" fmla="*/ 106 w 291"/>
                  <a:gd name="T81" fmla="*/ 347 h 554"/>
                  <a:gd name="T82" fmla="*/ 94 w 291"/>
                  <a:gd name="T83" fmla="*/ 301 h 554"/>
                  <a:gd name="T84" fmla="*/ 95 w 291"/>
                  <a:gd name="T85" fmla="*/ 282 h 554"/>
                  <a:gd name="T86" fmla="*/ 82 w 291"/>
                  <a:gd name="T87" fmla="*/ 245 h 554"/>
                  <a:gd name="T88" fmla="*/ 82 w 291"/>
                  <a:gd name="T89" fmla="*/ 209 h 554"/>
                  <a:gd name="T90" fmla="*/ 76 w 291"/>
                  <a:gd name="T91" fmla="*/ 181 h 554"/>
                  <a:gd name="T92" fmla="*/ 72 w 291"/>
                  <a:gd name="T93" fmla="*/ 146 h 554"/>
                  <a:gd name="T94" fmla="*/ 49 w 291"/>
                  <a:gd name="T95" fmla="*/ 102 h 554"/>
                  <a:gd name="T96" fmla="*/ 33 w 291"/>
                  <a:gd name="T97" fmla="*/ 95 h 554"/>
                  <a:gd name="T98" fmla="*/ 22 w 291"/>
                  <a:gd name="T99" fmla="*/ 85 h 554"/>
                  <a:gd name="T100" fmla="*/ 0 w 291"/>
                  <a:gd name="T101" fmla="*/ 50 h 554"/>
                  <a:gd name="T102" fmla="*/ 2 w 291"/>
                  <a:gd name="T103" fmla="*/ 29 h 554"/>
                  <a:gd name="T104" fmla="*/ 10 w 291"/>
                  <a:gd name="T105" fmla="*/ 0 h 554"/>
                  <a:gd name="T106" fmla="*/ 8 w 291"/>
                  <a:gd name="T107" fmla="*/ 0 h 5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1"/>
                  <a:gd name="T163" fmla="*/ 0 h 554"/>
                  <a:gd name="T164" fmla="*/ 291 w 291"/>
                  <a:gd name="T165" fmla="*/ 554 h 5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1" h="554">
                    <a:moveTo>
                      <a:pt x="8" y="0"/>
                    </a:moveTo>
                    <a:lnTo>
                      <a:pt x="10" y="0"/>
                    </a:lnTo>
                    <a:lnTo>
                      <a:pt x="102" y="93"/>
                    </a:lnTo>
                    <a:lnTo>
                      <a:pt x="104" y="97"/>
                    </a:lnTo>
                    <a:lnTo>
                      <a:pt x="172" y="164"/>
                    </a:lnTo>
                    <a:lnTo>
                      <a:pt x="282" y="185"/>
                    </a:lnTo>
                    <a:lnTo>
                      <a:pt x="291" y="230"/>
                    </a:lnTo>
                    <a:lnTo>
                      <a:pt x="291" y="250"/>
                    </a:lnTo>
                    <a:lnTo>
                      <a:pt x="291" y="290"/>
                    </a:lnTo>
                    <a:lnTo>
                      <a:pt x="281" y="307"/>
                    </a:lnTo>
                    <a:lnTo>
                      <a:pt x="291" y="327"/>
                    </a:lnTo>
                    <a:lnTo>
                      <a:pt x="276" y="333"/>
                    </a:lnTo>
                    <a:lnTo>
                      <a:pt x="267" y="363"/>
                    </a:lnTo>
                    <a:lnTo>
                      <a:pt x="272" y="378"/>
                    </a:lnTo>
                    <a:lnTo>
                      <a:pt x="263" y="408"/>
                    </a:lnTo>
                    <a:lnTo>
                      <a:pt x="246" y="406"/>
                    </a:lnTo>
                    <a:lnTo>
                      <a:pt x="241" y="416"/>
                    </a:lnTo>
                    <a:lnTo>
                      <a:pt x="246" y="432"/>
                    </a:lnTo>
                    <a:lnTo>
                      <a:pt x="250" y="434"/>
                    </a:lnTo>
                    <a:lnTo>
                      <a:pt x="248" y="459"/>
                    </a:lnTo>
                    <a:lnTo>
                      <a:pt x="249" y="473"/>
                    </a:lnTo>
                    <a:lnTo>
                      <a:pt x="250" y="493"/>
                    </a:lnTo>
                    <a:lnTo>
                      <a:pt x="252" y="500"/>
                    </a:lnTo>
                    <a:lnTo>
                      <a:pt x="242" y="522"/>
                    </a:lnTo>
                    <a:lnTo>
                      <a:pt x="232" y="524"/>
                    </a:lnTo>
                    <a:lnTo>
                      <a:pt x="215" y="545"/>
                    </a:lnTo>
                    <a:lnTo>
                      <a:pt x="206" y="543"/>
                    </a:lnTo>
                    <a:lnTo>
                      <a:pt x="203" y="546"/>
                    </a:lnTo>
                    <a:lnTo>
                      <a:pt x="198" y="554"/>
                    </a:lnTo>
                    <a:lnTo>
                      <a:pt x="189" y="521"/>
                    </a:lnTo>
                    <a:lnTo>
                      <a:pt x="172" y="500"/>
                    </a:lnTo>
                    <a:lnTo>
                      <a:pt x="169" y="477"/>
                    </a:lnTo>
                    <a:lnTo>
                      <a:pt x="160" y="468"/>
                    </a:lnTo>
                    <a:lnTo>
                      <a:pt x="149" y="442"/>
                    </a:lnTo>
                    <a:lnTo>
                      <a:pt x="152" y="421"/>
                    </a:lnTo>
                    <a:lnTo>
                      <a:pt x="149" y="406"/>
                    </a:lnTo>
                    <a:lnTo>
                      <a:pt x="147" y="402"/>
                    </a:lnTo>
                    <a:lnTo>
                      <a:pt x="137" y="412"/>
                    </a:lnTo>
                    <a:lnTo>
                      <a:pt x="121" y="376"/>
                    </a:lnTo>
                    <a:lnTo>
                      <a:pt x="114" y="353"/>
                    </a:lnTo>
                    <a:lnTo>
                      <a:pt x="106" y="347"/>
                    </a:lnTo>
                    <a:lnTo>
                      <a:pt x="94" y="301"/>
                    </a:lnTo>
                    <a:lnTo>
                      <a:pt x="95" y="282"/>
                    </a:lnTo>
                    <a:lnTo>
                      <a:pt x="82" y="245"/>
                    </a:lnTo>
                    <a:lnTo>
                      <a:pt x="82" y="209"/>
                    </a:lnTo>
                    <a:lnTo>
                      <a:pt x="76" y="181"/>
                    </a:lnTo>
                    <a:lnTo>
                      <a:pt x="72" y="146"/>
                    </a:lnTo>
                    <a:lnTo>
                      <a:pt x="49" y="102"/>
                    </a:lnTo>
                    <a:lnTo>
                      <a:pt x="33" y="95"/>
                    </a:lnTo>
                    <a:lnTo>
                      <a:pt x="22" y="85"/>
                    </a:lnTo>
                    <a:lnTo>
                      <a:pt x="0" y="50"/>
                    </a:lnTo>
                    <a:lnTo>
                      <a:pt x="2" y="29"/>
                    </a:lnTo>
                    <a:lnTo>
                      <a:pt x="10" y="0"/>
                    </a:lnTo>
                    <a:lnTo>
                      <a:pt x="8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9" name="Freeform 10"/>
              <p:cNvSpPr>
                <a:spLocks/>
              </p:cNvSpPr>
              <p:nvPr/>
            </p:nvSpPr>
            <p:spPr bwMode="auto">
              <a:xfrm>
                <a:off x="505" y="1354"/>
                <a:ext cx="285" cy="468"/>
              </a:xfrm>
              <a:custGeom>
                <a:avLst/>
                <a:gdLst>
                  <a:gd name="T0" fmla="*/ 65 w 285"/>
                  <a:gd name="T1" fmla="*/ 40 h 468"/>
                  <a:gd name="T2" fmla="*/ 102 w 285"/>
                  <a:gd name="T3" fmla="*/ 0 h 468"/>
                  <a:gd name="T4" fmla="*/ 131 w 285"/>
                  <a:gd name="T5" fmla="*/ 22 h 468"/>
                  <a:gd name="T6" fmla="*/ 150 w 285"/>
                  <a:gd name="T7" fmla="*/ 28 h 468"/>
                  <a:gd name="T8" fmla="*/ 172 w 285"/>
                  <a:gd name="T9" fmla="*/ 60 h 468"/>
                  <a:gd name="T10" fmla="*/ 218 w 285"/>
                  <a:gd name="T11" fmla="*/ 131 h 468"/>
                  <a:gd name="T12" fmla="*/ 234 w 285"/>
                  <a:gd name="T13" fmla="*/ 170 h 468"/>
                  <a:gd name="T14" fmla="*/ 230 w 285"/>
                  <a:gd name="T15" fmla="*/ 214 h 468"/>
                  <a:gd name="T16" fmla="*/ 241 w 285"/>
                  <a:gd name="T17" fmla="*/ 225 h 468"/>
                  <a:gd name="T18" fmla="*/ 259 w 285"/>
                  <a:gd name="T19" fmla="*/ 261 h 468"/>
                  <a:gd name="T20" fmla="*/ 283 w 285"/>
                  <a:gd name="T21" fmla="*/ 274 h 468"/>
                  <a:gd name="T22" fmla="*/ 277 w 285"/>
                  <a:gd name="T23" fmla="*/ 304 h 468"/>
                  <a:gd name="T24" fmla="*/ 256 w 285"/>
                  <a:gd name="T25" fmla="*/ 332 h 468"/>
                  <a:gd name="T26" fmla="*/ 242 w 285"/>
                  <a:gd name="T27" fmla="*/ 364 h 468"/>
                  <a:gd name="T28" fmla="*/ 244 w 285"/>
                  <a:gd name="T29" fmla="*/ 391 h 468"/>
                  <a:gd name="T30" fmla="*/ 253 w 285"/>
                  <a:gd name="T31" fmla="*/ 424 h 468"/>
                  <a:gd name="T32" fmla="*/ 231 w 285"/>
                  <a:gd name="T33" fmla="*/ 424 h 468"/>
                  <a:gd name="T34" fmla="*/ 205 w 285"/>
                  <a:gd name="T35" fmla="*/ 431 h 468"/>
                  <a:gd name="T36" fmla="*/ 187 w 285"/>
                  <a:gd name="T37" fmla="*/ 427 h 468"/>
                  <a:gd name="T38" fmla="*/ 169 w 285"/>
                  <a:gd name="T39" fmla="*/ 429 h 468"/>
                  <a:gd name="T40" fmla="*/ 146 w 285"/>
                  <a:gd name="T41" fmla="*/ 407 h 468"/>
                  <a:gd name="T42" fmla="*/ 121 w 285"/>
                  <a:gd name="T43" fmla="*/ 411 h 468"/>
                  <a:gd name="T44" fmla="*/ 103 w 285"/>
                  <a:gd name="T45" fmla="*/ 446 h 468"/>
                  <a:gd name="T46" fmla="*/ 89 w 285"/>
                  <a:gd name="T47" fmla="*/ 468 h 468"/>
                  <a:gd name="T48" fmla="*/ 61 w 285"/>
                  <a:gd name="T49" fmla="*/ 463 h 468"/>
                  <a:gd name="T50" fmla="*/ 39 w 285"/>
                  <a:gd name="T51" fmla="*/ 403 h 468"/>
                  <a:gd name="T52" fmla="*/ 36 w 285"/>
                  <a:gd name="T53" fmla="*/ 356 h 468"/>
                  <a:gd name="T54" fmla="*/ 22 w 285"/>
                  <a:gd name="T55" fmla="*/ 340 h 468"/>
                  <a:gd name="T56" fmla="*/ 9 w 285"/>
                  <a:gd name="T57" fmla="*/ 306 h 468"/>
                  <a:gd name="T58" fmla="*/ 9 w 285"/>
                  <a:gd name="T59" fmla="*/ 276 h 468"/>
                  <a:gd name="T60" fmla="*/ 1 w 285"/>
                  <a:gd name="T61" fmla="*/ 251 h 468"/>
                  <a:gd name="T62" fmla="*/ 31 w 285"/>
                  <a:gd name="T63" fmla="*/ 233 h 468"/>
                  <a:gd name="T64" fmla="*/ 32 w 285"/>
                  <a:gd name="T65" fmla="*/ 217 h 468"/>
                  <a:gd name="T66" fmla="*/ 35 w 285"/>
                  <a:gd name="T67" fmla="*/ 182 h 468"/>
                  <a:gd name="T68" fmla="*/ 49 w 285"/>
                  <a:gd name="T69" fmla="*/ 162 h 468"/>
                  <a:gd name="T70" fmla="*/ 41 w 285"/>
                  <a:gd name="T71" fmla="*/ 141 h 468"/>
                  <a:gd name="T72" fmla="*/ 51 w 285"/>
                  <a:gd name="T73" fmla="*/ 131 h 468"/>
                  <a:gd name="T74" fmla="*/ 54 w 285"/>
                  <a:gd name="T75" fmla="*/ 101 h 468"/>
                  <a:gd name="T76" fmla="*/ 53 w 285"/>
                  <a:gd name="T77" fmla="*/ 81 h 468"/>
                  <a:gd name="T78" fmla="*/ 49 w 285"/>
                  <a:gd name="T79" fmla="*/ 47 h 468"/>
                  <a:gd name="T80" fmla="*/ 45 w 285"/>
                  <a:gd name="T81" fmla="*/ 28 h 4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5"/>
                  <a:gd name="T124" fmla="*/ 0 h 468"/>
                  <a:gd name="T125" fmla="*/ 285 w 285"/>
                  <a:gd name="T126" fmla="*/ 468 h 4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5" h="468">
                    <a:moveTo>
                      <a:pt x="41" y="28"/>
                    </a:moveTo>
                    <a:lnTo>
                      <a:pt x="65" y="40"/>
                    </a:lnTo>
                    <a:lnTo>
                      <a:pt x="68" y="36"/>
                    </a:lnTo>
                    <a:lnTo>
                      <a:pt x="102" y="0"/>
                    </a:lnTo>
                    <a:lnTo>
                      <a:pt x="111" y="14"/>
                    </a:lnTo>
                    <a:lnTo>
                      <a:pt x="131" y="22"/>
                    </a:lnTo>
                    <a:lnTo>
                      <a:pt x="150" y="32"/>
                    </a:lnTo>
                    <a:lnTo>
                      <a:pt x="150" y="28"/>
                    </a:lnTo>
                    <a:lnTo>
                      <a:pt x="164" y="38"/>
                    </a:lnTo>
                    <a:lnTo>
                      <a:pt x="172" y="60"/>
                    </a:lnTo>
                    <a:lnTo>
                      <a:pt x="192" y="99"/>
                    </a:lnTo>
                    <a:lnTo>
                      <a:pt x="218" y="131"/>
                    </a:lnTo>
                    <a:lnTo>
                      <a:pt x="222" y="152"/>
                    </a:lnTo>
                    <a:lnTo>
                      <a:pt x="234" y="170"/>
                    </a:lnTo>
                    <a:lnTo>
                      <a:pt x="231" y="195"/>
                    </a:lnTo>
                    <a:lnTo>
                      <a:pt x="230" y="214"/>
                    </a:lnTo>
                    <a:lnTo>
                      <a:pt x="241" y="229"/>
                    </a:lnTo>
                    <a:lnTo>
                      <a:pt x="241" y="225"/>
                    </a:lnTo>
                    <a:lnTo>
                      <a:pt x="255" y="245"/>
                    </a:lnTo>
                    <a:lnTo>
                      <a:pt x="259" y="261"/>
                    </a:lnTo>
                    <a:lnTo>
                      <a:pt x="275" y="268"/>
                    </a:lnTo>
                    <a:lnTo>
                      <a:pt x="283" y="274"/>
                    </a:lnTo>
                    <a:lnTo>
                      <a:pt x="285" y="294"/>
                    </a:lnTo>
                    <a:lnTo>
                      <a:pt x="277" y="304"/>
                    </a:lnTo>
                    <a:lnTo>
                      <a:pt x="271" y="318"/>
                    </a:lnTo>
                    <a:lnTo>
                      <a:pt x="256" y="332"/>
                    </a:lnTo>
                    <a:lnTo>
                      <a:pt x="254" y="334"/>
                    </a:lnTo>
                    <a:lnTo>
                      <a:pt x="242" y="364"/>
                    </a:lnTo>
                    <a:lnTo>
                      <a:pt x="241" y="379"/>
                    </a:lnTo>
                    <a:lnTo>
                      <a:pt x="244" y="391"/>
                    </a:lnTo>
                    <a:lnTo>
                      <a:pt x="244" y="411"/>
                    </a:lnTo>
                    <a:lnTo>
                      <a:pt x="253" y="424"/>
                    </a:lnTo>
                    <a:lnTo>
                      <a:pt x="248" y="439"/>
                    </a:lnTo>
                    <a:lnTo>
                      <a:pt x="231" y="424"/>
                    </a:lnTo>
                    <a:lnTo>
                      <a:pt x="215" y="420"/>
                    </a:lnTo>
                    <a:lnTo>
                      <a:pt x="205" y="431"/>
                    </a:lnTo>
                    <a:lnTo>
                      <a:pt x="193" y="437"/>
                    </a:lnTo>
                    <a:lnTo>
                      <a:pt x="187" y="427"/>
                    </a:lnTo>
                    <a:lnTo>
                      <a:pt x="180" y="427"/>
                    </a:lnTo>
                    <a:lnTo>
                      <a:pt x="169" y="429"/>
                    </a:lnTo>
                    <a:lnTo>
                      <a:pt x="157" y="422"/>
                    </a:lnTo>
                    <a:lnTo>
                      <a:pt x="146" y="407"/>
                    </a:lnTo>
                    <a:lnTo>
                      <a:pt x="129" y="399"/>
                    </a:lnTo>
                    <a:lnTo>
                      <a:pt x="121" y="411"/>
                    </a:lnTo>
                    <a:lnTo>
                      <a:pt x="106" y="418"/>
                    </a:lnTo>
                    <a:lnTo>
                      <a:pt x="103" y="446"/>
                    </a:lnTo>
                    <a:lnTo>
                      <a:pt x="89" y="456"/>
                    </a:lnTo>
                    <a:lnTo>
                      <a:pt x="89" y="468"/>
                    </a:lnTo>
                    <a:lnTo>
                      <a:pt x="71" y="465"/>
                    </a:lnTo>
                    <a:lnTo>
                      <a:pt x="61" y="463"/>
                    </a:lnTo>
                    <a:lnTo>
                      <a:pt x="64" y="435"/>
                    </a:lnTo>
                    <a:lnTo>
                      <a:pt x="39" y="403"/>
                    </a:lnTo>
                    <a:lnTo>
                      <a:pt x="39" y="371"/>
                    </a:lnTo>
                    <a:lnTo>
                      <a:pt x="36" y="356"/>
                    </a:lnTo>
                    <a:lnTo>
                      <a:pt x="28" y="345"/>
                    </a:lnTo>
                    <a:lnTo>
                      <a:pt x="22" y="340"/>
                    </a:lnTo>
                    <a:lnTo>
                      <a:pt x="12" y="349"/>
                    </a:lnTo>
                    <a:lnTo>
                      <a:pt x="9" y="306"/>
                    </a:lnTo>
                    <a:lnTo>
                      <a:pt x="10" y="291"/>
                    </a:lnTo>
                    <a:lnTo>
                      <a:pt x="9" y="276"/>
                    </a:lnTo>
                    <a:lnTo>
                      <a:pt x="0" y="266"/>
                    </a:lnTo>
                    <a:lnTo>
                      <a:pt x="1" y="251"/>
                    </a:lnTo>
                    <a:lnTo>
                      <a:pt x="20" y="255"/>
                    </a:lnTo>
                    <a:lnTo>
                      <a:pt x="31" y="233"/>
                    </a:lnTo>
                    <a:lnTo>
                      <a:pt x="31" y="229"/>
                    </a:lnTo>
                    <a:lnTo>
                      <a:pt x="32" y="217"/>
                    </a:lnTo>
                    <a:lnTo>
                      <a:pt x="29" y="210"/>
                    </a:lnTo>
                    <a:lnTo>
                      <a:pt x="35" y="182"/>
                    </a:lnTo>
                    <a:lnTo>
                      <a:pt x="49" y="170"/>
                    </a:lnTo>
                    <a:lnTo>
                      <a:pt x="49" y="162"/>
                    </a:lnTo>
                    <a:lnTo>
                      <a:pt x="44" y="152"/>
                    </a:lnTo>
                    <a:lnTo>
                      <a:pt x="41" y="141"/>
                    </a:lnTo>
                    <a:lnTo>
                      <a:pt x="45" y="135"/>
                    </a:lnTo>
                    <a:lnTo>
                      <a:pt x="51" y="131"/>
                    </a:lnTo>
                    <a:lnTo>
                      <a:pt x="53" y="107"/>
                    </a:lnTo>
                    <a:lnTo>
                      <a:pt x="54" y="101"/>
                    </a:lnTo>
                    <a:lnTo>
                      <a:pt x="55" y="89"/>
                    </a:lnTo>
                    <a:lnTo>
                      <a:pt x="53" y="81"/>
                    </a:lnTo>
                    <a:lnTo>
                      <a:pt x="51" y="68"/>
                    </a:lnTo>
                    <a:lnTo>
                      <a:pt x="49" y="47"/>
                    </a:lnTo>
                    <a:lnTo>
                      <a:pt x="46" y="40"/>
                    </a:lnTo>
                    <a:lnTo>
                      <a:pt x="45" y="28"/>
                    </a:lnTo>
                    <a:lnTo>
                      <a:pt x="41" y="2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0" name="Freeform 11"/>
              <p:cNvSpPr>
                <a:spLocks/>
              </p:cNvSpPr>
              <p:nvPr/>
            </p:nvSpPr>
            <p:spPr bwMode="auto">
              <a:xfrm>
                <a:off x="444" y="1700"/>
                <a:ext cx="175" cy="384"/>
              </a:xfrm>
              <a:custGeom>
                <a:avLst/>
                <a:gdLst>
                  <a:gd name="T0" fmla="*/ 9 w 175"/>
                  <a:gd name="T1" fmla="*/ 49 h 384"/>
                  <a:gd name="T2" fmla="*/ 1 w 175"/>
                  <a:gd name="T3" fmla="*/ 63 h 384"/>
                  <a:gd name="T4" fmla="*/ 0 w 175"/>
                  <a:gd name="T5" fmla="*/ 87 h 384"/>
                  <a:gd name="T6" fmla="*/ 11 w 175"/>
                  <a:gd name="T7" fmla="*/ 89 h 384"/>
                  <a:gd name="T8" fmla="*/ 21 w 175"/>
                  <a:gd name="T9" fmla="*/ 98 h 384"/>
                  <a:gd name="T10" fmla="*/ 31 w 175"/>
                  <a:gd name="T11" fmla="*/ 120 h 384"/>
                  <a:gd name="T12" fmla="*/ 38 w 175"/>
                  <a:gd name="T13" fmla="*/ 108 h 384"/>
                  <a:gd name="T14" fmla="*/ 48 w 175"/>
                  <a:gd name="T15" fmla="*/ 134 h 384"/>
                  <a:gd name="T16" fmla="*/ 49 w 175"/>
                  <a:gd name="T17" fmla="*/ 157 h 384"/>
                  <a:gd name="T18" fmla="*/ 61 w 175"/>
                  <a:gd name="T19" fmla="*/ 175 h 384"/>
                  <a:gd name="T20" fmla="*/ 71 w 175"/>
                  <a:gd name="T21" fmla="*/ 201 h 384"/>
                  <a:gd name="T22" fmla="*/ 77 w 175"/>
                  <a:gd name="T23" fmla="*/ 191 h 384"/>
                  <a:gd name="T24" fmla="*/ 77 w 175"/>
                  <a:gd name="T25" fmla="*/ 218 h 384"/>
                  <a:gd name="T26" fmla="*/ 90 w 175"/>
                  <a:gd name="T27" fmla="*/ 232 h 384"/>
                  <a:gd name="T28" fmla="*/ 100 w 175"/>
                  <a:gd name="T29" fmla="*/ 266 h 384"/>
                  <a:gd name="T30" fmla="*/ 118 w 175"/>
                  <a:gd name="T31" fmla="*/ 295 h 384"/>
                  <a:gd name="T32" fmla="*/ 121 w 175"/>
                  <a:gd name="T33" fmla="*/ 319 h 384"/>
                  <a:gd name="T34" fmla="*/ 129 w 175"/>
                  <a:gd name="T35" fmla="*/ 318 h 384"/>
                  <a:gd name="T36" fmla="*/ 138 w 175"/>
                  <a:gd name="T37" fmla="*/ 350 h 384"/>
                  <a:gd name="T38" fmla="*/ 144 w 175"/>
                  <a:gd name="T39" fmla="*/ 367 h 384"/>
                  <a:gd name="T40" fmla="*/ 148 w 175"/>
                  <a:gd name="T41" fmla="*/ 384 h 384"/>
                  <a:gd name="T42" fmla="*/ 162 w 175"/>
                  <a:gd name="T43" fmla="*/ 378 h 384"/>
                  <a:gd name="T44" fmla="*/ 170 w 175"/>
                  <a:gd name="T45" fmla="*/ 344 h 384"/>
                  <a:gd name="T46" fmla="*/ 167 w 175"/>
                  <a:gd name="T47" fmla="*/ 305 h 384"/>
                  <a:gd name="T48" fmla="*/ 163 w 175"/>
                  <a:gd name="T49" fmla="*/ 282 h 384"/>
                  <a:gd name="T50" fmla="*/ 164 w 175"/>
                  <a:gd name="T51" fmla="*/ 258 h 384"/>
                  <a:gd name="T52" fmla="*/ 154 w 175"/>
                  <a:gd name="T53" fmla="*/ 232 h 384"/>
                  <a:gd name="T54" fmla="*/ 132 w 175"/>
                  <a:gd name="T55" fmla="*/ 193 h 384"/>
                  <a:gd name="T56" fmla="*/ 125 w 175"/>
                  <a:gd name="T57" fmla="*/ 179 h 384"/>
                  <a:gd name="T58" fmla="*/ 123 w 175"/>
                  <a:gd name="T59" fmla="*/ 164 h 384"/>
                  <a:gd name="T60" fmla="*/ 121 w 175"/>
                  <a:gd name="T61" fmla="*/ 117 h 384"/>
                  <a:gd name="T62" fmla="*/ 98 w 175"/>
                  <a:gd name="T63" fmla="*/ 57 h 384"/>
                  <a:gd name="T64" fmla="*/ 94 w 175"/>
                  <a:gd name="T65" fmla="*/ 21 h 384"/>
                  <a:gd name="T66" fmla="*/ 84 w 175"/>
                  <a:gd name="T67" fmla="*/ 0 h 384"/>
                  <a:gd name="T68" fmla="*/ 69 w 175"/>
                  <a:gd name="T69" fmla="*/ 6 h 384"/>
                  <a:gd name="T70" fmla="*/ 52 w 175"/>
                  <a:gd name="T71" fmla="*/ 21 h 384"/>
                  <a:gd name="T72" fmla="*/ 28 w 175"/>
                  <a:gd name="T73" fmla="*/ 42 h 384"/>
                  <a:gd name="T74" fmla="*/ 15 w 175"/>
                  <a:gd name="T75" fmla="*/ 49 h 3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5"/>
                  <a:gd name="T115" fmla="*/ 0 h 384"/>
                  <a:gd name="T116" fmla="*/ 175 w 175"/>
                  <a:gd name="T117" fmla="*/ 384 h 3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5" h="384">
                    <a:moveTo>
                      <a:pt x="18" y="51"/>
                    </a:moveTo>
                    <a:lnTo>
                      <a:pt x="9" y="49"/>
                    </a:lnTo>
                    <a:lnTo>
                      <a:pt x="7" y="59"/>
                    </a:lnTo>
                    <a:lnTo>
                      <a:pt x="1" y="63"/>
                    </a:lnTo>
                    <a:lnTo>
                      <a:pt x="0" y="74"/>
                    </a:lnTo>
                    <a:lnTo>
                      <a:pt x="0" y="87"/>
                    </a:lnTo>
                    <a:lnTo>
                      <a:pt x="9" y="91"/>
                    </a:lnTo>
                    <a:lnTo>
                      <a:pt x="11" y="89"/>
                    </a:lnTo>
                    <a:lnTo>
                      <a:pt x="18" y="91"/>
                    </a:lnTo>
                    <a:lnTo>
                      <a:pt x="21" y="98"/>
                    </a:lnTo>
                    <a:lnTo>
                      <a:pt x="23" y="106"/>
                    </a:lnTo>
                    <a:lnTo>
                      <a:pt x="31" y="120"/>
                    </a:lnTo>
                    <a:lnTo>
                      <a:pt x="34" y="112"/>
                    </a:lnTo>
                    <a:lnTo>
                      <a:pt x="38" y="108"/>
                    </a:lnTo>
                    <a:lnTo>
                      <a:pt x="40" y="124"/>
                    </a:lnTo>
                    <a:lnTo>
                      <a:pt x="48" y="134"/>
                    </a:lnTo>
                    <a:lnTo>
                      <a:pt x="41" y="136"/>
                    </a:lnTo>
                    <a:lnTo>
                      <a:pt x="49" y="157"/>
                    </a:lnTo>
                    <a:lnTo>
                      <a:pt x="54" y="168"/>
                    </a:lnTo>
                    <a:lnTo>
                      <a:pt x="61" y="175"/>
                    </a:lnTo>
                    <a:lnTo>
                      <a:pt x="59" y="187"/>
                    </a:lnTo>
                    <a:lnTo>
                      <a:pt x="71" y="201"/>
                    </a:lnTo>
                    <a:lnTo>
                      <a:pt x="73" y="201"/>
                    </a:lnTo>
                    <a:lnTo>
                      <a:pt x="77" y="191"/>
                    </a:lnTo>
                    <a:lnTo>
                      <a:pt x="79" y="207"/>
                    </a:lnTo>
                    <a:lnTo>
                      <a:pt x="77" y="218"/>
                    </a:lnTo>
                    <a:lnTo>
                      <a:pt x="87" y="228"/>
                    </a:lnTo>
                    <a:lnTo>
                      <a:pt x="90" y="232"/>
                    </a:lnTo>
                    <a:lnTo>
                      <a:pt x="94" y="252"/>
                    </a:lnTo>
                    <a:lnTo>
                      <a:pt x="100" y="266"/>
                    </a:lnTo>
                    <a:lnTo>
                      <a:pt x="101" y="282"/>
                    </a:lnTo>
                    <a:lnTo>
                      <a:pt x="118" y="295"/>
                    </a:lnTo>
                    <a:lnTo>
                      <a:pt x="117" y="311"/>
                    </a:lnTo>
                    <a:lnTo>
                      <a:pt x="121" y="319"/>
                    </a:lnTo>
                    <a:lnTo>
                      <a:pt x="121" y="329"/>
                    </a:lnTo>
                    <a:lnTo>
                      <a:pt x="129" y="318"/>
                    </a:lnTo>
                    <a:lnTo>
                      <a:pt x="131" y="335"/>
                    </a:lnTo>
                    <a:lnTo>
                      <a:pt x="138" y="350"/>
                    </a:lnTo>
                    <a:lnTo>
                      <a:pt x="150" y="361"/>
                    </a:lnTo>
                    <a:lnTo>
                      <a:pt x="144" y="367"/>
                    </a:lnTo>
                    <a:lnTo>
                      <a:pt x="152" y="376"/>
                    </a:lnTo>
                    <a:lnTo>
                      <a:pt x="148" y="384"/>
                    </a:lnTo>
                    <a:lnTo>
                      <a:pt x="154" y="380"/>
                    </a:lnTo>
                    <a:lnTo>
                      <a:pt x="162" y="378"/>
                    </a:lnTo>
                    <a:lnTo>
                      <a:pt x="166" y="356"/>
                    </a:lnTo>
                    <a:lnTo>
                      <a:pt x="170" y="344"/>
                    </a:lnTo>
                    <a:lnTo>
                      <a:pt x="175" y="319"/>
                    </a:lnTo>
                    <a:lnTo>
                      <a:pt x="167" y="305"/>
                    </a:lnTo>
                    <a:lnTo>
                      <a:pt x="162" y="290"/>
                    </a:lnTo>
                    <a:lnTo>
                      <a:pt x="163" y="282"/>
                    </a:lnTo>
                    <a:lnTo>
                      <a:pt x="162" y="264"/>
                    </a:lnTo>
                    <a:lnTo>
                      <a:pt x="164" y="258"/>
                    </a:lnTo>
                    <a:lnTo>
                      <a:pt x="166" y="250"/>
                    </a:lnTo>
                    <a:lnTo>
                      <a:pt x="154" y="232"/>
                    </a:lnTo>
                    <a:lnTo>
                      <a:pt x="135" y="209"/>
                    </a:lnTo>
                    <a:lnTo>
                      <a:pt x="132" y="193"/>
                    </a:lnTo>
                    <a:lnTo>
                      <a:pt x="128" y="185"/>
                    </a:lnTo>
                    <a:lnTo>
                      <a:pt x="125" y="179"/>
                    </a:lnTo>
                    <a:lnTo>
                      <a:pt x="125" y="171"/>
                    </a:lnTo>
                    <a:lnTo>
                      <a:pt x="123" y="164"/>
                    </a:lnTo>
                    <a:lnTo>
                      <a:pt x="121" y="155"/>
                    </a:lnTo>
                    <a:lnTo>
                      <a:pt x="121" y="117"/>
                    </a:lnTo>
                    <a:lnTo>
                      <a:pt x="123" y="95"/>
                    </a:lnTo>
                    <a:lnTo>
                      <a:pt x="98" y="57"/>
                    </a:lnTo>
                    <a:lnTo>
                      <a:pt x="97" y="33"/>
                    </a:lnTo>
                    <a:lnTo>
                      <a:pt x="94" y="21"/>
                    </a:lnTo>
                    <a:lnTo>
                      <a:pt x="89" y="6"/>
                    </a:lnTo>
                    <a:lnTo>
                      <a:pt x="84" y="0"/>
                    </a:lnTo>
                    <a:lnTo>
                      <a:pt x="77" y="4"/>
                    </a:lnTo>
                    <a:lnTo>
                      <a:pt x="69" y="6"/>
                    </a:lnTo>
                    <a:lnTo>
                      <a:pt x="61" y="20"/>
                    </a:lnTo>
                    <a:lnTo>
                      <a:pt x="52" y="21"/>
                    </a:lnTo>
                    <a:lnTo>
                      <a:pt x="35" y="42"/>
                    </a:lnTo>
                    <a:lnTo>
                      <a:pt x="28" y="42"/>
                    </a:lnTo>
                    <a:lnTo>
                      <a:pt x="18" y="51"/>
                    </a:lnTo>
                    <a:lnTo>
                      <a:pt x="15" y="49"/>
                    </a:lnTo>
                    <a:lnTo>
                      <a:pt x="18" y="5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>
                <a:off x="745" y="1575"/>
                <a:ext cx="207" cy="410"/>
              </a:xfrm>
              <a:custGeom>
                <a:avLst/>
                <a:gdLst>
                  <a:gd name="T0" fmla="*/ 61 w 207"/>
                  <a:gd name="T1" fmla="*/ 58 h 410"/>
                  <a:gd name="T2" fmla="*/ 71 w 207"/>
                  <a:gd name="T3" fmla="*/ 47 h 410"/>
                  <a:gd name="T4" fmla="*/ 67 w 207"/>
                  <a:gd name="T5" fmla="*/ 32 h 410"/>
                  <a:gd name="T6" fmla="*/ 83 w 207"/>
                  <a:gd name="T7" fmla="*/ 19 h 410"/>
                  <a:gd name="T8" fmla="*/ 91 w 207"/>
                  <a:gd name="T9" fmla="*/ 0 h 410"/>
                  <a:gd name="T10" fmla="*/ 96 w 207"/>
                  <a:gd name="T11" fmla="*/ 6 h 410"/>
                  <a:gd name="T12" fmla="*/ 109 w 207"/>
                  <a:gd name="T13" fmla="*/ 4 h 410"/>
                  <a:gd name="T14" fmla="*/ 125 w 207"/>
                  <a:gd name="T15" fmla="*/ 6 h 410"/>
                  <a:gd name="T16" fmla="*/ 136 w 207"/>
                  <a:gd name="T17" fmla="*/ 12 h 410"/>
                  <a:gd name="T18" fmla="*/ 153 w 207"/>
                  <a:gd name="T19" fmla="*/ 36 h 410"/>
                  <a:gd name="T20" fmla="*/ 162 w 207"/>
                  <a:gd name="T21" fmla="*/ 42 h 410"/>
                  <a:gd name="T22" fmla="*/ 163 w 207"/>
                  <a:gd name="T23" fmla="*/ 53 h 410"/>
                  <a:gd name="T24" fmla="*/ 171 w 207"/>
                  <a:gd name="T25" fmla="*/ 71 h 410"/>
                  <a:gd name="T26" fmla="*/ 181 w 207"/>
                  <a:gd name="T27" fmla="*/ 97 h 410"/>
                  <a:gd name="T28" fmla="*/ 192 w 207"/>
                  <a:gd name="T29" fmla="*/ 132 h 410"/>
                  <a:gd name="T30" fmla="*/ 207 w 207"/>
                  <a:gd name="T31" fmla="*/ 168 h 410"/>
                  <a:gd name="T32" fmla="*/ 198 w 207"/>
                  <a:gd name="T33" fmla="*/ 190 h 410"/>
                  <a:gd name="T34" fmla="*/ 187 w 207"/>
                  <a:gd name="T35" fmla="*/ 188 h 410"/>
                  <a:gd name="T36" fmla="*/ 170 w 207"/>
                  <a:gd name="T37" fmla="*/ 199 h 410"/>
                  <a:gd name="T38" fmla="*/ 156 w 207"/>
                  <a:gd name="T39" fmla="*/ 225 h 410"/>
                  <a:gd name="T40" fmla="*/ 167 w 207"/>
                  <a:gd name="T41" fmla="*/ 239 h 410"/>
                  <a:gd name="T42" fmla="*/ 157 w 207"/>
                  <a:gd name="T43" fmla="*/ 252 h 410"/>
                  <a:gd name="T44" fmla="*/ 144 w 207"/>
                  <a:gd name="T45" fmla="*/ 254 h 410"/>
                  <a:gd name="T46" fmla="*/ 140 w 207"/>
                  <a:gd name="T47" fmla="*/ 269 h 410"/>
                  <a:gd name="T48" fmla="*/ 140 w 207"/>
                  <a:gd name="T49" fmla="*/ 304 h 410"/>
                  <a:gd name="T50" fmla="*/ 145 w 207"/>
                  <a:gd name="T51" fmla="*/ 319 h 410"/>
                  <a:gd name="T52" fmla="*/ 146 w 207"/>
                  <a:gd name="T53" fmla="*/ 343 h 410"/>
                  <a:gd name="T54" fmla="*/ 152 w 207"/>
                  <a:gd name="T55" fmla="*/ 349 h 410"/>
                  <a:gd name="T56" fmla="*/ 160 w 207"/>
                  <a:gd name="T57" fmla="*/ 367 h 410"/>
                  <a:gd name="T58" fmla="*/ 137 w 207"/>
                  <a:gd name="T59" fmla="*/ 372 h 410"/>
                  <a:gd name="T60" fmla="*/ 132 w 207"/>
                  <a:gd name="T61" fmla="*/ 400 h 410"/>
                  <a:gd name="T62" fmla="*/ 117 w 207"/>
                  <a:gd name="T63" fmla="*/ 400 h 410"/>
                  <a:gd name="T64" fmla="*/ 98 w 207"/>
                  <a:gd name="T65" fmla="*/ 391 h 410"/>
                  <a:gd name="T66" fmla="*/ 92 w 207"/>
                  <a:gd name="T67" fmla="*/ 365 h 410"/>
                  <a:gd name="T68" fmla="*/ 65 w 207"/>
                  <a:gd name="T69" fmla="*/ 339 h 410"/>
                  <a:gd name="T70" fmla="*/ 47 w 207"/>
                  <a:gd name="T71" fmla="*/ 353 h 410"/>
                  <a:gd name="T72" fmla="*/ 30 w 207"/>
                  <a:gd name="T73" fmla="*/ 357 h 410"/>
                  <a:gd name="T74" fmla="*/ 21 w 207"/>
                  <a:gd name="T75" fmla="*/ 359 h 410"/>
                  <a:gd name="T76" fmla="*/ 10 w 207"/>
                  <a:gd name="T77" fmla="*/ 357 h 410"/>
                  <a:gd name="T78" fmla="*/ 7 w 207"/>
                  <a:gd name="T79" fmla="*/ 310 h 410"/>
                  <a:gd name="T80" fmla="*/ 12 w 207"/>
                  <a:gd name="T81" fmla="*/ 276 h 410"/>
                  <a:gd name="T82" fmla="*/ 18 w 207"/>
                  <a:gd name="T83" fmla="*/ 248 h 410"/>
                  <a:gd name="T84" fmla="*/ 11 w 207"/>
                  <a:gd name="T85" fmla="*/ 217 h 410"/>
                  <a:gd name="T86" fmla="*/ 8 w 207"/>
                  <a:gd name="T87" fmla="*/ 215 h 410"/>
                  <a:gd name="T88" fmla="*/ 10 w 207"/>
                  <a:gd name="T89" fmla="*/ 197 h 410"/>
                  <a:gd name="T90" fmla="*/ 5 w 207"/>
                  <a:gd name="T91" fmla="*/ 175 h 410"/>
                  <a:gd name="T92" fmla="*/ 1 w 207"/>
                  <a:gd name="T93" fmla="*/ 145 h 410"/>
                  <a:gd name="T94" fmla="*/ 11 w 207"/>
                  <a:gd name="T95" fmla="*/ 115 h 410"/>
                  <a:gd name="T96" fmla="*/ 44 w 207"/>
                  <a:gd name="T97" fmla="*/ 73 h 410"/>
                  <a:gd name="T98" fmla="*/ 43 w 207"/>
                  <a:gd name="T99" fmla="*/ 45 h 4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7"/>
                  <a:gd name="T151" fmla="*/ 0 h 410"/>
                  <a:gd name="T152" fmla="*/ 207 w 207"/>
                  <a:gd name="T153" fmla="*/ 410 h 4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7" h="410">
                    <a:moveTo>
                      <a:pt x="43" y="49"/>
                    </a:moveTo>
                    <a:lnTo>
                      <a:pt x="61" y="58"/>
                    </a:lnTo>
                    <a:lnTo>
                      <a:pt x="71" y="51"/>
                    </a:lnTo>
                    <a:lnTo>
                      <a:pt x="71" y="47"/>
                    </a:lnTo>
                    <a:lnTo>
                      <a:pt x="69" y="40"/>
                    </a:lnTo>
                    <a:lnTo>
                      <a:pt x="67" y="32"/>
                    </a:lnTo>
                    <a:lnTo>
                      <a:pt x="74" y="24"/>
                    </a:lnTo>
                    <a:lnTo>
                      <a:pt x="83" y="19"/>
                    </a:lnTo>
                    <a:lnTo>
                      <a:pt x="84" y="2"/>
                    </a:lnTo>
                    <a:lnTo>
                      <a:pt x="91" y="0"/>
                    </a:lnTo>
                    <a:lnTo>
                      <a:pt x="97" y="2"/>
                    </a:lnTo>
                    <a:lnTo>
                      <a:pt x="96" y="6"/>
                    </a:lnTo>
                    <a:lnTo>
                      <a:pt x="109" y="8"/>
                    </a:lnTo>
                    <a:lnTo>
                      <a:pt x="109" y="4"/>
                    </a:lnTo>
                    <a:lnTo>
                      <a:pt x="118" y="2"/>
                    </a:lnTo>
                    <a:lnTo>
                      <a:pt x="125" y="6"/>
                    </a:lnTo>
                    <a:lnTo>
                      <a:pt x="127" y="12"/>
                    </a:lnTo>
                    <a:lnTo>
                      <a:pt x="136" y="12"/>
                    </a:lnTo>
                    <a:lnTo>
                      <a:pt x="144" y="22"/>
                    </a:lnTo>
                    <a:lnTo>
                      <a:pt x="153" y="36"/>
                    </a:lnTo>
                    <a:lnTo>
                      <a:pt x="156" y="40"/>
                    </a:lnTo>
                    <a:lnTo>
                      <a:pt x="162" y="42"/>
                    </a:lnTo>
                    <a:lnTo>
                      <a:pt x="163" y="49"/>
                    </a:lnTo>
                    <a:lnTo>
                      <a:pt x="163" y="53"/>
                    </a:lnTo>
                    <a:lnTo>
                      <a:pt x="170" y="66"/>
                    </a:lnTo>
                    <a:lnTo>
                      <a:pt x="171" y="71"/>
                    </a:lnTo>
                    <a:lnTo>
                      <a:pt x="177" y="75"/>
                    </a:lnTo>
                    <a:lnTo>
                      <a:pt x="181" y="97"/>
                    </a:lnTo>
                    <a:lnTo>
                      <a:pt x="180" y="119"/>
                    </a:lnTo>
                    <a:lnTo>
                      <a:pt x="192" y="132"/>
                    </a:lnTo>
                    <a:lnTo>
                      <a:pt x="194" y="139"/>
                    </a:lnTo>
                    <a:lnTo>
                      <a:pt x="207" y="168"/>
                    </a:lnTo>
                    <a:lnTo>
                      <a:pt x="206" y="188"/>
                    </a:lnTo>
                    <a:lnTo>
                      <a:pt x="198" y="190"/>
                    </a:lnTo>
                    <a:lnTo>
                      <a:pt x="195" y="186"/>
                    </a:lnTo>
                    <a:lnTo>
                      <a:pt x="187" y="188"/>
                    </a:lnTo>
                    <a:lnTo>
                      <a:pt x="179" y="201"/>
                    </a:lnTo>
                    <a:lnTo>
                      <a:pt x="170" y="199"/>
                    </a:lnTo>
                    <a:lnTo>
                      <a:pt x="157" y="209"/>
                    </a:lnTo>
                    <a:lnTo>
                      <a:pt x="156" y="225"/>
                    </a:lnTo>
                    <a:lnTo>
                      <a:pt x="162" y="229"/>
                    </a:lnTo>
                    <a:lnTo>
                      <a:pt x="167" y="239"/>
                    </a:lnTo>
                    <a:lnTo>
                      <a:pt x="163" y="244"/>
                    </a:lnTo>
                    <a:lnTo>
                      <a:pt x="157" y="252"/>
                    </a:lnTo>
                    <a:lnTo>
                      <a:pt x="157" y="256"/>
                    </a:lnTo>
                    <a:lnTo>
                      <a:pt x="144" y="254"/>
                    </a:lnTo>
                    <a:lnTo>
                      <a:pt x="137" y="265"/>
                    </a:lnTo>
                    <a:lnTo>
                      <a:pt x="140" y="269"/>
                    </a:lnTo>
                    <a:lnTo>
                      <a:pt x="137" y="299"/>
                    </a:lnTo>
                    <a:lnTo>
                      <a:pt x="140" y="304"/>
                    </a:lnTo>
                    <a:lnTo>
                      <a:pt x="143" y="312"/>
                    </a:lnTo>
                    <a:lnTo>
                      <a:pt x="145" y="319"/>
                    </a:lnTo>
                    <a:lnTo>
                      <a:pt x="144" y="331"/>
                    </a:lnTo>
                    <a:lnTo>
                      <a:pt x="146" y="343"/>
                    </a:lnTo>
                    <a:lnTo>
                      <a:pt x="153" y="345"/>
                    </a:lnTo>
                    <a:lnTo>
                      <a:pt x="152" y="349"/>
                    </a:lnTo>
                    <a:lnTo>
                      <a:pt x="157" y="361"/>
                    </a:lnTo>
                    <a:lnTo>
                      <a:pt x="160" y="367"/>
                    </a:lnTo>
                    <a:lnTo>
                      <a:pt x="145" y="363"/>
                    </a:lnTo>
                    <a:lnTo>
                      <a:pt x="137" y="372"/>
                    </a:lnTo>
                    <a:lnTo>
                      <a:pt x="136" y="389"/>
                    </a:lnTo>
                    <a:lnTo>
                      <a:pt x="132" y="400"/>
                    </a:lnTo>
                    <a:lnTo>
                      <a:pt x="129" y="410"/>
                    </a:lnTo>
                    <a:lnTo>
                      <a:pt x="117" y="400"/>
                    </a:lnTo>
                    <a:lnTo>
                      <a:pt x="112" y="393"/>
                    </a:lnTo>
                    <a:lnTo>
                      <a:pt x="98" y="391"/>
                    </a:lnTo>
                    <a:lnTo>
                      <a:pt x="94" y="376"/>
                    </a:lnTo>
                    <a:lnTo>
                      <a:pt x="92" y="365"/>
                    </a:lnTo>
                    <a:lnTo>
                      <a:pt x="74" y="349"/>
                    </a:lnTo>
                    <a:lnTo>
                      <a:pt x="65" y="339"/>
                    </a:lnTo>
                    <a:lnTo>
                      <a:pt x="53" y="345"/>
                    </a:lnTo>
                    <a:lnTo>
                      <a:pt x="47" y="353"/>
                    </a:lnTo>
                    <a:lnTo>
                      <a:pt x="38" y="351"/>
                    </a:lnTo>
                    <a:lnTo>
                      <a:pt x="30" y="357"/>
                    </a:lnTo>
                    <a:lnTo>
                      <a:pt x="18" y="351"/>
                    </a:lnTo>
                    <a:lnTo>
                      <a:pt x="21" y="359"/>
                    </a:lnTo>
                    <a:lnTo>
                      <a:pt x="17" y="359"/>
                    </a:lnTo>
                    <a:lnTo>
                      <a:pt x="10" y="357"/>
                    </a:lnTo>
                    <a:lnTo>
                      <a:pt x="8" y="337"/>
                    </a:lnTo>
                    <a:lnTo>
                      <a:pt x="7" y="310"/>
                    </a:lnTo>
                    <a:lnTo>
                      <a:pt x="10" y="306"/>
                    </a:lnTo>
                    <a:lnTo>
                      <a:pt x="12" y="276"/>
                    </a:lnTo>
                    <a:lnTo>
                      <a:pt x="16" y="276"/>
                    </a:lnTo>
                    <a:lnTo>
                      <a:pt x="18" y="248"/>
                    </a:lnTo>
                    <a:lnTo>
                      <a:pt x="16" y="229"/>
                    </a:lnTo>
                    <a:lnTo>
                      <a:pt x="11" y="217"/>
                    </a:lnTo>
                    <a:lnTo>
                      <a:pt x="14" y="221"/>
                    </a:lnTo>
                    <a:lnTo>
                      <a:pt x="8" y="215"/>
                    </a:lnTo>
                    <a:lnTo>
                      <a:pt x="12" y="205"/>
                    </a:lnTo>
                    <a:lnTo>
                      <a:pt x="10" y="197"/>
                    </a:lnTo>
                    <a:lnTo>
                      <a:pt x="4" y="188"/>
                    </a:lnTo>
                    <a:lnTo>
                      <a:pt x="5" y="175"/>
                    </a:lnTo>
                    <a:lnTo>
                      <a:pt x="0" y="156"/>
                    </a:lnTo>
                    <a:lnTo>
                      <a:pt x="1" y="145"/>
                    </a:lnTo>
                    <a:lnTo>
                      <a:pt x="10" y="126"/>
                    </a:lnTo>
                    <a:lnTo>
                      <a:pt x="11" y="115"/>
                    </a:lnTo>
                    <a:lnTo>
                      <a:pt x="28" y="95"/>
                    </a:lnTo>
                    <a:lnTo>
                      <a:pt x="44" y="73"/>
                    </a:lnTo>
                    <a:lnTo>
                      <a:pt x="46" y="55"/>
                    </a:lnTo>
                    <a:lnTo>
                      <a:pt x="43" y="45"/>
                    </a:lnTo>
                    <a:lnTo>
                      <a:pt x="43" y="4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2" name="Freeform 13"/>
              <p:cNvSpPr>
                <a:spLocks/>
              </p:cNvSpPr>
              <p:nvPr/>
            </p:nvSpPr>
            <p:spPr bwMode="auto">
              <a:xfrm>
                <a:off x="872" y="1759"/>
                <a:ext cx="131" cy="323"/>
              </a:xfrm>
              <a:custGeom>
                <a:avLst/>
                <a:gdLst>
                  <a:gd name="T0" fmla="*/ 71 w 131"/>
                  <a:gd name="T1" fmla="*/ 4 h 323"/>
                  <a:gd name="T2" fmla="*/ 59 w 131"/>
                  <a:gd name="T3" fmla="*/ 2 h 323"/>
                  <a:gd name="T4" fmla="*/ 42 w 131"/>
                  <a:gd name="T5" fmla="*/ 15 h 323"/>
                  <a:gd name="T6" fmla="*/ 28 w 131"/>
                  <a:gd name="T7" fmla="*/ 39 h 323"/>
                  <a:gd name="T8" fmla="*/ 38 w 131"/>
                  <a:gd name="T9" fmla="*/ 57 h 323"/>
                  <a:gd name="T10" fmla="*/ 28 w 131"/>
                  <a:gd name="T11" fmla="*/ 66 h 323"/>
                  <a:gd name="T12" fmla="*/ 17 w 131"/>
                  <a:gd name="T13" fmla="*/ 69 h 323"/>
                  <a:gd name="T14" fmla="*/ 11 w 131"/>
                  <a:gd name="T15" fmla="*/ 83 h 323"/>
                  <a:gd name="T16" fmla="*/ 17 w 131"/>
                  <a:gd name="T17" fmla="*/ 132 h 323"/>
                  <a:gd name="T18" fmla="*/ 19 w 131"/>
                  <a:gd name="T19" fmla="*/ 147 h 323"/>
                  <a:gd name="T20" fmla="*/ 24 w 131"/>
                  <a:gd name="T21" fmla="*/ 159 h 323"/>
                  <a:gd name="T22" fmla="*/ 27 w 131"/>
                  <a:gd name="T23" fmla="*/ 163 h 323"/>
                  <a:gd name="T24" fmla="*/ 30 w 131"/>
                  <a:gd name="T25" fmla="*/ 177 h 323"/>
                  <a:gd name="T26" fmla="*/ 32 w 131"/>
                  <a:gd name="T27" fmla="*/ 181 h 323"/>
                  <a:gd name="T28" fmla="*/ 9 w 131"/>
                  <a:gd name="T29" fmla="*/ 189 h 323"/>
                  <a:gd name="T30" fmla="*/ 0 w 131"/>
                  <a:gd name="T31" fmla="*/ 224 h 323"/>
                  <a:gd name="T32" fmla="*/ 1 w 131"/>
                  <a:gd name="T33" fmla="*/ 252 h 323"/>
                  <a:gd name="T34" fmla="*/ 2 w 131"/>
                  <a:gd name="T35" fmla="*/ 265 h 323"/>
                  <a:gd name="T36" fmla="*/ 9 w 131"/>
                  <a:gd name="T37" fmla="*/ 274 h 323"/>
                  <a:gd name="T38" fmla="*/ 3 w 131"/>
                  <a:gd name="T39" fmla="*/ 297 h 323"/>
                  <a:gd name="T40" fmla="*/ 5 w 131"/>
                  <a:gd name="T41" fmla="*/ 321 h 323"/>
                  <a:gd name="T42" fmla="*/ 20 w 131"/>
                  <a:gd name="T43" fmla="*/ 319 h 323"/>
                  <a:gd name="T44" fmla="*/ 34 w 131"/>
                  <a:gd name="T45" fmla="*/ 317 h 323"/>
                  <a:gd name="T46" fmla="*/ 37 w 131"/>
                  <a:gd name="T47" fmla="*/ 310 h 323"/>
                  <a:gd name="T48" fmla="*/ 31 w 131"/>
                  <a:gd name="T49" fmla="*/ 305 h 323"/>
                  <a:gd name="T50" fmla="*/ 34 w 131"/>
                  <a:gd name="T51" fmla="*/ 295 h 323"/>
                  <a:gd name="T52" fmla="*/ 57 w 131"/>
                  <a:gd name="T53" fmla="*/ 295 h 323"/>
                  <a:gd name="T54" fmla="*/ 57 w 131"/>
                  <a:gd name="T55" fmla="*/ 287 h 323"/>
                  <a:gd name="T56" fmla="*/ 51 w 131"/>
                  <a:gd name="T57" fmla="*/ 282 h 323"/>
                  <a:gd name="T58" fmla="*/ 58 w 131"/>
                  <a:gd name="T59" fmla="*/ 236 h 323"/>
                  <a:gd name="T60" fmla="*/ 82 w 131"/>
                  <a:gd name="T61" fmla="*/ 226 h 323"/>
                  <a:gd name="T62" fmla="*/ 88 w 131"/>
                  <a:gd name="T63" fmla="*/ 210 h 323"/>
                  <a:gd name="T64" fmla="*/ 103 w 131"/>
                  <a:gd name="T65" fmla="*/ 207 h 323"/>
                  <a:gd name="T66" fmla="*/ 120 w 131"/>
                  <a:gd name="T67" fmla="*/ 197 h 323"/>
                  <a:gd name="T68" fmla="*/ 119 w 131"/>
                  <a:gd name="T69" fmla="*/ 177 h 323"/>
                  <a:gd name="T70" fmla="*/ 116 w 131"/>
                  <a:gd name="T71" fmla="*/ 167 h 323"/>
                  <a:gd name="T72" fmla="*/ 127 w 131"/>
                  <a:gd name="T73" fmla="*/ 152 h 323"/>
                  <a:gd name="T74" fmla="*/ 131 w 131"/>
                  <a:gd name="T75" fmla="*/ 145 h 323"/>
                  <a:gd name="T76" fmla="*/ 125 w 131"/>
                  <a:gd name="T77" fmla="*/ 135 h 323"/>
                  <a:gd name="T78" fmla="*/ 113 w 131"/>
                  <a:gd name="T79" fmla="*/ 137 h 323"/>
                  <a:gd name="T80" fmla="*/ 103 w 131"/>
                  <a:gd name="T81" fmla="*/ 132 h 323"/>
                  <a:gd name="T82" fmla="*/ 94 w 131"/>
                  <a:gd name="T83" fmla="*/ 130 h 323"/>
                  <a:gd name="T84" fmla="*/ 84 w 131"/>
                  <a:gd name="T85" fmla="*/ 104 h 323"/>
                  <a:gd name="T86" fmla="*/ 80 w 131"/>
                  <a:gd name="T87" fmla="*/ 77 h 323"/>
                  <a:gd name="T88" fmla="*/ 79 w 131"/>
                  <a:gd name="T89" fmla="*/ 57 h 323"/>
                  <a:gd name="T90" fmla="*/ 78 w 131"/>
                  <a:gd name="T91" fmla="*/ 41 h 323"/>
                  <a:gd name="T92" fmla="*/ 76 w 131"/>
                  <a:gd name="T93" fmla="*/ 25 h 3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1"/>
                  <a:gd name="T142" fmla="*/ 0 h 323"/>
                  <a:gd name="T143" fmla="*/ 131 w 131"/>
                  <a:gd name="T144" fmla="*/ 323 h 3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1" h="323">
                    <a:moveTo>
                      <a:pt x="78" y="2"/>
                    </a:moveTo>
                    <a:lnTo>
                      <a:pt x="71" y="4"/>
                    </a:lnTo>
                    <a:lnTo>
                      <a:pt x="68" y="0"/>
                    </a:lnTo>
                    <a:lnTo>
                      <a:pt x="59" y="2"/>
                    </a:lnTo>
                    <a:lnTo>
                      <a:pt x="51" y="15"/>
                    </a:lnTo>
                    <a:lnTo>
                      <a:pt x="42" y="15"/>
                    </a:lnTo>
                    <a:lnTo>
                      <a:pt x="30" y="23"/>
                    </a:lnTo>
                    <a:lnTo>
                      <a:pt x="28" y="39"/>
                    </a:lnTo>
                    <a:lnTo>
                      <a:pt x="40" y="49"/>
                    </a:lnTo>
                    <a:lnTo>
                      <a:pt x="38" y="57"/>
                    </a:lnTo>
                    <a:lnTo>
                      <a:pt x="36" y="60"/>
                    </a:lnTo>
                    <a:lnTo>
                      <a:pt x="28" y="66"/>
                    </a:lnTo>
                    <a:lnTo>
                      <a:pt x="28" y="71"/>
                    </a:lnTo>
                    <a:lnTo>
                      <a:pt x="17" y="69"/>
                    </a:lnTo>
                    <a:lnTo>
                      <a:pt x="10" y="79"/>
                    </a:lnTo>
                    <a:lnTo>
                      <a:pt x="11" y="83"/>
                    </a:lnTo>
                    <a:lnTo>
                      <a:pt x="10" y="114"/>
                    </a:lnTo>
                    <a:lnTo>
                      <a:pt x="17" y="132"/>
                    </a:lnTo>
                    <a:lnTo>
                      <a:pt x="15" y="147"/>
                    </a:lnTo>
                    <a:lnTo>
                      <a:pt x="19" y="147"/>
                    </a:lnTo>
                    <a:lnTo>
                      <a:pt x="17" y="158"/>
                    </a:lnTo>
                    <a:lnTo>
                      <a:pt x="24" y="159"/>
                    </a:lnTo>
                    <a:lnTo>
                      <a:pt x="24" y="163"/>
                    </a:lnTo>
                    <a:lnTo>
                      <a:pt x="27" y="163"/>
                    </a:lnTo>
                    <a:lnTo>
                      <a:pt x="27" y="169"/>
                    </a:lnTo>
                    <a:lnTo>
                      <a:pt x="30" y="177"/>
                    </a:lnTo>
                    <a:lnTo>
                      <a:pt x="32" y="177"/>
                    </a:lnTo>
                    <a:lnTo>
                      <a:pt x="32" y="181"/>
                    </a:lnTo>
                    <a:lnTo>
                      <a:pt x="17" y="177"/>
                    </a:lnTo>
                    <a:lnTo>
                      <a:pt x="9" y="189"/>
                    </a:lnTo>
                    <a:lnTo>
                      <a:pt x="9" y="193"/>
                    </a:lnTo>
                    <a:lnTo>
                      <a:pt x="0" y="224"/>
                    </a:lnTo>
                    <a:lnTo>
                      <a:pt x="0" y="233"/>
                    </a:lnTo>
                    <a:lnTo>
                      <a:pt x="1" y="252"/>
                    </a:lnTo>
                    <a:lnTo>
                      <a:pt x="3" y="258"/>
                    </a:lnTo>
                    <a:lnTo>
                      <a:pt x="2" y="265"/>
                    </a:lnTo>
                    <a:lnTo>
                      <a:pt x="2" y="274"/>
                    </a:lnTo>
                    <a:lnTo>
                      <a:pt x="9" y="274"/>
                    </a:lnTo>
                    <a:lnTo>
                      <a:pt x="7" y="293"/>
                    </a:lnTo>
                    <a:lnTo>
                      <a:pt x="3" y="297"/>
                    </a:lnTo>
                    <a:lnTo>
                      <a:pt x="2" y="315"/>
                    </a:lnTo>
                    <a:lnTo>
                      <a:pt x="5" y="321"/>
                    </a:lnTo>
                    <a:lnTo>
                      <a:pt x="17" y="323"/>
                    </a:lnTo>
                    <a:lnTo>
                      <a:pt x="20" y="319"/>
                    </a:lnTo>
                    <a:lnTo>
                      <a:pt x="30" y="321"/>
                    </a:lnTo>
                    <a:lnTo>
                      <a:pt x="34" y="317"/>
                    </a:lnTo>
                    <a:lnTo>
                      <a:pt x="36" y="319"/>
                    </a:lnTo>
                    <a:lnTo>
                      <a:pt x="37" y="310"/>
                    </a:lnTo>
                    <a:lnTo>
                      <a:pt x="34" y="305"/>
                    </a:lnTo>
                    <a:lnTo>
                      <a:pt x="31" y="305"/>
                    </a:lnTo>
                    <a:lnTo>
                      <a:pt x="31" y="297"/>
                    </a:lnTo>
                    <a:lnTo>
                      <a:pt x="34" y="295"/>
                    </a:lnTo>
                    <a:lnTo>
                      <a:pt x="47" y="297"/>
                    </a:lnTo>
                    <a:lnTo>
                      <a:pt x="57" y="295"/>
                    </a:lnTo>
                    <a:lnTo>
                      <a:pt x="59" y="291"/>
                    </a:lnTo>
                    <a:lnTo>
                      <a:pt x="57" y="287"/>
                    </a:lnTo>
                    <a:lnTo>
                      <a:pt x="54" y="283"/>
                    </a:lnTo>
                    <a:lnTo>
                      <a:pt x="51" y="282"/>
                    </a:lnTo>
                    <a:lnTo>
                      <a:pt x="54" y="248"/>
                    </a:lnTo>
                    <a:lnTo>
                      <a:pt x="58" y="236"/>
                    </a:lnTo>
                    <a:lnTo>
                      <a:pt x="74" y="224"/>
                    </a:lnTo>
                    <a:lnTo>
                      <a:pt x="82" y="226"/>
                    </a:lnTo>
                    <a:lnTo>
                      <a:pt x="84" y="218"/>
                    </a:lnTo>
                    <a:lnTo>
                      <a:pt x="88" y="210"/>
                    </a:lnTo>
                    <a:lnTo>
                      <a:pt x="94" y="209"/>
                    </a:lnTo>
                    <a:lnTo>
                      <a:pt x="103" y="207"/>
                    </a:lnTo>
                    <a:lnTo>
                      <a:pt x="110" y="205"/>
                    </a:lnTo>
                    <a:lnTo>
                      <a:pt x="120" y="197"/>
                    </a:lnTo>
                    <a:lnTo>
                      <a:pt x="124" y="186"/>
                    </a:lnTo>
                    <a:lnTo>
                      <a:pt x="119" y="177"/>
                    </a:lnTo>
                    <a:lnTo>
                      <a:pt x="116" y="177"/>
                    </a:lnTo>
                    <a:lnTo>
                      <a:pt x="116" y="167"/>
                    </a:lnTo>
                    <a:lnTo>
                      <a:pt x="123" y="159"/>
                    </a:lnTo>
                    <a:lnTo>
                      <a:pt x="127" y="152"/>
                    </a:lnTo>
                    <a:lnTo>
                      <a:pt x="131" y="150"/>
                    </a:lnTo>
                    <a:lnTo>
                      <a:pt x="131" y="145"/>
                    </a:lnTo>
                    <a:lnTo>
                      <a:pt x="128" y="139"/>
                    </a:lnTo>
                    <a:lnTo>
                      <a:pt x="125" y="135"/>
                    </a:lnTo>
                    <a:lnTo>
                      <a:pt x="116" y="134"/>
                    </a:lnTo>
                    <a:lnTo>
                      <a:pt x="113" y="137"/>
                    </a:lnTo>
                    <a:lnTo>
                      <a:pt x="106" y="135"/>
                    </a:lnTo>
                    <a:lnTo>
                      <a:pt x="103" y="132"/>
                    </a:lnTo>
                    <a:lnTo>
                      <a:pt x="101" y="132"/>
                    </a:lnTo>
                    <a:lnTo>
                      <a:pt x="94" y="130"/>
                    </a:lnTo>
                    <a:lnTo>
                      <a:pt x="93" y="118"/>
                    </a:lnTo>
                    <a:lnTo>
                      <a:pt x="84" y="104"/>
                    </a:lnTo>
                    <a:lnTo>
                      <a:pt x="85" y="85"/>
                    </a:lnTo>
                    <a:lnTo>
                      <a:pt x="80" y="77"/>
                    </a:lnTo>
                    <a:lnTo>
                      <a:pt x="82" y="57"/>
                    </a:lnTo>
                    <a:lnTo>
                      <a:pt x="79" y="57"/>
                    </a:lnTo>
                    <a:lnTo>
                      <a:pt x="80" y="45"/>
                    </a:lnTo>
                    <a:lnTo>
                      <a:pt x="78" y="41"/>
                    </a:lnTo>
                    <a:lnTo>
                      <a:pt x="79" y="30"/>
                    </a:lnTo>
                    <a:lnTo>
                      <a:pt x="76" y="25"/>
                    </a:lnTo>
                    <a:lnTo>
                      <a:pt x="78" y="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3" name="Freeform 14"/>
              <p:cNvSpPr>
                <a:spLocks/>
              </p:cNvSpPr>
              <p:nvPr/>
            </p:nvSpPr>
            <p:spPr bwMode="auto">
              <a:xfrm>
                <a:off x="889" y="1761"/>
                <a:ext cx="178" cy="413"/>
              </a:xfrm>
              <a:custGeom>
                <a:avLst/>
                <a:gdLst>
                  <a:gd name="T0" fmla="*/ 109 w 178"/>
                  <a:gd name="T1" fmla="*/ 411 h 413"/>
                  <a:gd name="T2" fmla="*/ 89 w 178"/>
                  <a:gd name="T3" fmla="*/ 392 h 413"/>
                  <a:gd name="T4" fmla="*/ 51 w 178"/>
                  <a:gd name="T5" fmla="*/ 392 h 413"/>
                  <a:gd name="T6" fmla="*/ 24 w 178"/>
                  <a:gd name="T7" fmla="*/ 364 h 413"/>
                  <a:gd name="T8" fmla="*/ 7 w 178"/>
                  <a:gd name="T9" fmla="*/ 344 h 413"/>
                  <a:gd name="T10" fmla="*/ 8 w 178"/>
                  <a:gd name="T11" fmla="*/ 331 h 413"/>
                  <a:gd name="T12" fmla="*/ 0 w 178"/>
                  <a:gd name="T13" fmla="*/ 319 h 413"/>
                  <a:gd name="T14" fmla="*/ 11 w 178"/>
                  <a:gd name="T15" fmla="*/ 319 h 413"/>
                  <a:gd name="T16" fmla="*/ 18 w 178"/>
                  <a:gd name="T17" fmla="*/ 317 h 413"/>
                  <a:gd name="T18" fmla="*/ 16 w 178"/>
                  <a:gd name="T19" fmla="*/ 303 h 413"/>
                  <a:gd name="T20" fmla="*/ 14 w 178"/>
                  <a:gd name="T21" fmla="*/ 295 h 413"/>
                  <a:gd name="T22" fmla="*/ 29 w 178"/>
                  <a:gd name="T23" fmla="*/ 295 h 413"/>
                  <a:gd name="T24" fmla="*/ 42 w 178"/>
                  <a:gd name="T25" fmla="*/ 289 h 413"/>
                  <a:gd name="T26" fmla="*/ 33 w 178"/>
                  <a:gd name="T27" fmla="*/ 280 h 413"/>
                  <a:gd name="T28" fmla="*/ 41 w 178"/>
                  <a:gd name="T29" fmla="*/ 234 h 413"/>
                  <a:gd name="T30" fmla="*/ 63 w 178"/>
                  <a:gd name="T31" fmla="*/ 222 h 413"/>
                  <a:gd name="T32" fmla="*/ 86 w 178"/>
                  <a:gd name="T33" fmla="*/ 205 h 413"/>
                  <a:gd name="T34" fmla="*/ 105 w 178"/>
                  <a:gd name="T35" fmla="*/ 189 h 413"/>
                  <a:gd name="T36" fmla="*/ 100 w 178"/>
                  <a:gd name="T37" fmla="*/ 175 h 413"/>
                  <a:gd name="T38" fmla="*/ 99 w 178"/>
                  <a:gd name="T39" fmla="*/ 163 h 413"/>
                  <a:gd name="T40" fmla="*/ 112 w 178"/>
                  <a:gd name="T41" fmla="*/ 147 h 413"/>
                  <a:gd name="T42" fmla="*/ 107 w 178"/>
                  <a:gd name="T43" fmla="*/ 133 h 413"/>
                  <a:gd name="T44" fmla="*/ 94 w 178"/>
                  <a:gd name="T45" fmla="*/ 133 h 413"/>
                  <a:gd name="T46" fmla="*/ 83 w 178"/>
                  <a:gd name="T47" fmla="*/ 130 h 413"/>
                  <a:gd name="T48" fmla="*/ 74 w 178"/>
                  <a:gd name="T49" fmla="*/ 116 h 413"/>
                  <a:gd name="T50" fmla="*/ 68 w 178"/>
                  <a:gd name="T51" fmla="*/ 83 h 413"/>
                  <a:gd name="T52" fmla="*/ 64 w 178"/>
                  <a:gd name="T53" fmla="*/ 55 h 413"/>
                  <a:gd name="T54" fmla="*/ 63 w 178"/>
                  <a:gd name="T55" fmla="*/ 43 h 413"/>
                  <a:gd name="T56" fmla="*/ 60 w 178"/>
                  <a:gd name="T57" fmla="*/ 27 h 413"/>
                  <a:gd name="T58" fmla="*/ 60 w 178"/>
                  <a:gd name="T59" fmla="*/ 0 h 413"/>
                  <a:gd name="T60" fmla="*/ 73 w 178"/>
                  <a:gd name="T61" fmla="*/ 21 h 413"/>
                  <a:gd name="T62" fmla="*/ 77 w 178"/>
                  <a:gd name="T63" fmla="*/ 60 h 413"/>
                  <a:gd name="T64" fmla="*/ 93 w 178"/>
                  <a:gd name="T65" fmla="*/ 88 h 413"/>
                  <a:gd name="T66" fmla="*/ 104 w 178"/>
                  <a:gd name="T67" fmla="*/ 109 h 413"/>
                  <a:gd name="T68" fmla="*/ 126 w 178"/>
                  <a:gd name="T69" fmla="*/ 122 h 413"/>
                  <a:gd name="T70" fmla="*/ 135 w 178"/>
                  <a:gd name="T71" fmla="*/ 139 h 413"/>
                  <a:gd name="T72" fmla="*/ 163 w 178"/>
                  <a:gd name="T73" fmla="*/ 145 h 413"/>
                  <a:gd name="T74" fmla="*/ 178 w 178"/>
                  <a:gd name="T75" fmla="*/ 175 h 413"/>
                  <a:gd name="T76" fmla="*/ 169 w 178"/>
                  <a:gd name="T77" fmla="*/ 212 h 413"/>
                  <a:gd name="T78" fmla="*/ 156 w 178"/>
                  <a:gd name="T79" fmla="*/ 224 h 413"/>
                  <a:gd name="T80" fmla="*/ 148 w 178"/>
                  <a:gd name="T81" fmla="*/ 232 h 413"/>
                  <a:gd name="T82" fmla="*/ 150 w 178"/>
                  <a:gd name="T83" fmla="*/ 208 h 413"/>
                  <a:gd name="T84" fmla="*/ 142 w 178"/>
                  <a:gd name="T85" fmla="*/ 203 h 413"/>
                  <a:gd name="T86" fmla="*/ 138 w 178"/>
                  <a:gd name="T87" fmla="*/ 218 h 413"/>
                  <a:gd name="T88" fmla="*/ 134 w 178"/>
                  <a:gd name="T89" fmla="*/ 263 h 413"/>
                  <a:gd name="T90" fmla="*/ 124 w 178"/>
                  <a:gd name="T91" fmla="*/ 309 h 413"/>
                  <a:gd name="T92" fmla="*/ 128 w 178"/>
                  <a:gd name="T93" fmla="*/ 372 h 413"/>
                  <a:gd name="T94" fmla="*/ 122 w 178"/>
                  <a:gd name="T95" fmla="*/ 402 h 4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8"/>
                  <a:gd name="T145" fmla="*/ 0 h 413"/>
                  <a:gd name="T146" fmla="*/ 178 w 178"/>
                  <a:gd name="T147" fmla="*/ 413 h 4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8" h="413">
                    <a:moveTo>
                      <a:pt x="118" y="413"/>
                    </a:moveTo>
                    <a:lnTo>
                      <a:pt x="109" y="411"/>
                    </a:lnTo>
                    <a:lnTo>
                      <a:pt x="95" y="394"/>
                    </a:lnTo>
                    <a:lnTo>
                      <a:pt x="89" y="392"/>
                    </a:lnTo>
                    <a:lnTo>
                      <a:pt x="80" y="398"/>
                    </a:lnTo>
                    <a:lnTo>
                      <a:pt x="51" y="392"/>
                    </a:lnTo>
                    <a:lnTo>
                      <a:pt x="34" y="374"/>
                    </a:lnTo>
                    <a:lnTo>
                      <a:pt x="24" y="364"/>
                    </a:lnTo>
                    <a:lnTo>
                      <a:pt x="12" y="355"/>
                    </a:lnTo>
                    <a:lnTo>
                      <a:pt x="7" y="344"/>
                    </a:lnTo>
                    <a:lnTo>
                      <a:pt x="12" y="338"/>
                    </a:lnTo>
                    <a:lnTo>
                      <a:pt x="8" y="331"/>
                    </a:lnTo>
                    <a:lnTo>
                      <a:pt x="4" y="325"/>
                    </a:lnTo>
                    <a:lnTo>
                      <a:pt x="0" y="319"/>
                    </a:lnTo>
                    <a:lnTo>
                      <a:pt x="3" y="317"/>
                    </a:lnTo>
                    <a:lnTo>
                      <a:pt x="11" y="319"/>
                    </a:lnTo>
                    <a:lnTo>
                      <a:pt x="15" y="315"/>
                    </a:lnTo>
                    <a:lnTo>
                      <a:pt x="18" y="317"/>
                    </a:lnTo>
                    <a:lnTo>
                      <a:pt x="18" y="309"/>
                    </a:lnTo>
                    <a:lnTo>
                      <a:pt x="16" y="303"/>
                    </a:lnTo>
                    <a:lnTo>
                      <a:pt x="12" y="303"/>
                    </a:lnTo>
                    <a:lnTo>
                      <a:pt x="14" y="295"/>
                    </a:lnTo>
                    <a:lnTo>
                      <a:pt x="16" y="293"/>
                    </a:lnTo>
                    <a:lnTo>
                      <a:pt x="29" y="295"/>
                    </a:lnTo>
                    <a:lnTo>
                      <a:pt x="38" y="293"/>
                    </a:lnTo>
                    <a:lnTo>
                      <a:pt x="42" y="289"/>
                    </a:lnTo>
                    <a:lnTo>
                      <a:pt x="37" y="280"/>
                    </a:lnTo>
                    <a:lnTo>
                      <a:pt x="33" y="280"/>
                    </a:lnTo>
                    <a:lnTo>
                      <a:pt x="39" y="242"/>
                    </a:lnTo>
                    <a:lnTo>
                      <a:pt x="41" y="234"/>
                    </a:lnTo>
                    <a:lnTo>
                      <a:pt x="56" y="222"/>
                    </a:lnTo>
                    <a:lnTo>
                      <a:pt x="63" y="222"/>
                    </a:lnTo>
                    <a:lnTo>
                      <a:pt x="70" y="208"/>
                    </a:lnTo>
                    <a:lnTo>
                      <a:pt x="86" y="205"/>
                    </a:lnTo>
                    <a:lnTo>
                      <a:pt x="103" y="195"/>
                    </a:lnTo>
                    <a:lnTo>
                      <a:pt x="105" y="189"/>
                    </a:lnTo>
                    <a:lnTo>
                      <a:pt x="105" y="184"/>
                    </a:lnTo>
                    <a:lnTo>
                      <a:pt x="100" y="175"/>
                    </a:lnTo>
                    <a:lnTo>
                      <a:pt x="97" y="175"/>
                    </a:lnTo>
                    <a:lnTo>
                      <a:pt x="99" y="163"/>
                    </a:lnTo>
                    <a:lnTo>
                      <a:pt x="105" y="157"/>
                    </a:lnTo>
                    <a:lnTo>
                      <a:pt x="112" y="147"/>
                    </a:lnTo>
                    <a:lnTo>
                      <a:pt x="113" y="141"/>
                    </a:lnTo>
                    <a:lnTo>
                      <a:pt x="107" y="133"/>
                    </a:lnTo>
                    <a:lnTo>
                      <a:pt x="99" y="132"/>
                    </a:lnTo>
                    <a:lnTo>
                      <a:pt x="94" y="133"/>
                    </a:lnTo>
                    <a:lnTo>
                      <a:pt x="89" y="130"/>
                    </a:lnTo>
                    <a:lnTo>
                      <a:pt x="83" y="130"/>
                    </a:lnTo>
                    <a:lnTo>
                      <a:pt x="77" y="128"/>
                    </a:lnTo>
                    <a:lnTo>
                      <a:pt x="74" y="116"/>
                    </a:lnTo>
                    <a:lnTo>
                      <a:pt x="66" y="102"/>
                    </a:lnTo>
                    <a:lnTo>
                      <a:pt x="68" y="83"/>
                    </a:lnTo>
                    <a:lnTo>
                      <a:pt x="63" y="75"/>
                    </a:lnTo>
                    <a:lnTo>
                      <a:pt x="64" y="55"/>
                    </a:lnTo>
                    <a:lnTo>
                      <a:pt x="62" y="55"/>
                    </a:lnTo>
                    <a:lnTo>
                      <a:pt x="63" y="43"/>
                    </a:lnTo>
                    <a:lnTo>
                      <a:pt x="59" y="39"/>
                    </a:lnTo>
                    <a:lnTo>
                      <a:pt x="60" y="27"/>
                    </a:lnTo>
                    <a:lnTo>
                      <a:pt x="58" y="23"/>
                    </a:lnTo>
                    <a:lnTo>
                      <a:pt x="60" y="0"/>
                    </a:lnTo>
                    <a:lnTo>
                      <a:pt x="65" y="9"/>
                    </a:lnTo>
                    <a:lnTo>
                      <a:pt x="73" y="21"/>
                    </a:lnTo>
                    <a:lnTo>
                      <a:pt x="76" y="33"/>
                    </a:lnTo>
                    <a:lnTo>
                      <a:pt x="77" y="60"/>
                    </a:lnTo>
                    <a:lnTo>
                      <a:pt x="83" y="75"/>
                    </a:lnTo>
                    <a:lnTo>
                      <a:pt x="93" y="88"/>
                    </a:lnTo>
                    <a:lnTo>
                      <a:pt x="95" y="96"/>
                    </a:lnTo>
                    <a:lnTo>
                      <a:pt x="104" y="109"/>
                    </a:lnTo>
                    <a:lnTo>
                      <a:pt x="109" y="118"/>
                    </a:lnTo>
                    <a:lnTo>
                      <a:pt x="126" y="122"/>
                    </a:lnTo>
                    <a:lnTo>
                      <a:pt x="132" y="132"/>
                    </a:lnTo>
                    <a:lnTo>
                      <a:pt x="135" y="139"/>
                    </a:lnTo>
                    <a:lnTo>
                      <a:pt x="153" y="145"/>
                    </a:lnTo>
                    <a:lnTo>
                      <a:pt x="163" y="145"/>
                    </a:lnTo>
                    <a:lnTo>
                      <a:pt x="173" y="161"/>
                    </a:lnTo>
                    <a:lnTo>
                      <a:pt x="178" y="175"/>
                    </a:lnTo>
                    <a:lnTo>
                      <a:pt x="173" y="193"/>
                    </a:lnTo>
                    <a:lnTo>
                      <a:pt x="169" y="212"/>
                    </a:lnTo>
                    <a:lnTo>
                      <a:pt x="163" y="222"/>
                    </a:lnTo>
                    <a:lnTo>
                      <a:pt x="156" y="224"/>
                    </a:lnTo>
                    <a:lnTo>
                      <a:pt x="155" y="234"/>
                    </a:lnTo>
                    <a:lnTo>
                      <a:pt x="148" y="232"/>
                    </a:lnTo>
                    <a:lnTo>
                      <a:pt x="146" y="220"/>
                    </a:lnTo>
                    <a:lnTo>
                      <a:pt x="150" y="208"/>
                    </a:lnTo>
                    <a:lnTo>
                      <a:pt x="150" y="205"/>
                    </a:lnTo>
                    <a:lnTo>
                      <a:pt x="142" y="203"/>
                    </a:lnTo>
                    <a:lnTo>
                      <a:pt x="135" y="201"/>
                    </a:lnTo>
                    <a:lnTo>
                      <a:pt x="138" y="218"/>
                    </a:lnTo>
                    <a:lnTo>
                      <a:pt x="136" y="236"/>
                    </a:lnTo>
                    <a:lnTo>
                      <a:pt x="134" y="263"/>
                    </a:lnTo>
                    <a:lnTo>
                      <a:pt x="130" y="280"/>
                    </a:lnTo>
                    <a:lnTo>
                      <a:pt x="124" y="309"/>
                    </a:lnTo>
                    <a:lnTo>
                      <a:pt x="124" y="353"/>
                    </a:lnTo>
                    <a:lnTo>
                      <a:pt x="128" y="372"/>
                    </a:lnTo>
                    <a:lnTo>
                      <a:pt x="126" y="396"/>
                    </a:lnTo>
                    <a:lnTo>
                      <a:pt x="122" y="402"/>
                    </a:lnTo>
                    <a:lnTo>
                      <a:pt x="118" y="41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4" name="Freeform 15"/>
              <p:cNvSpPr>
                <a:spLocks/>
              </p:cNvSpPr>
              <p:nvPr/>
            </p:nvSpPr>
            <p:spPr bwMode="auto">
              <a:xfrm>
                <a:off x="778" y="1994"/>
                <a:ext cx="200" cy="253"/>
              </a:xfrm>
              <a:custGeom>
                <a:avLst/>
                <a:gdLst>
                  <a:gd name="T0" fmla="*/ 190 w 200"/>
                  <a:gd name="T1" fmla="*/ 181 h 253"/>
                  <a:gd name="T2" fmla="*/ 200 w 200"/>
                  <a:gd name="T3" fmla="*/ 191 h 253"/>
                  <a:gd name="T4" fmla="*/ 191 w 200"/>
                  <a:gd name="T5" fmla="*/ 197 h 253"/>
                  <a:gd name="T6" fmla="*/ 183 w 200"/>
                  <a:gd name="T7" fmla="*/ 253 h 253"/>
                  <a:gd name="T8" fmla="*/ 174 w 200"/>
                  <a:gd name="T9" fmla="*/ 247 h 253"/>
                  <a:gd name="T10" fmla="*/ 153 w 200"/>
                  <a:gd name="T11" fmla="*/ 232 h 253"/>
                  <a:gd name="T12" fmla="*/ 142 w 200"/>
                  <a:gd name="T13" fmla="*/ 221 h 253"/>
                  <a:gd name="T14" fmla="*/ 139 w 200"/>
                  <a:gd name="T15" fmla="*/ 232 h 253"/>
                  <a:gd name="T16" fmla="*/ 130 w 200"/>
                  <a:gd name="T17" fmla="*/ 220 h 253"/>
                  <a:gd name="T18" fmla="*/ 117 w 200"/>
                  <a:gd name="T19" fmla="*/ 228 h 253"/>
                  <a:gd name="T20" fmla="*/ 108 w 200"/>
                  <a:gd name="T21" fmla="*/ 220 h 253"/>
                  <a:gd name="T22" fmla="*/ 99 w 200"/>
                  <a:gd name="T23" fmla="*/ 210 h 253"/>
                  <a:gd name="T24" fmla="*/ 85 w 200"/>
                  <a:gd name="T25" fmla="*/ 210 h 253"/>
                  <a:gd name="T26" fmla="*/ 69 w 200"/>
                  <a:gd name="T27" fmla="*/ 204 h 253"/>
                  <a:gd name="T28" fmla="*/ 50 w 200"/>
                  <a:gd name="T29" fmla="*/ 189 h 253"/>
                  <a:gd name="T30" fmla="*/ 34 w 200"/>
                  <a:gd name="T31" fmla="*/ 183 h 253"/>
                  <a:gd name="T32" fmla="*/ 42 w 200"/>
                  <a:gd name="T33" fmla="*/ 155 h 253"/>
                  <a:gd name="T34" fmla="*/ 47 w 200"/>
                  <a:gd name="T35" fmla="*/ 134 h 253"/>
                  <a:gd name="T36" fmla="*/ 35 w 200"/>
                  <a:gd name="T37" fmla="*/ 116 h 253"/>
                  <a:gd name="T38" fmla="*/ 24 w 200"/>
                  <a:gd name="T39" fmla="*/ 118 h 253"/>
                  <a:gd name="T40" fmla="*/ 7 w 200"/>
                  <a:gd name="T41" fmla="*/ 99 h 253"/>
                  <a:gd name="T42" fmla="*/ 3 w 200"/>
                  <a:gd name="T43" fmla="*/ 71 h 253"/>
                  <a:gd name="T44" fmla="*/ 11 w 200"/>
                  <a:gd name="T45" fmla="*/ 57 h 253"/>
                  <a:gd name="T46" fmla="*/ 41 w 200"/>
                  <a:gd name="T47" fmla="*/ 59 h 253"/>
                  <a:gd name="T48" fmla="*/ 55 w 200"/>
                  <a:gd name="T49" fmla="*/ 41 h 253"/>
                  <a:gd name="T50" fmla="*/ 73 w 200"/>
                  <a:gd name="T51" fmla="*/ 10 h 253"/>
                  <a:gd name="T52" fmla="*/ 90 w 200"/>
                  <a:gd name="T53" fmla="*/ 0 h 253"/>
                  <a:gd name="T54" fmla="*/ 94 w 200"/>
                  <a:gd name="T55" fmla="*/ 18 h 253"/>
                  <a:gd name="T56" fmla="*/ 95 w 200"/>
                  <a:gd name="T57" fmla="*/ 33 h 253"/>
                  <a:gd name="T58" fmla="*/ 101 w 200"/>
                  <a:gd name="T59" fmla="*/ 43 h 253"/>
                  <a:gd name="T60" fmla="*/ 96 w 200"/>
                  <a:gd name="T61" fmla="*/ 65 h 253"/>
                  <a:gd name="T62" fmla="*/ 97 w 200"/>
                  <a:gd name="T63" fmla="*/ 89 h 253"/>
                  <a:gd name="T64" fmla="*/ 124 w 200"/>
                  <a:gd name="T65" fmla="*/ 110 h 253"/>
                  <a:gd name="T66" fmla="*/ 117 w 200"/>
                  <a:gd name="T67" fmla="*/ 120 h 253"/>
                  <a:gd name="T68" fmla="*/ 145 w 200"/>
                  <a:gd name="T69" fmla="*/ 146 h 253"/>
                  <a:gd name="T70" fmla="*/ 190 w 200"/>
                  <a:gd name="T71" fmla="*/ 169 h 2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0"/>
                  <a:gd name="T109" fmla="*/ 0 h 253"/>
                  <a:gd name="T110" fmla="*/ 200 w 200"/>
                  <a:gd name="T111" fmla="*/ 253 h 25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0" h="253">
                    <a:moveTo>
                      <a:pt x="190" y="169"/>
                    </a:moveTo>
                    <a:lnTo>
                      <a:pt x="190" y="181"/>
                    </a:lnTo>
                    <a:lnTo>
                      <a:pt x="197" y="183"/>
                    </a:lnTo>
                    <a:lnTo>
                      <a:pt x="200" y="191"/>
                    </a:lnTo>
                    <a:lnTo>
                      <a:pt x="193" y="197"/>
                    </a:lnTo>
                    <a:lnTo>
                      <a:pt x="191" y="197"/>
                    </a:lnTo>
                    <a:lnTo>
                      <a:pt x="188" y="200"/>
                    </a:lnTo>
                    <a:lnTo>
                      <a:pt x="183" y="253"/>
                    </a:lnTo>
                    <a:lnTo>
                      <a:pt x="176" y="251"/>
                    </a:lnTo>
                    <a:lnTo>
                      <a:pt x="174" y="247"/>
                    </a:lnTo>
                    <a:lnTo>
                      <a:pt x="159" y="246"/>
                    </a:lnTo>
                    <a:lnTo>
                      <a:pt x="153" y="232"/>
                    </a:lnTo>
                    <a:lnTo>
                      <a:pt x="148" y="223"/>
                    </a:lnTo>
                    <a:lnTo>
                      <a:pt x="142" y="221"/>
                    </a:lnTo>
                    <a:lnTo>
                      <a:pt x="139" y="230"/>
                    </a:lnTo>
                    <a:lnTo>
                      <a:pt x="139" y="232"/>
                    </a:lnTo>
                    <a:lnTo>
                      <a:pt x="132" y="232"/>
                    </a:lnTo>
                    <a:lnTo>
                      <a:pt x="130" y="220"/>
                    </a:lnTo>
                    <a:lnTo>
                      <a:pt x="126" y="220"/>
                    </a:lnTo>
                    <a:lnTo>
                      <a:pt x="117" y="228"/>
                    </a:lnTo>
                    <a:lnTo>
                      <a:pt x="114" y="223"/>
                    </a:lnTo>
                    <a:lnTo>
                      <a:pt x="108" y="220"/>
                    </a:lnTo>
                    <a:lnTo>
                      <a:pt x="103" y="218"/>
                    </a:lnTo>
                    <a:lnTo>
                      <a:pt x="99" y="210"/>
                    </a:lnTo>
                    <a:lnTo>
                      <a:pt x="87" y="208"/>
                    </a:lnTo>
                    <a:lnTo>
                      <a:pt x="85" y="210"/>
                    </a:lnTo>
                    <a:lnTo>
                      <a:pt x="81" y="210"/>
                    </a:lnTo>
                    <a:lnTo>
                      <a:pt x="69" y="204"/>
                    </a:lnTo>
                    <a:lnTo>
                      <a:pt x="60" y="198"/>
                    </a:lnTo>
                    <a:lnTo>
                      <a:pt x="50" y="189"/>
                    </a:lnTo>
                    <a:lnTo>
                      <a:pt x="39" y="183"/>
                    </a:lnTo>
                    <a:lnTo>
                      <a:pt x="34" y="183"/>
                    </a:lnTo>
                    <a:lnTo>
                      <a:pt x="41" y="171"/>
                    </a:lnTo>
                    <a:lnTo>
                      <a:pt x="42" y="155"/>
                    </a:lnTo>
                    <a:lnTo>
                      <a:pt x="44" y="142"/>
                    </a:lnTo>
                    <a:lnTo>
                      <a:pt x="47" y="134"/>
                    </a:lnTo>
                    <a:lnTo>
                      <a:pt x="45" y="125"/>
                    </a:lnTo>
                    <a:lnTo>
                      <a:pt x="35" y="116"/>
                    </a:lnTo>
                    <a:lnTo>
                      <a:pt x="30" y="114"/>
                    </a:lnTo>
                    <a:lnTo>
                      <a:pt x="24" y="118"/>
                    </a:lnTo>
                    <a:lnTo>
                      <a:pt x="15" y="104"/>
                    </a:lnTo>
                    <a:lnTo>
                      <a:pt x="7" y="99"/>
                    </a:lnTo>
                    <a:lnTo>
                      <a:pt x="0" y="93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11" y="57"/>
                    </a:lnTo>
                    <a:lnTo>
                      <a:pt x="23" y="55"/>
                    </a:lnTo>
                    <a:lnTo>
                      <a:pt x="41" y="59"/>
                    </a:lnTo>
                    <a:lnTo>
                      <a:pt x="51" y="57"/>
                    </a:lnTo>
                    <a:lnTo>
                      <a:pt x="55" y="41"/>
                    </a:lnTo>
                    <a:lnTo>
                      <a:pt x="63" y="20"/>
                    </a:lnTo>
                    <a:lnTo>
                      <a:pt x="73" y="1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5" y="10"/>
                    </a:lnTo>
                    <a:lnTo>
                      <a:pt x="94" y="18"/>
                    </a:lnTo>
                    <a:lnTo>
                      <a:pt x="96" y="25"/>
                    </a:lnTo>
                    <a:lnTo>
                      <a:pt x="95" y="33"/>
                    </a:lnTo>
                    <a:lnTo>
                      <a:pt x="95" y="41"/>
                    </a:lnTo>
                    <a:lnTo>
                      <a:pt x="101" y="43"/>
                    </a:lnTo>
                    <a:lnTo>
                      <a:pt x="100" y="61"/>
                    </a:lnTo>
                    <a:lnTo>
                      <a:pt x="96" y="65"/>
                    </a:lnTo>
                    <a:lnTo>
                      <a:pt x="95" y="84"/>
                    </a:lnTo>
                    <a:lnTo>
                      <a:pt x="97" y="89"/>
                    </a:lnTo>
                    <a:lnTo>
                      <a:pt x="109" y="91"/>
                    </a:lnTo>
                    <a:lnTo>
                      <a:pt x="124" y="110"/>
                    </a:lnTo>
                    <a:lnTo>
                      <a:pt x="117" y="116"/>
                    </a:lnTo>
                    <a:lnTo>
                      <a:pt x="117" y="120"/>
                    </a:lnTo>
                    <a:lnTo>
                      <a:pt x="122" y="123"/>
                    </a:lnTo>
                    <a:lnTo>
                      <a:pt x="145" y="146"/>
                    </a:lnTo>
                    <a:lnTo>
                      <a:pt x="162" y="163"/>
                    </a:lnTo>
                    <a:lnTo>
                      <a:pt x="190" y="16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5" name="Freeform 16"/>
              <p:cNvSpPr>
                <a:spLocks/>
              </p:cNvSpPr>
              <p:nvPr/>
            </p:nvSpPr>
            <p:spPr bwMode="auto">
              <a:xfrm>
                <a:off x="846" y="2210"/>
                <a:ext cx="91" cy="103"/>
              </a:xfrm>
              <a:custGeom>
                <a:avLst/>
                <a:gdLst>
                  <a:gd name="T0" fmla="*/ 91 w 91"/>
                  <a:gd name="T1" fmla="*/ 26 h 103"/>
                  <a:gd name="T2" fmla="*/ 71 w 91"/>
                  <a:gd name="T3" fmla="*/ 33 h 103"/>
                  <a:gd name="T4" fmla="*/ 54 w 91"/>
                  <a:gd name="T5" fmla="*/ 47 h 103"/>
                  <a:gd name="T6" fmla="*/ 53 w 91"/>
                  <a:gd name="T7" fmla="*/ 61 h 103"/>
                  <a:gd name="T8" fmla="*/ 49 w 91"/>
                  <a:gd name="T9" fmla="*/ 77 h 103"/>
                  <a:gd name="T10" fmla="*/ 43 w 91"/>
                  <a:gd name="T11" fmla="*/ 79 h 103"/>
                  <a:gd name="T12" fmla="*/ 36 w 91"/>
                  <a:gd name="T13" fmla="*/ 82 h 103"/>
                  <a:gd name="T14" fmla="*/ 35 w 91"/>
                  <a:gd name="T15" fmla="*/ 97 h 103"/>
                  <a:gd name="T16" fmla="*/ 26 w 91"/>
                  <a:gd name="T17" fmla="*/ 99 h 103"/>
                  <a:gd name="T18" fmla="*/ 22 w 91"/>
                  <a:gd name="T19" fmla="*/ 99 h 103"/>
                  <a:gd name="T20" fmla="*/ 19 w 91"/>
                  <a:gd name="T21" fmla="*/ 103 h 103"/>
                  <a:gd name="T22" fmla="*/ 11 w 91"/>
                  <a:gd name="T23" fmla="*/ 88 h 103"/>
                  <a:gd name="T24" fmla="*/ 5 w 91"/>
                  <a:gd name="T25" fmla="*/ 77 h 103"/>
                  <a:gd name="T26" fmla="*/ 0 w 91"/>
                  <a:gd name="T27" fmla="*/ 71 h 103"/>
                  <a:gd name="T28" fmla="*/ 1 w 91"/>
                  <a:gd name="T29" fmla="*/ 59 h 103"/>
                  <a:gd name="T30" fmla="*/ 1 w 91"/>
                  <a:gd name="T31" fmla="*/ 49 h 103"/>
                  <a:gd name="T32" fmla="*/ 9 w 91"/>
                  <a:gd name="T33" fmla="*/ 33 h 103"/>
                  <a:gd name="T34" fmla="*/ 15 w 91"/>
                  <a:gd name="T35" fmla="*/ 31 h 103"/>
                  <a:gd name="T36" fmla="*/ 22 w 91"/>
                  <a:gd name="T37" fmla="*/ 33 h 103"/>
                  <a:gd name="T38" fmla="*/ 26 w 91"/>
                  <a:gd name="T39" fmla="*/ 26 h 103"/>
                  <a:gd name="T40" fmla="*/ 28 w 91"/>
                  <a:gd name="T41" fmla="*/ 22 h 103"/>
                  <a:gd name="T42" fmla="*/ 32 w 91"/>
                  <a:gd name="T43" fmla="*/ 24 h 103"/>
                  <a:gd name="T44" fmla="*/ 37 w 91"/>
                  <a:gd name="T45" fmla="*/ 28 h 103"/>
                  <a:gd name="T46" fmla="*/ 44 w 91"/>
                  <a:gd name="T47" fmla="*/ 26 h 103"/>
                  <a:gd name="T48" fmla="*/ 50 w 91"/>
                  <a:gd name="T49" fmla="*/ 26 h 103"/>
                  <a:gd name="T50" fmla="*/ 49 w 91"/>
                  <a:gd name="T51" fmla="*/ 9 h 103"/>
                  <a:gd name="T52" fmla="*/ 58 w 91"/>
                  <a:gd name="T53" fmla="*/ 0 h 103"/>
                  <a:gd name="T54" fmla="*/ 60 w 91"/>
                  <a:gd name="T55" fmla="*/ 2 h 103"/>
                  <a:gd name="T56" fmla="*/ 63 w 91"/>
                  <a:gd name="T57" fmla="*/ 11 h 103"/>
                  <a:gd name="T58" fmla="*/ 70 w 91"/>
                  <a:gd name="T59" fmla="*/ 13 h 103"/>
                  <a:gd name="T60" fmla="*/ 70 w 91"/>
                  <a:gd name="T61" fmla="*/ 9 h 103"/>
                  <a:gd name="T62" fmla="*/ 74 w 91"/>
                  <a:gd name="T63" fmla="*/ 4 h 103"/>
                  <a:gd name="T64" fmla="*/ 79 w 91"/>
                  <a:gd name="T65" fmla="*/ 4 h 103"/>
                  <a:gd name="T66" fmla="*/ 91 w 91"/>
                  <a:gd name="T67" fmla="*/ 26 h 10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103"/>
                  <a:gd name="T104" fmla="*/ 91 w 91"/>
                  <a:gd name="T105" fmla="*/ 103 h 10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103">
                    <a:moveTo>
                      <a:pt x="91" y="26"/>
                    </a:moveTo>
                    <a:lnTo>
                      <a:pt x="71" y="33"/>
                    </a:lnTo>
                    <a:lnTo>
                      <a:pt x="54" y="47"/>
                    </a:lnTo>
                    <a:lnTo>
                      <a:pt x="53" y="61"/>
                    </a:lnTo>
                    <a:lnTo>
                      <a:pt x="49" y="77"/>
                    </a:lnTo>
                    <a:lnTo>
                      <a:pt x="43" y="79"/>
                    </a:lnTo>
                    <a:lnTo>
                      <a:pt x="36" y="82"/>
                    </a:lnTo>
                    <a:lnTo>
                      <a:pt x="35" y="97"/>
                    </a:lnTo>
                    <a:lnTo>
                      <a:pt x="26" y="99"/>
                    </a:lnTo>
                    <a:lnTo>
                      <a:pt x="22" y="99"/>
                    </a:lnTo>
                    <a:lnTo>
                      <a:pt x="19" y="103"/>
                    </a:lnTo>
                    <a:lnTo>
                      <a:pt x="11" y="88"/>
                    </a:lnTo>
                    <a:lnTo>
                      <a:pt x="5" y="77"/>
                    </a:lnTo>
                    <a:lnTo>
                      <a:pt x="0" y="71"/>
                    </a:lnTo>
                    <a:lnTo>
                      <a:pt x="1" y="59"/>
                    </a:lnTo>
                    <a:lnTo>
                      <a:pt x="1" y="49"/>
                    </a:lnTo>
                    <a:lnTo>
                      <a:pt x="9" y="33"/>
                    </a:lnTo>
                    <a:lnTo>
                      <a:pt x="15" y="31"/>
                    </a:lnTo>
                    <a:lnTo>
                      <a:pt x="22" y="33"/>
                    </a:lnTo>
                    <a:lnTo>
                      <a:pt x="26" y="26"/>
                    </a:lnTo>
                    <a:lnTo>
                      <a:pt x="28" y="22"/>
                    </a:lnTo>
                    <a:lnTo>
                      <a:pt x="32" y="24"/>
                    </a:lnTo>
                    <a:lnTo>
                      <a:pt x="37" y="28"/>
                    </a:lnTo>
                    <a:lnTo>
                      <a:pt x="44" y="26"/>
                    </a:lnTo>
                    <a:lnTo>
                      <a:pt x="50" y="26"/>
                    </a:lnTo>
                    <a:lnTo>
                      <a:pt x="49" y="9"/>
                    </a:lnTo>
                    <a:lnTo>
                      <a:pt x="58" y="0"/>
                    </a:lnTo>
                    <a:lnTo>
                      <a:pt x="60" y="2"/>
                    </a:lnTo>
                    <a:lnTo>
                      <a:pt x="63" y="11"/>
                    </a:lnTo>
                    <a:lnTo>
                      <a:pt x="70" y="13"/>
                    </a:lnTo>
                    <a:lnTo>
                      <a:pt x="70" y="9"/>
                    </a:lnTo>
                    <a:lnTo>
                      <a:pt x="74" y="4"/>
                    </a:lnTo>
                    <a:lnTo>
                      <a:pt x="79" y="4"/>
                    </a:lnTo>
                    <a:lnTo>
                      <a:pt x="91" y="2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" name="Freeform 17"/>
              <p:cNvSpPr>
                <a:spLocks/>
              </p:cNvSpPr>
              <p:nvPr/>
            </p:nvSpPr>
            <p:spPr bwMode="auto">
              <a:xfrm>
                <a:off x="881" y="2236"/>
                <a:ext cx="106" cy="131"/>
              </a:xfrm>
              <a:custGeom>
                <a:avLst/>
                <a:gdLst>
                  <a:gd name="T0" fmla="*/ 56 w 106"/>
                  <a:gd name="T1" fmla="*/ 0 h 131"/>
                  <a:gd name="T2" fmla="*/ 71 w 106"/>
                  <a:gd name="T3" fmla="*/ 3 h 131"/>
                  <a:gd name="T4" fmla="*/ 73 w 106"/>
                  <a:gd name="T5" fmla="*/ 6 h 131"/>
                  <a:gd name="T6" fmla="*/ 91 w 106"/>
                  <a:gd name="T7" fmla="*/ 10 h 131"/>
                  <a:gd name="T8" fmla="*/ 101 w 106"/>
                  <a:gd name="T9" fmla="*/ 20 h 131"/>
                  <a:gd name="T10" fmla="*/ 100 w 106"/>
                  <a:gd name="T11" fmla="*/ 31 h 131"/>
                  <a:gd name="T12" fmla="*/ 95 w 106"/>
                  <a:gd name="T13" fmla="*/ 35 h 131"/>
                  <a:gd name="T14" fmla="*/ 93 w 106"/>
                  <a:gd name="T15" fmla="*/ 37 h 131"/>
                  <a:gd name="T16" fmla="*/ 87 w 106"/>
                  <a:gd name="T17" fmla="*/ 35 h 131"/>
                  <a:gd name="T18" fmla="*/ 83 w 106"/>
                  <a:gd name="T19" fmla="*/ 39 h 131"/>
                  <a:gd name="T20" fmla="*/ 79 w 106"/>
                  <a:gd name="T21" fmla="*/ 44 h 131"/>
                  <a:gd name="T22" fmla="*/ 76 w 106"/>
                  <a:gd name="T23" fmla="*/ 46 h 131"/>
                  <a:gd name="T24" fmla="*/ 79 w 106"/>
                  <a:gd name="T25" fmla="*/ 52 h 131"/>
                  <a:gd name="T26" fmla="*/ 81 w 106"/>
                  <a:gd name="T27" fmla="*/ 55 h 131"/>
                  <a:gd name="T28" fmla="*/ 81 w 106"/>
                  <a:gd name="T29" fmla="*/ 59 h 131"/>
                  <a:gd name="T30" fmla="*/ 75 w 106"/>
                  <a:gd name="T31" fmla="*/ 63 h 131"/>
                  <a:gd name="T32" fmla="*/ 75 w 106"/>
                  <a:gd name="T33" fmla="*/ 69 h 131"/>
                  <a:gd name="T34" fmla="*/ 77 w 106"/>
                  <a:gd name="T35" fmla="*/ 71 h 131"/>
                  <a:gd name="T36" fmla="*/ 80 w 106"/>
                  <a:gd name="T37" fmla="*/ 71 h 131"/>
                  <a:gd name="T38" fmla="*/ 87 w 106"/>
                  <a:gd name="T39" fmla="*/ 73 h 131"/>
                  <a:gd name="T40" fmla="*/ 100 w 106"/>
                  <a:gd name="T41" fmla="*/ 63 h 131"/>
                  <a:gd name="T42" fmla="*/ 106 w 106"/>
                  <a:gd name="T43" fmla="*/ 59 h 131"/>
                  <a:gd name="T44" fmla="*/ 106 w 106"/>
                  <a:gd name="T45" fmla="*/ 63 h 131"/>
                  <a:gd name="T46" fmla="*/ 105 w 106"/>
                  <a:gd name="T47" fmla="*/ 71 h 131"/>
                  <a:gd name="T48" fmla="*/ 105 w 106"/>
                  <a:gd name="T49" fmla="*/ 75 h 131"/>
                  <a:gd name="T50" fmla="*/ 97 w 106"/>
                  <a:gd name="T51" fmla="*/ 86 h 131"/>
                  <a:gd name="T52" fmla="*/ 95 w 106"/>
                  <a:gd name="T53" fmla="*/ 86 h 131"/>
                  <a:gd name="T54" fmla="*/ 94 w 106"/>
                  <a:gd name="T55" fmla="*/ 97 h 131"/>
                  <a:gd name="T56" fmla="*/ 90 w 106"/>
                  <a:gd name="T57" fmla="*/ 101 h 131"/>
                  <a:gd name="T58" fmla="*/ 90 w 106"/>
                  <a:gd name="T59" fmla="*/ 108 h 131"/>
                  <a:gd name="T60" fmla="*/ 93 w 106"/>
                  <a:gd name="T61" fmla="*/ 116 h 131"/>
                  <a:gd name="T62" fmla="*/ 94 w 106"/>
                  <a:gd name="T63" fmla="*/ 124 h 131"/>
                  <a:gd name="T64" fmla="*/ 97 w 106"/>
                  <a:gd name="T65" fmla="*/ 131 h 131"/>
                  <a:gd name="T66" fmla="*/ 79 w 106"/>
                  <a:gd name="T67" fmla="*/ 129 h 131"/>
                  <a:gd name="T68" fmla="*/ 76 w 106"/>
                  <a:gd name="T69" fmla="*/ 128 h 131"/>
                  <a:gd name="T70" fmla="*/ 70 w 106"/>
                  <a:gd name="T71" fmla="*/ 128 h 131"/>
                  <a:gd name="T72" fmla="*/ 71 w 106"/>
                  <a:gd name="T73" fmla="*/ 124 h 131"/>
                  <a:gd name="T74" fmla="*/ 64 w 106"/>
                  <a:gd name="T75" fmla="*/ 114 h 131"/>
                  <a:gd name="T76" fmla="*/ 52 w 106"/>
                  <a:gd name="T77" fmla="*/ 112 h 131"/>
                  <a:gd name="T78" fmla="*/ 41 w 106"/>
                  <a:gd name="T79" fmla="*/ 103 h 131"/>
                  <a:gd name="T80" fmla="*/ 41 w 106"/>
                  <a:gd name="T81" fmla="*/ 99 h 131"/>
                  <a:gd name="T82" fmla="*/ 25 w 106"/>
                  <a:gd name="T83" fmla="*/ 95 h 131"/>
                  <a:gd name="T84" fmla="*/ 13 w 106"/>
                  <a:gd name="T85" fmla="*/ 71 h 131"/>
                  <a:gd name="T86" fmla="*/ 7 w 106"/>
                  <a:gd name="T87" fmla="*/ 69 h 131"/>
                  <a:gd name="T88" fmla="*/ 0 w 106"/>
                  <a:gd name="T89" fmla="*/ 67 h 131"/>
                  <a:gd name="T90" fmla="*/ 1 w 106"/>
                  <a:gd name="T91" fmla="*/ 55 h 131"/>
                  <a:gd name="T92" fmla="*/ 8 w 106"/>
                  <a:gd name="T93" fmla="*/ 54 h 131"/>
                  <a:gd name="T94" fmla="*/ 14 w 106"/>
                  <a:gd name="T95" fmla="*/ 52 h 131"/>
                  <a:gd name="T96" fmla="*/ 18 w 106"/>
                  <a:gd name="T97" fmla="*/ 35 h 131"/>
                  <a:gd name="T98" fmla="*/ 19 w 106"/>
                  <a:gd name="T99" fmla="*/ 20 h 131"/>
                  <a:gd name="T100" fmla="*/ 56 w 106"/>
                  <a:gd name="T101" fmla="*/ 0 h 1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6"/>
                  <a:gd name="T154" fmla="*/ 0 h 131"/>
                  <a:gd name="T155" fmla="*/ 106 w 106"/>
                  <a:gd name="T156" fmla="*/ 131 h 13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6" h="131">
                    <a:moveTo>
                      <a:pt x="56" y="0"/>
                    </a:moveTo>
                    <a:lnTo>
                      <a:pt x="71" y="3"/>
                    </a:lnTo>
                    <a:lnTo>
                      <a:pt x="73" y="6"/>
                    </a:lnTo>
                    <a:lnTo>
                      <a:pt x="91" y="10"/>
                    </a:lnTo>
                    <a:lnTo>
                      <a:pt x="101" y="20"/>
                    </a:lnTo>
                    <a:lnTo>
                      <a:pt x="100" y="31"/>
                    </a:lnTo>
                    <a:lnTo>
                      <a:pt x="95" y="35"/>
                    </a:lnTo>
                    <a:lnTo>
                      <a:pt x="93" y="37"/>
                    </a:lnTo>
                    <a:lnTo>
                      <a:pt x="87" y="35"/>
                    </a:lnTo>
                    <a:lnTo>
                      <a:pt x="83" y="39"/>
                    </a:lnTo>
                    <a:lnTo>
                      <a:pt x="79" y="44"/>
                    </a:lnTo>
                    <a:lnTo>
                      <a:pt x="76" y="46"/>
                    </a:lnTo>
                    <a:lnTo>
                      <a:pt x="79" y="52"/>
                    </a:lnTo>
                    <a:lnTo>
                      <a:pt x="81" y="55"/>
                    </a:lnTo>
                    <a:lnTo>
                      <a:pt x="81" y="59"/>
                    </a:lnTo>
                    <a:lnTo>
                      <a:pt x="75" y="63"/>
                    </a:lnTo>
                    <a:lnTo>
                      <a:pt x="75" y="69"/>
                    </a:lnTo>
                    <a:lnTo>
                      <a:pt x="77" y="71"/>
                    </a:lnTo>
                    <a:lnTo>
                      <a:pt x="80" y="71"/>
                    </a:lnTo>
                    <a:lnTo>
                      <a:pt x="87" y="73"/>
                    </a:lnTo>
                    <a:lnTo>
                      <a:pt x="100" y="63"/>
                    </a:lnTo>
                    <a:lnTo>
                      <a:pt x="106" y="59"/>
                    </a:lnTo>
                    <a:lnTo>
                      <a:pt x="106" y="63"/>
                    </a:lnTo>
                    <a:lnTo>
                      <a:pt x="105" y="71"/>
                    </a:lnTo>
                    <a:lnTo>
                      <a:pt x="105" y="75"/>
                    </a:lnTo>
                    <a:lnTo>
                      <a:pt x="97" y="86"/>
                    </a:lnTo>
                    <a:lnTo>
                      <a:pt x="95" y="86"/>
                    </a:lnTo>
                    <a:lnTo>
                      <a:pt x="94" y="97"/>
                    </a:lnTo>
                    <a:lnTo>
                      <a:pt x="90" y="101"/>
                    </a:lnTo>
                    <a:lnTo>
                      <a:pt x="90" y="108"/>
                    </a:lnTo>
                    <a:lnTo>
                      <a:pt x="93" y="116"/>
                    </a:lnTo>
                    <a:lnTo>
                      <a:pt x="94" y="124"/>
                    </a:lnTo>
                    <a:lnTo>
                      <a:pt x="97" y="131"/>
                    </a:lnTo>
                    <a:lnTo>
                      <a:pt x="79" y="129"/>
                    </a:lnTo>
                    <a:lnTo>
                      <a:pt x="76" y="128"/>
                    </a:lnTo>
                    <a:lnTo>
                      <a:pt x="70" y="128"/>
                    </a:lnTo>
                    <a:lnTo>
                      <a:pt x="71" y="124"/>
                    </a:lnTo>
                    <a:lnTo>
                      <a:pt x="64" y="114"/>
                    </a:lnTo>
                    <a:lnTo>
                      <a:pt x="52" y="112"/>
                    </a:lnTo>
                    <a:lnTo>
                      <a:pt x="41" y="103"/>
                    </a:lnTo>
                    <a:lnTo>
                      <a:pt x="41" y="99"/>
                    </a:lnTo>
                    <a:lnTo>
                      <a:pt x="25" y="95"/>
                    </a:lnTo>
                    <a:lnTo>
                      <a:pt x="13" y="71"/>
                    </a:lnTo>
                    <a:lnTo>
                      <a:pt x="7" y="69"/>
                    </a:lnTo>
                    <a:lnTo>
                      <a:pt x="0" y="67"/>
                    </a:lnTo>
                    <a:lnTo>
                      <a:pt x="1" y="55"/>
                    </a:lnTo>
                    <a:lnTo>
                      <a:pt x="8" y="54"/>
                    </a:lnTo>
                    <a:lnTo>
                      <a:pt x="14" y="52"/>
                    </a:lnTo>
                    <a:lnTo>
                      <a:pt x="18" y="35"/>
                    </a:lnTo>
                    <a:lnTo>
                      <a:pt x="19" y="20"/>
                    </a:lnTo>
                    <a:lnTo>
                      <a:pt x="56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7" name="Freeform 18"/>
              <p:cNvSpPr>
                <a:spLocks/>
              </p:cNvSpPr>
              <p:nvPr/>
            </p:nvSpPr>
            <p:spPr bwMode="auto">
              <a:xfrm>
                <a:off x="955" y="2151"/>
                <a:ext cx="249" cy="449"/>
              </a:xfrm>
              <a:custGeom>
                <a:avLst/>
                <a:gdLst>
                  <a:gd name="T0" fmla="*/ 76 w 249"/>
                  <a:gd name="T1" fmla="*/ 132 h 449"/>
                  <a:gd name="T2" fmla="*/ 99 w 249"/>
                  <a:gd name="T3" fmla="*/ 194 h 449"/>
                  <a:gd name="T4" fmla="*/ 108 w 249"/>
                  <a:gd name="T5" fmla="*/ 228 h 449"/>
                  <a:gd name="T6" fmla="*/ 134 w 249"/>
                  <a:gd name="T7" fmla="*/ 288 h 449"/>
                  <a:gd name="T8" fmla="*/ 166 w 249"/>
                  <a:gd name="T9" fmla="*/ 312 h 449"/>
                  <a:gd name="T10" fmla="*/ 189 w 249"/>
                  <a:gd name="T11" fmla="*/ 323 h 449"/>
                  <a:gd name="T12" fmla="*/ 209 w 249"/>
                  <a:gd name="T13" fmla="*/ 357 h 449"/>
                  <a:gd name="T14" fmla="*/ 226 w 249"/>
                  <a:gd name="T15" fmla="*/ 376 h 449"/>
                  <a:gd name="T16" fmla="*/ 247 w 249"/>
                  <a:gd name="T17" fmla="*/ 443 h 449"/>
                  <a:gd name="T18" fmla="*/ 219 w 249"/>
                  <a:gd name="T19" fmla="*/ 445 h 449"/>
                  <a:gd name="T20" fmla="*/ 177 w 249"/>
                  <a:gd name="T21" fmla="*/ 425 h 449"/>
                  <a:gd name="T22" fmla="*/ 162 w 249"/>
                  <a:gd name="T23" fmla="*/ 393 h 449"/>
                  <a:gd name="T24" fmla="*/ 146 w 249"/>
                  <a:gd name="T25" fmla="*/ 400 h 449"/>
                  <a:gd name="T26" fmla="*/ 132 w 249"/>
                  <a:gd name="T27" fmla="*/ 384 h 449"/>
                  <a:gd name="T28" fmla="*/ 140 w 249"/>
                  <a:gd name="T29" fmla="*/ 359 h 449"/>
                  <a:gd name="T30" fmla="*/ 121 w 249"/>
                  <a:gd name="T31" fmla="*/ 348 h 449"/>
                  <a:gd name="T32" fmla="*/ 105 w 249"/>
                  <a:gd name="T33" fmla="*/ 329 h 449"/>
                  <a:gd name="T34" fmla="*/ 101 w 249"/>
                  <a:gd name="T35" fmla="*/ 305 h 449"/>
                  <a:gd name="T36" fmla="*/ 97 w 249"/>
                  <a:gd name="T37" fmla="*/ 299 h 449"/>
                  <a:gd name="T38" fmla="*/ 93 w 249"/>
                  <a:gd name="T39" fmla="*/ 314 h 449"/>
                  <a:gd name="T40" fmla="*/ 70 w 249"/>
                  <a:gd name="T41" fmla="*/ 307 h 449"/>
                  <a:gd name="T42" fmla="*/ 59 w 249"/>
                  <a:gd name="T43" fmla="*/ 301 h 449"/>
                  <a:gd name="T44" fmla="*/ 59 w 249"/>
                  <a:gd name="T45" fmla="*/ 265 h 449"/>
                  <a:gd name="T46" fmla="*/ 68 w 249"/>
                  <a:gd name="T47" fmla="*/ 256 h 449"/>
                  <a:gd name="T48" fmla="*/ 62 w 249"/>
                  <a:gd name="T49" fmla="*/ 234 h 449"/>
                  <a:gd name="T50" fmla="*/ 60 w 249"/>
                  <a:gd name="T51" fmla="*/ 214 h 449"/>
                  <a:gd name="T52" fmla="*/ 68 w 249"/>
                  <a:gd name="T53" fmla="*/ 185 h 449"/>
                  <a:gd name="T54" fmla="*/ 43 w 249"/>
                  <a:gd name="T55" fmla="*/ 185 h 449"/>
                  <a:gd name="T56" fmla="*/ 43 w 249"/>
                  <a:gd name="T57" fmla="*/ 162 h 449"/>
                  <a:gd name="T58" fmla="*/ 52 w 249"/>
                  <a:gd name="T59" fmla="*/ 151 h 449"/>
                  <a:gd name="T60" fmla="*/ 54 w 249"/>
                  <a:gd name="T61" fmla="*/ 139 h 449"/>
                  <a:gd name="T62" fmla="*/ 45 w 249"/>
                  <a:gd name="T63" fmla="*/ 134 h 449"/>
                  <a:gd name="T64" fmla="*/ 31 w 249"/>
                  <a:gd name="T65" fmla="*/ 143 h 449"/>
                  <a:gd name="T66" fmla="*/ 16 w 249"/>
                  <a:gd name="T67" fmla="*/ 151 h 449"/>
                  <a:gd name="T68" fmla="*/ 6 w 249"/>
                  <a:gd name="T69" fmla="*/ 153 h 449"/>
                  <a:gd name="T70" fmla="*/ 0 w 249"/>
                  <a:gd name="T71" fmla="*/ 149 h 449"/>
                  <a:gd name="T72" fmla="*/ 7 w 249"/>
                  <a:gd name="T73" fmla="*/ 141 h 449"/>
                  <a:gd name="T74" fmla="*/ 2 w 249"/>
                  <a:gd name="T75" fmla="*/ 130 h 449"/>
                  <a:gd name="T76" fmla="*/ 19 w 249"/>
                  <a:gd name="T77" fmla="*/ 120 h 449"/>
                  <a:gd name="T78" fmla="*/ 27 w 249"/>
                  <a:gd name="T79" fmla="*/ 102 h 449"/>
                  <a:gd name="T80" fmla="*/ 6 w 249"/>
                  <a:gd name="T81" fmla="*/ 90 h 449"/>
                  <a:gd name="T82" fmla="*/ 23 w 249"/>
                  <a:gd name="T83" fmla="*/ 27 h 449"/>
                  <a:gd name="T84" fmla="*/ 11 w 249"/>
                  <a:gd name="T85" fmla="*/ 17 h 449"/>
                  <a:gd name="T86" fmla="*/ 21 w 249"/>
                  <a:gd name="T87" fmla="*/ 0 h 449"/>
                  <a:gd name="T88" fmla="*/ 42 w 249"/>
                  <a:gd name="T89" fmla="*/ 19 h 449"/>
                  <a:gd name="T90" fmla="*/ 58 w 249"/>
                  <a:gd name="T91" fmla="*/ 49 h 449"/>
                  <a:gd name="T92" fmla="*/ 69 w 249"/>
                  <a:gd name="T93" fmla="*/ 104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9"/>
                  <a:gd name="T142" fmla="*/ 0 h 449"/>
                  <a:gd name="T143" fmla="*/ 249 w 249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9" h="449">
                    <a:moveTo>
                      <a:pt x="74" y="115"/>
                    </a:moveTo>
                    <a:lnTo>
                      <a:pt x="76" y="132"/>
                    </a:lnTo>
                    <a:lnTo>
                      <a:pt x="83" y="158"/>
                    </a:lnTo>
                    <a:lnTo>
                      <a:pt x="99" y="194"/>
                    </a:lnTo>
                    <a:lnTo>
                      <a:pt x="109" y="213"/>
                    </a:lnTo>
                    <a:lnTo>
                      <a:pt x="108" y="228"/>
                    </a:lnTo>
                    <a:lnTo>
                      <a:pt x="118" y="254"/>
                    </a:lnTo>
                    <a:lnTo>
                      <a:pt x="134" y="288"/>
                    </a:lnTo>
                    <a:lnTo>
                      <a:pt x="152" y="303"/>
                    </a:lnTo>
                    <a:lnTo>
                      <a:pt x="166" y="312"/>
                    </a:lnTo>
                    <a:lnTo>
                      <a:pt x="175" y="311"/>
                    </a:lnTo>
                    <a:lnTo>
                      <a:pt x="189" y="323"/>
                    </a:lnTo>
                    <a:lnTo>
                      <a:pt x="197" y="346"/>
                    </a:lnTo>
                    <a:lnTo>
                      <a:pt x="209" y="357"/>
                    </a:lnTo>
                    <a:lnTo>
                      <a:pt x="224" y="357"/>
                    </a:lnTo>
                    <a:lnTo>
                      <a:pt x="226" y="376"/>
                    </a:lnTo>
                    <a:lnTo>
                      <a:pt x="249" y="427"/>
                    </a:lnTo>
                    <a:lnTo>
                      <a:pt x="247" y="443"/>
                    </a:lnTo>
                    <a:lnTo>
                      <a:pt x="241" y="449"/>
                    </a:lnTo>
                    <a:lnTo>
                      <a:pt x="219" y="445"/>
                    </a:lnTo>
                    <a:lnTo>
                      <a:pt x="193" y="435"/>
                    </a:lnTo>
                    <a:lnTo>
                      <a:pt x="177" y="425"/>
                    </a:lnTo>
                    <a:lnTo>
                      <a:pt x="165" y="404"/>
                    </a:lnTo>
                    <a:lnTo>
                      <a:pt x="162" y="393"/>
                    </a:lnTo>
                    <a:lnTo>
                      <a:pt x="153" y="393"/>
                    </a:lnTo>
                    <a:lnTo>
                      <a:pt x="146" y="400"/>
                    </a:lnTo>
                    <a:lnTo>
                      <a:pt x="138" y="398"/>
                    </a:lnTo>
                    <a:lnTo>
                      <a:pt x="132" y="384"/>
                    </a:lnTo>
                    <a:lnTo>
                      <a:pt x="139" y="376"/>
                    </a:lnTo>
                    <a:lnTo>
                      <a:pt x="140" y="359"/>
                    </a:lnTo>
                    <a:lnTo>
                      <a:pt x="135" y="354"/>
                    </a:lnTo>
                    <a:lnTo>
                      <a:pt x="121" y="348"/>
                    </a:lnTo>
                    <a:lnTo>
                      <a:pt x="113" y="342"/>
                    </a:lnTo>
                    <a:lnTo>
                      <a:pt x="105" y="329"/>
                    </a:lnTo>
                    <a:lnTo>
                      <a:pt x="100" y="316"/>
                    </a:lnTo>
                    <a:lnTo>
                      <a:pt x="101" y="305"/>
                    </a:lnTo>
                    <a:lnTo>
                      <a:pt x="101" y="301"/>
                    </a:lnTo>
                    <a:lnTo>
                      <a:pt x="97" y="299"/>
                    </a:lnTo>
                    <a:lnTo>
                      <a:pt x="93" y="303"/>
                    </a:lnTo>
                    <a:lnTo>
                      <a:pt x="93" y="314"/>
                    </a:lnTo>
                    <a:lnTo>
                      <a:pt x="78" y="314"/>
                    </a:lnTo>
                    <a:lnTo>
                      <a:pt x="70" y="307"/>
                    </a:lnTo>
                    <a:lnTo>
                      <a:pt x="64" y="305"/>
                    </a:lnTo>
                    <a:lnTo>
                      <a:pt x="59" y="301"/>
                    </a:lnTo>
                    <a:lnTo>
                      <a:pt x="58" y="289"/>
                    </a:lnTo>
                    <a:lnTo>
                      <a:pt x="59" y="265"/>
                    </a:lnTo>
                    <a:lnTo>
                      <a:pt x="68" y="260"/>
                    </a:lnTo>
                    <a:lnTo>
                      <a:pt x="68" y="256"/>
                    </a:lnTo>
                    <a:lnTo>
                      <a:pt x="69" y="248"/>
                    </a:lnTo>
                    <a:lnTo>
                      <a:pt x="62" y="234"/>
                    </a:lnTo>
                    <a:lnTo>
                      <a:pt x="59" y="230"/>
                    </a:lnTo>
                    <a:lnTo>
                      <a:pt x="60" y="214"/>
                    </a:lnTo>
                    <a:lnTo>
                      <a:pt x="73" y="199"/>
                    </a:lnTo>
                    <a:lnTo>
                      <a:pt x="68" y="185"/>
                    </a:lnTo>
                    <a:lnTo>
                      <a:pt x="63" y="188"/>
                    </a:lnTo>
                    <a:lnTo>
                      <a:pt x="43" y="185"/>
                    </a:lnTo>
                    <a:lnTo>
                      <a:pt x="42" y="173"/>
                    </a:lnTo>
                    <a:lnTo>
                      <a:pt x="43" y="162"/>
                    </a:lnTo>
                    <a:lnTo>
                      <a:pt x="48" y="164"/>
                    </a:lnTo>
                    <a:lnTo>
                      <a:pt x="52" y="151"/>
                    </a:lnTo>
                    <a:lnTo>
                      <a:pt x="52" y="147"/>
                    </a:lnTo>
                    <a:lnTo>
                      <a:pt x="54" y="139"/>
                    </a:lnTo>
                    <a:lnTo>
                      <a:pt x="47" y="136"/>
                    </a:lnTo>
                    <a:lnTo>
                      <a:pt x="45" y="134"/>
                    </a:lnTo>
                    <a:lnTo>
                      <a:pt x="31" y="147"/>
                    </a:lnTo>
                    <a:lnTo>
                      <a:pt x="31" y="143"/>
                    </a:lnTo>
                    <a:lnTo>
                      <a:pt x="19" y="149"/>
                    </a:lnTo>
                    <a:lnTo>
                      <a:pt x="16" y="151"/>
                    </a:lnTo>
                    <a:lnTo>
                      <a:pt x="8" y="155"/>
                    </a:lnTo>
                    <a:lnTo>
                      <a:pt x="6" y="153"/>
                    </a:lnTo>
                    <a:lnTo>
                      <a:pt x="0" y="153"/>
                    </a:lnTo>
                    <a:lnTo>
                      <a:pt x="0" y="149"/>
                    </a:lnTo>
                    <a:lnTo>
                      <a:pt x="0" y="141"/>
                    </a:lnTo>
                    <a:lnTo>
                      <a:pt x="7" y="141"/>
                    </a:lnTo>
                    <a:lnTo>
                      <a:pt x="7" y="138"/>
                    </a:lnTo>
                    <a:lnTo>
                      <a:pt x="2" y="130"/>
                    </a:lnTo>
                    <a:lnTo>
                      <a:pt x="11" y="120"/>
                    </a:lnTo>
                    <a:lnTo>
                      <a:pt x="19" y="120"/>
                    </a:lnTo>
                    <a:lnTo>
                      <a:pt x="25" y="118"/>
                    </a:lnTo>
                    <a:lnTo>
                      <a:pt x="27" y="102"/>
                    </a:lnTo>
                    <a:lnTo>
                      <a:pt x="17" y="94"/>
                    </a:lnTo>
                    <a:lnTo>
                      <a:pt x="6" y="90"/>
                    </a:lnTo>
                    <a:lnTo>
                      <a:pt x="10" y="38"/>
                    </a:lnTo>
                    <a:lnTo>
                      <a:pt x="23" y="27"/>
                    </a:lnTo>
                    <a:lnTo>
                      <a:pt x="20" y="19"/>
                    </a:lnTo>
                    <a:lnTo>
                      <a:pt x="11" y="17"/>
                    </a:lnTo>
                    <a:lnTo>
                      <a:pt x="13" y="8"/>
                    </a:lnTo>
                    <a:lnTo>
                      <a:pt x="21" y="0"/>
                    </a:lnTo>
                    <a:lnTo>
                      <a:pt x="28" y="2"/>
                    </a:lnTo>
                    <a:lnTo>
                      <a:pt x="42" y="19"/>
                    </a:lnTo>
                    <a:lnTo>
                      <a:pt x="51" y="21"/>
                    </a:lnTo>
                    <a:lnTo>
                      <a:pt x="58" y="49"/>
                    </a:lnTo>
                    <a:lnTo>
                      <a:pt x="65" y="81"/>
                    </a:lnTo>
                    <a:lnTo>
                      <a:pt x="69" y="104"/>
                    </a:lnTo>
                    <a:lnTo>
                      <a:pt x="74" y="11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8" name="Freeform 19"/>
              <p:cNvSpPr>
                <a:spLocks/>
              </p:cNvSpPr>
              <p:nvPr/>
            </p:nvSpPr>
            <p:spPr bwMode="auto">
              <a:xfrm>
                <a:off x="924" y="2287"/>
                <a:ext cx="116" cy="217"/>
              </a:xfrm>
              <a:custGeom>
                <a:avLst/>
                <a:gdLst>
                  <a:gd name="T0" fmla="*/ 62 w 116"/>
                  <a:gd name="T1" fmla="*/ 11 h 217"/>
                  <a:gd name="T2" fmla="*/ 62 w 116"/>
                  <a:gd name="T3" fmla="*/ 19 h 217"/>
                  <a:gd name="T4" fmla="*/ 54 w 116"/>
                  <a:gd name="T5" fmla="*/ 35 h 217"/>
                  <a:gd name="T6" fmla="*/ 51 w 116"/>
                  <a:gd name="T7" fmla="*/ 33 h 217"/>
                  <a:gd name="T8" fmla="*/ 49 w 116"/>
                  <a:gd name="T9" fmla="*/ 45 h 217"/>
                  <a:gd name="T10" fmla="*/ 46 w 116"/>
                  <a:gd name="T11" fmla="*/ 49 h 217"/>
                  <a:gd name="T12" fmla="*/ 46 w 116"/>
                  <a:gd name="T13" fmla="*/ 52 h 217"/>
                  <a:gd name="T14" fmla="*/ 54 w 116"/>
                  <a:gd name="T15" fmla="*/ 80 h 217"/>
                  <a:gd name="T16" fmla="*/ 56 w 116"/>
                  <a:gd name="T17" fmla="*/ 82 h 217"/>
                  <a:gd name="T18" fmla="*/ 62 w 116"/>
                  <a:gd name="T19" fmla="*/ 82 h 217"/>
                  <a:gd name="T20" fmla="*/ 73 w 116"/>
                  <a:gd name="T21" fmla="*/ 101 h 217"/>
                  <a:gd name="T22" fmla="*/ 58 w 116"/>
                  <a:gd name="T23" fmla="*/ 97 h 217"/>
                  <a:gd name="T24" fmla="*/ 55 w 116"/>
                  <a:gd name="T25" fmla="*/ 101 h 217"/>
                  <a:gd name="T26" fmla="*/ 46 w 116"/>
                  <a:gd name="T27" fmla="*/ 99 h 217"/>
                  <a:gd name="T28" fmla="*/ 42 w 116"/>
                  <a:gd name="T29" fmla="*/ 94 h 217"/>
                  <a:gd name="T30" fmla="*/ 33 w 116"/>
                  <a:gd name="T31" fmla="*/ 92 h 217"/>
                  <a:gd name="T32" fmla="*/ 28 w 116"/>
                  <a:gd name="T33" fmla="*/ 86 h 217"/>
                  <a:gd name="T34" fmla="*/ 28 w 116"/>
                  <a:gd name="T35" fmla="*/ 80 h 217"/>
                  <a:gd name="T36" fmla="*/ 25 w 116"/>
                  <a:gd name="T37" fmla="*/ 77 h 217"/>
                  <a:gd name="T38" fmla="*/ 18 w 116"/>
                  <a:gd name="T39" fmla="*/ 78 h 217"/>
                  <a:gd name="T40" fmla="*/ 12 w 116"/>
                  <a:gd name="T41" fmla="*/ 88 h 217"/>
                  <a:gd name="T42" fmla="*/ 11 w 116"/>
                  <a:gd name="T43" fmla="*/ 104 h 217"/>
                  <a:gd name="T44" fmla="*/ 14 w 116"/>
                  <a:gd name="T45" fmla="*/ 112 h 217"/>
                  <a:gd name="T46" fmla="*/ 10 w 116"/>
                  <a:gd name="T47" fmla="*/ 116 h 217"/>
                  <a:gd name="T48" fmla="*/ 10 w 116"/>
                  <a:gd name="T49" fmla="*/ 127 h 217"/>
                  <a:gd name="T50" fmla="*/ 8 w 116"/>
                  <a:gd name="T51" fmla="*/ 131 h 217"/>
                  <a:gd name="T52" fmla="*/ 11 w 116"/>
                  <a:gd name="T53" fmla="*/ 152 h 217"/>
                  <a:gd name="T54" fmla="*/ 10 w 116"/>
                  <a:gd name="T55" fmla="*/ 159 h 217"/>
                  <a:gd name="T56" fmla="*/ 10 w 116"/>
                  <a:gd name="T57" fmla="*/ 167 h 217"/>
                  <a:gd name="T58" fmla="*/ 2 w 116"/>
                  <a:gd name="T59" fmla="*/ 179 h 217"/>
                  <a:gd name="T60" fmla="*/ 0 w 116"/>
                  <a:gd name="T61" fmla="*/ 189 h 217"/>
                  <a:gd name="T62" fmla="*/ 12 w 116"/>
                  <a:gd name="T63" fmla="*/ 204 h 217"/>
                  <a:gd name="T64" fmla="*/ 14 w 116"/>
                  <a:gd name="T65" fmla="*/ 215 h 217"/>
                  <a:gd name="T66" fmla="*/ 24 w 116"/>
                  <a:gd name="T67" fmla="*/ 217 h 217"/>
                  <a:gd name="T68" fmla="*/ 33 w 116"/>
                  <a:gd name="T69" fmla="*/ 204 h 217"/>
                  <a:gd name="T70" fmla="*/ 46 w 116"/>
                  <a:gd name="T71" fmla="*/ 209 h 217"/>
                  <a:gd name="T72" fmla="*/ 70 w 116"/>
                  <a:gd name="T73" fmla="*/ 204 h 217"/>
                  <a:gd name="T74" fmla="*/ 93 w 116"/>
                  <a:gd name="T75" fmla="*/ 201 h 217"/>
                  <a:gd name="T76" fmla="*/ 107 w 116"/>
                  <a:gd name="T77" fmla="*/ 197 h 217"/>
                  <a:gd name="T78" fmla="*/ 114 w 116"/>
                  <a:gd name="T79" fmla="*/ 199 h 217"/>
                  <a:gd name="T80" fmla="*/ 116 w 116"/>
                  <a:gd name="T81" fmla="*/ 183 h 217"/>
                  <a:gd name="T82" fmla="*/ 110 w 116"/>
                  <a:gd name="T83" fmla="*/ 181 h 217"/>
                  <a:gd name="T84" fmla="*/ 101 w 116"/>
                  <a:gd name="T85" fmla="*/ 172 h 217"/>
                  <a:gd name="T86" fmla="*/ 95 w 116"/>
                  <a:gd name="T87" fmla="*/ 172 h 217"/>
                  <a:gd name="T88" fmla="*/ 87 w 116"/>
                  <a:gd name="T89" fmla="*/ 161 h 217"/>
                  <a:gd name="T90" fmla="*/ 89 w 116"/>
                  <a:gd name="T91" fmla="*/ 153 h 217"/>
                  <a:gd name="T92" fmla="*/ 90 w 116"/>
                  <a:gd name="T93" fmla="*/ 129 h 217"/>
                  <a:gd name="T94" fmla="*/ 99 w 116"/>
                  <a:gd name="T95" fmla="*/ 120 h 217"/>
                  <a:gd name="T96" fmla="*/ 100 w 116"/>
                  <a:gd name="T97" fmla="*/ 112 h 217"/>
                  <a:gd name="T98" fmla="*/ 90 w 116"/>
                  <a:gd name="T99" fmla="*/ 97 h 217"/>
                  <a:gd name="T100" fmla="*/ 91 w 116"/>
                  <a:gd name="T101" fmla="*/ 80 h 217"/>
                  <a:gd name="T102" fmla="*/ 104 w 116"/>
                  <a:gd name="T103" fmla="*/ 63 h 217"/>
                  <a:gd name="T104" fmla="*/ 99 w 116"/>
                  <a:gd name="T105" fmla="*/ 51 h 217"/>
                  <a:gd name="T106" fmla="*/ 93 w 116"/>
                  <a:gd name="T107" fmla="*/ 52 h 217"/>
                  <a:gd name="T108" fmla="*/ 74 w 116"/>
                  <a:gd name="T109" fmla="*/ 49 h 217"/>
                  <a:gd name="T110" fmla="*/ 72 w 116"/>
                  <a:gd name="T111" fmla="*/ 41 h 217"/>
                  <a:gd name="T112" fmla="*/ 73 w 116"/>
                  <a:gd name="T113" fmla="*/ 26 h 217"/>
                  <a:gd name="T114" fmla="*/ 79 w 116"/>
                  <a:gd name="T115" fmla="*/ 28 h 217"/>
                  <a:gd name="T116" fmla="*/ 83 w 116"/>
                  <a:gd name="T117" fmla="*/ 19 h 217"/>
                  <a:gd name="T118" fmla="*/ 85 w 116"/>
                  <a:gd name="T119" fmla="*/ 5 h 217"/>
                  <a:gd name="T120" fmla="*/ 79 w 116"/>
                  <a:gd name="T121" fmla="*/ 0 h 217"/>
                  <a:gd name="T122" fmla="*/ 76 w 116"/>
                  <a:gd name="T123" fmla="*/ 0 h 217"/>
                  <a:gd name="T124" fmla="*/ 62 w 116"/>
                  <a:gd name="T125" fmla="*/ 11 h 2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6"/>
                  <a:gd name="T190" fmla="*/ 0 h 217"/>
                  <a:gd name="T191" fmla="*/ 116 w 116"/>
                  <a:gd name="T192" fmla="*/ 217 h 2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6" h="217">
                    <a:moveTo>
                      <a:pt x="62" y="11"/>
                    </a:moveTo>
                    <a:lnTo>
                      <a:pt x="62" y="19"/>
                    </a:lnTo>
                    <a:lnTo>
                      <a:pt x="54" y="35"/>
                    </a:lnTo>
                    <a:lnTo>
                      <a:pt x="51" y="33"/>
                    </a:lnTo>
                    <a:lnTo>
                      <a:pt x="49" y="45"/>
                    </a:lnTo>
                    <a:lnTo>
                      <a:pt x="46" y="49"/>
                    </a:lnTo>
                    <a:lnTo>
                      <a:pt x="46" y="52"/>
                    </a:lnTo>
                    <a:lnTo>
                      <a:pt x="54" y="80"/>
                    </a:lnTo>
                    <a:lnTo>
                      <a:pt x="56" y="82"/>
                    </a:lnTo>
                    <a:lnTo>
                      <a:pt x="62" y="82"/>
                    </a:lnTo>
                    <a:lnTo>
                      <a:pt x="73" y="101"/>
                    </a:lnTo>
                    <a:lnTo>
                      <a:pt x="58" y="97"/>
                    </a:lnTo>
                    <a:lnTo>
                      <a:pt x="55" y="101"/>
                    </a:lnTo>
                    <a:lnTo>
                      <a:pt x="46" y="99"/>
                    </a:lnTo>
                    <a:lnTo>
                      <a:pt x="42" y="94"/>
                    </a:lnTo>
                    <a:lnTo>
                      <a:pt x="33" y="92"/>
                    </a:lnTo>
                    <a:lnTo>
                      <a:pt x="28" y="86"/>
                    </a:lnTo>
                    <a:lnTo>
                      <a:pt x="28" y="80"/>
                    </a:lnTo>
                    <a:lnTo>
                      <a:pt x="25" y="77"/>
                    </a:lnTo>
                    <a:lnTo>
                      <a:pt x="18" y="78"/>
                    </a:lnTo>
                    <a:lnTo>
                      <a:pt x="12" y="88"/>
                    </a:lnTo>
                    <a:lnTo>
                      <a:pt x="11" y="104"/>
                    </a:lnTo>
                    <a:lnTo>
                      <a:pt x="14" y="112"/>
                    </a:lnTo>
                    <a:lnTo>
                      <a:pt x="10" y="116"/>
                    </a:lnTo>
                    <a:lnTo>
                      <a:pt x="10" y="127"/>
                    </a:lnTo>
                    <a:lnTo>
                      <a:pt x="8" y="131"/>
                    </a:lnTo>
                    <a:lnTo>
                      <a:pt x="11" y="152"/>
                    </a:lnTo>
                    <a:lnTo>
                      <a:pt x="10" y="159"/>
                    </a:lnTo>
                    <a:lnTo>
                      <a:pt x="10" y="167"/>
                    </a:lnTo>
                    <a:lnTo>
                      <a:pt x="2" y="179"/>
                    </a:lnTo>
                    <a:lnTo>
                      <a:pt x="0" y="189"/>
                    </a:lnTo>
                    <a:lnTo>
                      <a:pt x="12" y="204"/>
                    </a:lnTo>
                    <a:lnTo>
                      <a:pt x="14" y="215"/>
                    </a:lnTo>
                    <a:lnTo>
                      <a:pt x="24" y="217"/>
                    </a:lnTo>
                    <a:lnTo>
                      <a:pt x="33" y="204"/>
                    </a:lnTo>
                    <a:lnTo>
                      <a:pt x="46" y="209"/>
                    </a:lnTo>
                    <a:lnTo>
                      <a:pt x="70" y="204"/>
                    </a:lnTo>
                    <a:lnTo>
                      <a:pt x="93" y="201"/>
                    </a:lnTo>
                    <a:lnTo>
                      <a:pt x="107" y="197"/>
                    </a:lnTo>
                    <a:lnTo>
                      <a:pt x="114" y="199"/>
                    </a:lnTo>
                    <a:lnTo>
                      <a:pt x="116" y="183"/>
                    </a:lnTo>
                    <a:lnTo>
                      <a:pt x="110" y="181"/>
                    </a:lnTo>
                    <a:lnTo>
                      <a:pt x="101" y="172"/>
                    </a:lnTo>
                    <a:lnTo>
                      <a:pt x="95" y="172"/>
                    </a:lnTo>
                    <a:lnTo>
                      <a:pt x="87" y="161"/>
                    </a:lnTo>
                    <a:lnTo>
                      <a:pt x="89" y="153"/>
                    </a:lnTo>
                    <a:lnTo>
                      <a:pt x="90" y="129"/>
                    </a:lnTo>
                    <a:lnTo>
                      <a:pt x="99" y="120"/>
                    </a:lnTo>
                    <a:lnTo>
                      <a:pt x="100" y="112"/>
                    </a:lnTo>
                    <a:lnTo>
                      <a:pt x="90" y="97"/>
                    </a:lnTo>
                    <a:lnTo>
                      <a:pt x="91" y="80"/>
                    </a:lnTo>
                    <a:lnTo>
                      <a:pt x="104" y="63"/>
                    </a:lnTo>
                    <a:lnTo>
                      <a:pt x="99" y="51"/>
                    </a:lnTo>
                    <a:lnTo>
                      <a:pt x="93" y="52"/>
                    </a:lnTo>
                    <a:lnTo>
                      <a:pt x="74" y="49"/>
                    </a:lnTo>
                    <a:lnTo>
                      <a:pt x="72" y="41"/>
                    </a:lnTo>
                    <a:lnTo>
                      <a:pt x="73" y="26"/>
                    </a:lnTo>
                    <a:lnTo>
                      <a:pt x="79" y="28"/>
                    </a:lnTo>
                    <a:lnTo>
                      <a:pt x="83" y="19"/>
                    </a:lnTo>
                    <a:lnTo>
                      <a:pt x="85" y="5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62" y="1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9" name="Freeform 20"/>
              <p:cNvSpPr>
                <a:spLocks/>
              </p:cNvSpPr>
              <p:nvPr/>
            </p:nvSpPr>
            <p:spPr bwMode="auto">
              <a:xfrm>
                <a:off x="951" y="2364"/>
                <a:ext cx="46" cy="24"/>
              </a:xfrm>
              <a:custGeom>
                <a:avLst/>
                <a:gdLst>
                  <a:gd name="T0" fmla="*/ 26 w 46"/>
                  <a:gd name="T1" fmla="*/ 3 h 24"/>
                  <a:gd name="T2" fmla="*/ 8 w 46"/>
                  <a:gd name="T3" fmla="*/ 0 h 24"/>
                  <a:gd name="T4" fmla="*/ 2 w 46"/>
                  <a:gd name="T5" fmla="*/ 0 h 24"/>
                  <a:gd name="T6" fmla="*/ 0 w 46"/>
                  <a:gd name="T7" fmla="*/ 0 h 24"/>
                  <a:gd name="T8" fmla="*/ 2 w 46"/>
                  <a:gd name="T9" fmla="*/ 3 h 24"/>
                  <a:gd name="T10" fmla="*/ 2 w 46"/>
                  <a:gd name="T11" fmla="*/ 9 h 24"/>
                  <a:gd name="T12" fmla="*/ 4 w 46"/>
                  <a:gd name="T13" fmla="*/ 15 h 24"/>
                  <a:gd name="T14" fmla="*/ 16 w 46"/>
                  <a:gd name="T15" fmla="*/ 17 h 24"/>
                  <a:gd name="T16" fmla="*/ 19 w 46"/>
                  <a:gd name="T17" fmla="*/ 22 h 24"/>
                  <a:gd name="T18" fmla="*/ 28 w 46"/>
                  <a:gd name="T19" fmla="*/ 24 h 24"/>
                  <a:gd name="T20" fmla="*/ 32 w 46"/>
                  <a:gd name="T21" fmla="*/ 19 h 24"/>
                  <a:gd name="T22" fmla="*/ 46 w 46"/>
                  <a:gd name="T23" fmla="*/ 24 h 24"/>
                  <a:gd name="T24" fmla="*/ 35 w 46"/>
                  <a:gd name="T25" fmla="*/ 5 h 24"/>
                  <a:gd name="T26" fmla="*/ 29 w 46"/>
                  <a:gd name="T27" fmla="*/ 3 h 24"/>
                  <a:gd name="T28" fmla="*/ 26 w 46"/>
                  <a:gd name="T29" fmla="*/ 3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24"/>
                  <a:gd name="T47" fmla="*/ 46 w 46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24">
                    <a:moveTo>
                      <a:pt x="26" y="3"/>
                    </a:move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9"/>
                    </a:lnTo>
                    <a:lnTo>
                      <a:pt x="4" y="15"/>
                    </a:lnTo>
                    <a:lnTo>
                      <a:pt x="16" y="17"/>
                    </a:lnTo>
                    <a:lnTo>
                      <a:pt x="19" y="22"/>
                    </a:lnTo>
                    <a:lnTo>
                      <a:pt x="28" y="24"/>
                    </a:lnTo>
                    <a:lnTo>
                      <a:pt x="32" y="19"/>
                    </a:lnTo>
                    <a:lnTo>
                      <a:pt x="46" y="24"/>
                    </a:lnTo>
                    <a:lnTo>
                      <a:pt x="35" y="5"/>
                    </a:lnTo>
                    <a:lnTo>
                      <a:pt x="29" y="3"/>
                    </a:lnTo>
                    <a:lnTo>
                      <a:pt x="26" y="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0" name="Freeform 21"/>
              <p:cNvSpPr>
                <a:spLocks/>
              </p:cNvSpPr>
              <p:nvPr/>
            </p:nvSpPr>
            <p:spPr bwMode="auto">
              <a:xfrm>
                <a:off x="933" y="2450"/>
                <a:ext cx="250" cy="242"/>
              </a:xfrm>
              <a:custGeom>
                <a:avLst/>
                <a:gdLst>
                  <a:gd name="T0" fmla="*/ 104 w 250"/>
                  <a:gd name="T1" fmla="*/ 34 h 242"/>
                  <a:gd name="T2" fmla="*/ 77 w 250"/>
                  <a:gd name="T3" fmla="*/ 41 h 242"/>
                  <a:gd name="T4" fmla="*/ 36 w 250"/>
                  <a:gd name="T5" fmla="*/ 43 h 242"/>
                  <a:gd name="T6" fmla="*/ 14 w 250"/>
                  <a:gd name="T7" fmla="*/ 51 h 242"/>
                  <a:gd name="T8" fmla="*/ 5 w 250"/>
                  <a:gd name="T9" fmla="*/ 57 h 242"/>
                  <a:gd name="T10" fmla="*/ 0 w 250"/>
                  <a:gd name="T11" fmla="*/ 69 h 242"/>
                  <a:gd name="T12" fmla="*/ 27 w 250"/>
                  <a:gd name="T13" fmla="*/ 118 h 242"/>
                  <a:gd name="T14" fmla="*/ 6 w 250"/>
                  <a:gd name="T15" fmla="*/ 148 h 242"/>
                  <a:gd name="T16" fmla="*/ 2 w 250"/>
                  <a:gd name="T17" fmla="*/ 160 h 242"/>
                  <a:gd name="T18" fmla="*/ 14 w 250"/>
                  <a:gd name="T19" fmla="*/ 169 h 242"/>
                  <a:gd name="T20" fmla="*/ 28 w 250"/>
                  <a:gd name="T21" fmla="*/ 184 h 242"/>
                  <a:gd name="T22" fmla="*/ 40 w 250"/>
                  <a:gd name="T23" fmla="*/ 193 h 242"/>
                  <a:gd name="T24" fmla="*/ 54 w 250"/>
                  <a:gd name="T25" fmla="*/ 201 h 242"/>
                  <a:gd name="T26" fmla="*/ 81 w 250"/>
                  <a:gd name="T27" fmla="*/ 221 h 242"/>
                  <a:gd name="T28" fmla="*/ 103 w 250"/>
                  <a:gd name="T29" fmla="*/ 238 h 242"/>
                  <a:gd name="T30" fmla="*/ 112 w 250"/>
                  <a:gd name="T31" fmla="*/ 242 h 242"/>
                  <a:gd name="T32" fmla="*/ 139 w 250"/>
                  <a:gd name="T33" fmla="*/ 225 h 242"/>
                  <a:gd name="T34" fmla="*/ 153 w 250"/>
                  <a:gd name="T35" fmla="*/ 233 h 242"/>
                  <a:gd name="T36" fmla="*/ 167 w 250"/>
                  <a:gd name="T37" fmla="*/ 211 h 242"/>
                  <a:gd name="T38" fmla="*/ 181 w 250"/>
                  <a:gd name="T39" fmla="*/ 212 h 242"/>
                  <a:gd name="T40" fmla="*/ 205 w 250"/>
                  <a:gd name="T41" fmla="*/ 212 h 242"/>
                  <a:gd name="T42" fmla="*/ 200 w 250"/>
                  <a:gd name="T43" fmla="*/ 201 h 242"/>
                  <a:gd name="T44" fmla="*/ 212 w 250"/>
                  <a:gd name="T45" fmla="*/ 207 h 242"/>
                  <a:gd name="T46" fmla="*/ 223 w 250"/>
                  <a:gd name="T47" fmla="*/ 212 h 242"/>
                  <a:gd name="T48" fmla="*/ 213 w 250"/>
                  <a:gd name="T49" fmla="*/ 225 h 242"/>
                  <a:gd name="T50" fmla="*/ 222 w 250"/>
                  <a:gd name="T51" fmla="*/ 227 h 242"/>
                  <a:gd name="T52" fmla="*/ 237 w 250"/>
                  <a:gd name="T53" fmla="*/ 225 h 242"/>
                  <a:gd name="T54" fmla="*/ 247 w 250"/>
                  <a:gd name="T55" fmla="*/ 231 h 242"/>
                  <a:gd name="T56" fmla="*/ 244 w 250"/>
                  <a:gd name="T57" fmla="*/ 186 h 242"/>
                  <a:gd name="T58" fmla="*/ 249 w 250"/>
                  <a:gd name="T59" fmla="*/ 167 h 242"/>
                  <a:gd name="T60" fmla="*/ 218 w 250"/>
                  <a:gd name="T61" fmla="*/ 138 h 242"/>
                  <a:gd name="T62" fmla="*/ 188 w 250"/>
                  <a:gd name="T63" fmla="*/ 109 h 242"/>
                  <a:gd name="T64" fmla="*/ 175 w 250"/>
                  <a:gd name="T65" fmla="*/ 94 h 242"/>
                  <a:gd name="T66" fmla="*/ 159 w 250"/>
                  <a:gd name="T67" fmla="*/ 98 h 242"/>
                  <a:gd name="T68" fmla="*/ 160 w 250"/>
                  <a:gd name="T69" fmla="*/ 77 h 242"/>
                  <a:gd name="T70" fmla="*/ 156 w 250"/>
                  <a:gd name="T71" fmla="*/ 55 h 242"/>
                  <a:gd name="T72" fmla="*/ 129 w 250"/>
                  <a:gd name="T73" fmla="*/ 38 h 242"/>
                  <a:gd name="T74" fmla="*/ 121 w 250"/>
                  <a:gd name="T75" fmla="*/ 17 h 242"/>
                  <a:gd name="T76" fmla="*/ 118 w 250"/>
                  <a:gd name="T77" fmla="*/ 0 h 242"/>
                  <a:gd name="T78" fmla="*/ 114 w 250"/>
                  <a:gd name="T79" fmla="*/ 15 h 2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0"/>
                  <a:gd name="T121" fmla="*/ 0 h 242"/>
                  <a:gd name="T122" fmla="*/ 250 w 250"/>
                  <a:gd name="T123" fmla="*/ 242 h 2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0" h="242">
                    <a:moveTo>
                      <a:pt x="105" y="17"/>
                    </a:moveTo>
                    <a:lnTo>
                      <a:pt x="104" y="34"/>
                    </a:lnTo>
                    <a:lnTo>
                      <a:pt x="97" y="32"/>
                    </a:lnTo>
                    <a:lnTo>
                      <a:pt x="77" y="41"/>
                    </a:lnTo>
                    <a:lnTo>
                      <a:pt x="49" y="43"/>
                    </a:lnTo>
                    <a:lnTo>
                      <a:pt x="36" y="43"/>
                    </a:lnTo>
                    <a:lnTo>
                      <a:pt x="24" y="41"/>
                    </a:lnTo>
                    <a:lnTo>
                      <a:pt x="14" y="51"/>
                    </a:lnTo>
                    <a:lnTo>
                      <a:pt x="5" y="49"/>
                    </a:lnTo>
                    <a:lnTo>
                      <a:pt x="5" y="57"/>
                    </a:lnTo>
                    <a:lnTo>
                      <a:pt x="1" y="61"/>
                    </a:lnTo>
                    <a:lnTo>
                      <a:pt x="0" y="69"/>
                    </a:lnTo>
                    <a:lnTo>
                      <a:pt x="2" y="81"/>
                    </a:lnTo>
                    <a:lnTo>
                      <a:pt x="27" y="118"/>
                    </a:lnTo>
                    <a:lnTo>
                      <a:pt x="28" y="130"/>
                    </a:lnTo>
                    <a:lnTo>
                      <a:pt x="6" y="148"/>
                    </a:lnTo>
                    <a:lnTo>
                      <a:pt x="5" y="152"/>
                    </a:lnTo>
                    <a:lnTo>
                      <a:pt x="2" y="160"/>
                    </a:lnTo>
                    <a:lnTo>
                      <a:pt x="7" y="167"/>
                    </a:lnTo>
                    <a:lnTo>
                      <a:pt x="14" y="169"/>
                    </a:lnTo>
                    <a:lnTo>
                      <a:pt x="19" y="184"/>
                    </a:lnTo>
                    <a:lnTo>
                      <a:pt x="28" y="184"/>
                    </a:lnTo>
                    <a:lnTo>
                      <a:pt x="33" y="193"/>
                    </a:lnTo>
                    <a:lnTo>
                      <a:pt x="40" y="193"/>
                    </a:lnTo>
                    <a:lnTo>
                      <a:pt x="42" y="199"/>
                    </a:lnTo>
                    <a:lnTo>
                      <a:pt x="54" y="201"/>
                    </a:lnTo>
                    <a:lnTo>
                      <a:pt x="68" y="219"/>
                    </a:lnTo>
                    <a:lnTo>
                      <a:pt x="81" y="221"/>
                    </a:lnTo>
                    <a:lnTo>
                      <a:pt x="91" y="231"/>
                    </a:lnTo>
                    <a:lnTo>
                      <a:pt x="103" y="238"/>
                    </a:lnTo>
                    <a:lnTo>
                      <a:pt x="107" y="242"/>
                    </a:lnTo>
                    <a:lnTo>
                      <a:pt x="112" y="242"/>
                    </a:lnTo>
                    <a:lnTo>
                      <a:pt x="130" y="223"/>
                    </a:lnTo>
                    <a:lnTo>
                      <a:pt x="139" y="225"/>
                    </a:lnTo>
                    <a:lnTo>
                      <a:pt x="142" y="231"/>
                    </a:lnTo>
                    <a:lnTo>
                      <a:pt x="153" y="233"/>
                    </a:lnTo>
                    <a:lnTo>
                      <a:pt x="157" y="225"/>
                    </a:lnTo>
                    <a:lnTo>
                      <a:pt x="167" y="211"/>
                    </a:lnTo>
                    <a:lnTo>
                      <a:pt x="174" y="209"/>
                    </a:lnTo>
                    <a:lnTo>
                      <a:pt x="181" y="212"/>
                    </a:lnTo>
                    <a:lnTo>
                      <a:pt x="204" y="219"/>
                    </a:lnTo>
                    <a:lnTo>
                      <a:pt x="205" y="212"/>
                    </a:lnTo>
                    <a:lnTo>
                      <a:pt x="199" y="209"/>
                    </a:lnTo>
                    <a:lnTo>
                      <a:pt x="200" y="201"/>
                    </a:lnTo>
                    <a:lnTo>
                      <a:pt x="205" y="203"/>
                    </a:lnTo>
                    <a:lnTo>
                      <a:pt x="212" y="207"/>
                    </a:lnTo>
                    <a:lnTo>
                      <a:pt x="221" y="209"/>
                    </a:lnTo>
                    <a:lnTo>
                      <a:pt x="223" y="212"/>
                    </a:lnTo>
                    <a:lnTo>
                      <a:pt x="217" y="217"/>
                    </a:lnTo>
                    <a:lnTo>
                      <a:pt x="213" y="225"/>
                    </a:lnTo>
                    <a:lnTo>
                      <a:pt x="217" y="225"/>
                    </a:lnTo>
                    <a:lnTo>
                      <a:pt x="222" y="227"/>
                    </a:lnTo>
                    <a:lnTo>
                      <a:pt x="226" y="223"/>
                    </a:lnTo>
                    <a:lnTo>
                      <a:pt x="237" y="225"/>
                    </a:lnTo>
                    <a:lnTo>
                      <a:pt x="244" y="231"/>
                    </a:lnTo>
                    <a:lnTo>
                      <a:pt x="247" y="231"/>
                    </a:lnTo>
                    <a:lnTo>
                      <a:pt x="250" y="195"/>
                    </a:lnTo>
                    <a:lnTo>
                      <a:pt x="244" y="186"/>
                    </a:lnTo>
                    <a:lnTo>
                      <a:pt x="246" y="167"/>
                    </a:lnTo>
                    <a:lnTo>
                      <a:pt x="249" y="167"/>
                    </a:lnTo>
                    <a:lnTo>
                      <a:pt x="250" y="148"/>
                    </a:lnTo>
                    <a:lnTo>
                      <a:pt x="218" y="138"/>
                    </a:lnTo>
                    <a:lnTo>
                      <a:pt x="202" y="128"/>
                    </a:lnTo>
                    <a:lnTo>
                      <a:pt x="188" y="109"/>
                    </a:lnTo>
                    <a:lnTo>
                      <a:pt x="184" y="94"/>
                    </a:lnTo>
                    <a:lnTo>
                      <a:pt x="175" y="94"/>
                    </a:lnTo>
                    <a:lnTo>
                      <a:pt x="167" y="101"/>
                    </a:lnTo>
                    <a:lnTo>
                      <a:pt x="159" y="98"/>
                    </a:lnTo>
                    <a:lnTo>
                      <a:pt x="153" y="85"/>
                    </a:lnTo>
                    <a:lnTo>
                      <a:pt x="160" y="77"/>
                    </a:lnTo>
                    <a:lnTo>
                      <a:pt x="161" y="59"/>
                    </a:lnTo>
                    <a:lnTo>
                      <a:pt x="156" y="55"/>
                    </a:lnTo>
                    <a:lnTo>
                      <a:pt x="142" y="49"/>
                    </a:lnTo>
                    <a:lnTo>
                      <a:pt x="129" y="38"/>
                    </a:lnTo>
                    <a:lnTo>
                      <a:pt x="128" y="30"/>
                    </a:lnTo>
                    <a:lnTo>
                      <a:pt x="121" y="17"/>
                    </a:lnTo>
                    <a:lnTo>
                      <a:pt x="122" y="2"/>
                    </a:lnTo>
                    <a:lnTo>
                      <a:pt x="118" y="0"/>
                    </a:lnTo>
                    <a:lnTo>
                      <a:pt x="114" y="4"/>
                    </a:lnTo>
                    <a:lnTo>
                      <a:pt x="114" y="15"/>
                    </a:lnTo>
                    <a:lnTo>
                      <a:pt x="105" y="17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1" name="Freeform 22"/>
              <p:cNvSpPr>
                <a:spLocks/>
              </p:cNvSpPr>
              <p:nvPr/>
            </p:nvSpPr>
            <p:spPr bwMode="auto">
              <a:xfrm>
                <a:off x="739" y="2407"/>
                <a:ext cx="223" cy="199"/>
              </a:xfrm>
              <a:custGeom>
                <a:avLst/>
                <a:gdLst>
                  <a:gd name="T0" fmla="*/ 197 w 223"/>
                  <a:gd name="T1" fmla="*/ 199 h 199"/>
                  <a:gd name="T2" fmla="*/ 200 w 223"/>
                  <a:gd name="T3" fmla="*/ 193 h 199"/>
                  <a:gd name="T4" fmla="*/ 223 w 223"/>
                  <a:gd name="T5" fmla="*/ 174 h 199"/>
                  <a:gd name="T6" fmla="*/ 221 w 223"/>
                  <a:gd name="T7" fmla="*/ 161 h 199"/>
                  <a:gd name="T8" fmla="*/ 198 w 223"/>
                  <a:gd name="T9" fmla="*/ 126 h 199"/>
                  <a:gd name="T10" fmla="*/ 195 w 223"/>
                  <a:gd name="T11" fmla="*/ 114 h 199"/>
                  <a:gd name="T12" fmla="*/ 200 w 223"/>
                  <a:gd name="T13" fmla="*/ 95 h 199"/>
                  <a:gd name="T14" fmla="*/ 197 w 223"/>
                  <a:gd name="T15" fmla="*/ 86 h 199"/>
                  <a:gd name="T16" fmla="*/ 186 w 223"/>
                  <a:gd name="T17" fmla="*/ 69 h 199"/>
                  <a:gd name="T18" fmla="*/ 186 w 223"/>
                  <a:gd name="T19" fmla="*/ 61 h 199"/>
                  <a:gd name="T20" fmla="*/ 164 w 223"/>
                  <a:gd name="T21" fmla="*/ 30 h 199"/>
                  <a:gd name="T22" fmla="*/ 159 w 223"/>
                  <a:gd name="T23" fmla="*/ 30 h 199"/>
                  <a:gd name="T24" fmla="*/ 153 w 223"/>
                  <a:gd name="T25" fmla="*/ 20 h 199"/>
                  <a:gd name="T26" fmla="*/ 132 w 223"/>
                  <a:gd name="T27" fmla="*/ 16 h 199"/>
                  <a:gd name="T28" fmla="*/ 128 w 223"/>
                  <a:gd name="T29" fmla="*/ 20 h 199"/>
                  <a:gd name="T30" fmla="*/ 122 w 223"/>
                  <a:gd name="T31" fmla="*/ 18 h 199"/>
                  <a:gd name="T32" fmla="*/ 115 w 223"/>
                  <a:gd name="T33" fmla="*/ 24 h 199"/>
                  <a:gd name="T34" fmla="*/ 106 w 223"/>
                  <a:gd name="T35" fmla="*/ 24 h 199"/>
                  <a:gd name="T36" fmla="*/ 95 w 223"/>
                  <a:gd name="T37" fmla="*/ 4 h 199"/>
                  <a:gd name="T38" fmla="*/ 79 w 223"/>
                  <a:gd name="T39" fmla="*/ 14 h 199"/>
                  <a:gd name="T40" fmla="*/ 60 w 223"/>
                  <a:gd name="T41" fmla="*/ 9 h 199"/>
                  <a:gd name="T42" fmla="*/ 58 w 223"/>
                  <a:gd name="T43" fmla="*/ 6 h 199"/>
                  <a:gd name="T44" fmla="*/ 24 w 223"/>
                  <a:gd name="T45" fmla="*/ 0 h 199"/>
                  <a:gd name="T46" fmla="*/ 18 w 223"/>
                  <a:gd name="T47" fmla="*/ 9 h 199"/>
                  <a:gd name="T48" fmla="*/ 10 w 223"/>
                  <a:gd name="T49" fmla="*/ 20 h 199"/>
                  <a:gd name="T50" fmla="*/ 9 w 223"/>
                  <a:gd name="T51" fmla="*/ 32 h 199"/>
                  <a:gd name="T52" fmla="*/ 0 w 223"/>
                  <a:gd name="T53" fmla="*/ 45 h 199"/>
                  <a:gd name="T54" fmla="*/ 7 w 223"/>
                  <a:gd name="T55" fmla="*/ 56 h 199"/>
                  <a:gd name="T56" fmla="*/ 17 w 223"/>
                  <a:gd name="T57" fmla="*/ 65 h 199"/>
                  <a:gd name="T58" fmla="*/ 21 w 223"/>
                  <a:gd name="T59" fmla="*/ 73 h 199"/>
                  <a:gd name="T60" fmla="*/ 27 w 223"/>
                  <a:gd name="T61" fmla="*/ 79 h 199"/>
                  <a:gd name="T62" fmla="*/ 33 w 223"/>
                  <a:gd name="T63" fmla="*/ 79 h 199"/>
                  <a:gd name="T64" fmla="*/ 42 w 223"/>
                  <a:gd name="T65" fmla="*/ 81 h 199"/>
                  <a:gd name="T66" fmla="*/ 45 w 223"/>
                  <a:gd name="T67" fmla="*/ 93 h 199"/>
                  <a:gd name="T68" fmla="*/ 44 w 223"/>
                  <a:gd name="T69" fmla="*/ 101 h 199"/>
                  <a:gd name="T70" fmla="*/ 50 w 223"/>
                  <a:gd name="T71" fmla="*/ 105 h 199"/>
                  <a:gd name="T72" fmla="*/ 64 w 223"/>
                  <a:gd name="T73" fmla="*/ 116 h 199"/>
                  <a:gd name="T74" fmla="*/ 79 w 223"/>
                  <a:gd name="T75" fmla="*/ 131 h 199"/>
                  <a:gd name="T76" fmla="*/ 90 w 223"/>
                  <a:gd name="T77" fmla="*/ 140 h 199"/>
                  <a:gd name="T78" fmla="*/ 108 w 223"/>
                  <a:gd name="T79" fmla="*/ 152 h 199"/>
                  <a:gd name="T80" fmla="*/ 135 w 223"/>
                  <a:gd name="T81" fmla="*/ 170 h 199"/>
                  <a:gd name="T82" fmla="*/ 155 w 223"/>
                  <a:gd name="T83" fmla="*/ 181 h 199"/>
                  <a:gd name="T84" fmla="*/ 176 w 223"/>
                  <a:gd name="T85" fmla="*/ 187 h 199"/>
                  <a:gd name="T86" fmla="*/ 197 w 223"/>
                  <a:gd name="T87" fmla="*/ 199 h 19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3"/>
                  <a:gd name="T133" fmla="*/ 0 h 199"/>
                  <a:gd name="T134" fmla="*/ 223 w 223"/>
                  <a:gd name="T135" fmla="*/ 199 h 19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3" h="199">
                    <a:moveTo>
                      <a:pt x="197" y="199"/>
                    </a:moveTo>
                    <a:lnTo>
                      <a:pt x="200" y="193"/>
                    </a:lnTo>
                    <a:lnTo>
                      <a:pt x="223" y="174"/>
                    </a:lnTo>
                    <a:lnTo>
                      <a:pt x="221" y="161"/>
                    </a:lnTo>
                    <a:lnTo>
                      <a:pt x="198" y="126"/>
                    </a:lnTo>
                    <a:lnTo>
                      <a:pt x="195" y="114"/>
                    </a:lnTo>
                    <a:lnTo>
                      <a:pt x="200" y="95"/>
                    </a:lnTo>
                    <a:lnTo>
                      <a:pt x="197" y="86"/>
                    </a:lnTo>
                    <a:lnTo>
                      <a:pt x="186" y="69"/>
                    </a:lnTo>
                    <a:lnTo>
                      <a:pt x="186" y="61"/>
                    </a:lnTo>
                    <a:lnTo>
                      <a:pt x="164" y="30"/>
                    </a:lnTo>
                    <a:lnTo>
                      <a:pt x="159" y="30"/>
                    </a:lnTo>
                    <a:lnTo>
                      <a:pt x="153" y="20"/>
                    </a:lnTo>
                    <a:lnTo>
                      <a:pt x="132" y="16"/>
                    </a:lnTo>
                    <a:lnTo>
                      <a:pt x="128" y="20"/>
                    </a:lnTo>
                    <a:lnTo>
                      <a:pt x="122" y="18"/>
                    </a:lnTo>
                    <a:lnTo>
                      <a:pt x="115" y="24"/>
                    </a:lnTo>
                    <a:lnTo>
                      <a:pt x="106" y="24"/>
                    </a:lnTo>
                    <a:lnTo>
                      <a:pt x="95" y="4"/>
                    </a:lnTo>
                    <a:lnTo>
                      <a:pt x="79" y="14"/>
                    </a:lnTo>
                    <a:lnTo>
                      <a:pt x="60" y="9"/>
                    </a:lnTo>
                    <a:lnTo>
                      <a:pt x="58" y="6"/>
                    </a:lnTo>
                    <a:lnTo>
                      <a:pt x="24" y="0"/>
                    </a:lnTo>
                    <a:lnTo>
                      <a:pt x="18" y="9"/>
                    </a:lnTo>
                    <a:lnTo>
                      <a:pt x="10" y="20"/>
                    </a:lnTo>
                    <a:lnTo>
                      <a:pt x="9" y="32"/>
                    </a:lnTo>
                    <a:lnTo>
                      <a:pt x="0" y="45"/>
                    </a:lnTo>
                    <a:lnTo>
                      <a:pt x="7" y="56"/>
                    </a:lnTo>
                    <a:lnTo>
                      <a:pt x="17" y="65"/>
                    </a:lnTo>
                    <a:lnTo>
                      <a:pt x="21" y="73"/>
                    </a:lnTo>
                    <a:lnTo>
                      <a:pt x="27" y="79"/>
                    </a:lnTo>
                    <a:lnTo>
                      <a:pt x="33" y="79"/>
                    </a:lnTo>
                    <a:lnTo>
                      <a:pt x="42" y="81"/>
                    </a:lnTo>
                    <a:lnTo>
                      <a:pt x="45" y="93"/>
                    </a:lnTo>
                    <a:lnTo>
                      <a:pt x="44" y="101"/>
                    </a:lnTo>
                    <a:lnTo>
                      <a:pt x="50" y="105"/>
                    </a:lnTo>
                    <a:lnTo>
                      <a:pt x="64" y="116"/>
                    </a:lnTo>
                    <a:lnTo>
                      <a:pt x="79" y="131"/>
                    </a:lnTo>
                    <a:lnTo>
                      <a:pt x="90" y="140"/>
                    </a:lnTo>
                    <a:lnTo>
                      <a:pt x="108" y="152"/>
                    </a:lnTo>
                    <a:lnTo>
                      <a:pt x="135" y="170"/>
                    </a:lnTo>
                    <a:lnTo>
                      <a:pt x="155" y="181"/>
                    </a:lnTo>
                    <a:lnTo>
                      <a:pt x="176" y="187"/>
                    </a:lnTo>
                    <a:lnTo>
                      <a:pt x="197" y="19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2" name="Freeform 23"/>
              <p:cNvSpPr>
                <a:spLocks/>
              </p:cNvSpPr>
              <p:nvPr/>
            </p:nvSpPr>
            <p:spPr bwMode="auto">
              <a:xfrm>
                <a:off x="892" y="2383"/>
                <a:ext cx="43" cy="85"/>
              </a:xfrm>
              <a:custGeom>
                <a:avLst/>
                <a:gdLst>
                  <a:gd name="T0" fmla="*/ 34 w 43"/>
                  <a:gd name="T1" fmla="*/ 85 h 85"/>
                  <a:gd name="T2" fmla="*/ 42 w 43"/>
                  <a:gd name="T3" fmla="*/ 71 h 85"/>
                  <a:gd name="T4" fmla="*/ 43 w 43"/>
                  <a:gd name="T5" fmla="*/ 52 h 85"/>
                  <a:gd name="T6" fmla="*/ 41 w 43"/>
                  <a:gd name="T7" fmla="*/ 40 h 85"/>
                  <a:gd name="T8" fmla="*/ 42 w 43"/>
                  <a:gd name="T9" fmla="*/ 16 h 85"/>
                  <a:gd name="T10" fmla="*/ 39 w 43"/>
                  <a:gd name="T11" fmla="*/ 16 h 85"/>
                  <a:gd name="T12" fmla="*/ 37 w 43"/>
                  <a:gd name="T13" fmla="*/ 12 h 85"/>
                  <a:gd name="T14" fmla="*/ 28 w 43"/>
                  <a:gd name="T15" fmla="*/ 10 h 85"/>
                  <a:gd name="T16" fmla="*/ 28 w 43"/>
                  <a:gd name="T17" fmla="*/ 6 h 85"/>
                  <a:gd name="T18" fmla="*/ 28 w 43"/>
                  <a:gd name="T19" fmla="*/ 3 h 85"/>
                  <a:gd name="T20" fmla="*/ 16 w 43"/>
                  <a:gd name="T21" fmla="*/ 0 h 85"/>
                  <a:gd name="T22" fmla="*/ 14 w 43"/>
                  <a:gd name="T23" fmla="*/ 12 h 85"/>
                  <a:gd name="T24" fmla="*/ 8 w 43"/>
                  <a:gd name="T25" fmla="*/ 26 h 85"/>
                  <a:gd name="T26" fmla="*/ 4 w 43"/>
                  <a:gd name="T27" fmla="*/ 30 h 85"/>
                  <a:gd name="T28" fmla="*/ 0 w 43"/>
                  <a:gd name="T29" fmla="*/ 44 h 85"/>
                  <a:gd name="T30" fmla="*/ 6 w 43"/>
                  <a:gd name="T31" fmla="*/ 52 h 85"/>
                  <a:gd name="T32" fmla="*/ 12 w 43"/>
                  <a:gd name="T33" fmla="*/ 54 h 85"/>
                  <a:gd name="T34" fmla="*/ 34 w 43"/>
                  <a:gd name="T35" fmla="*/ 85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"/>
                  <a:gd name="T55" fmla="*/ 0 h 85"/>
                  <a:gd name="T56" fmla="*/ 43 w 43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" h="85">
                    <a:moveTo>
                      <a:pt x="34" y="85"/>
                    </a:moveTo>
                    <a:lnTo>
                      <a:pt x="42" y="71"/>
                    </a:lnTo>
                    <a:lnTo>
                      <a:pt x="43" y="52"/>
                    </a:lnTo>
                    <a:lnTo>
                      <a:pt x="41" y="40"/>
                    </a:lnTo>
                    <a:lnTo>
                      <a:pt x="42" y="16"/>
                    </a:lnTo>
                    <a:lnTo>
                      <a:pt x="39" y="16"/>
                    </a:lnTo>
                    <a:lnTo>
                      <a:pt x="37" y="12"/>
                    </a:lnTo>
                    <a:lnTo>
                      <a:pt x="28" y="10"/>
                    </a:lnTo>
                    <a:lnTo>
                      <a:pt x="28" y="6"/>
                    </a:lnTo>
                    <a:lnTo>
                      <a:pt x="28" y="3"/>
                    </a:lnTo>
                    <a:lnTo>
                      <a:pt x="16" y="0"/>
                    </a:lnTo>
                    <a:lnTo>
                      <a:pt x="14" y="12"/>
                    </a:lnTo>
                    <a:lnTo>
                      <a:pt x="8" y="26"/>
                    </a:lnTo>
                    <a:lnTo>
                      <a:pt x="4" y="30"/>
                    </a:lnTo>
                    <a:lnTo>
                      <a:pt x="0" y="44"/>
                    </a:lnTo>
                    <a:lnTo>
                      <a:pt x="6" y="52"/>
                    </a:lnTo>
                    <a:lnTo>
                      <a:pt x="12" y="54"/>
                    </a:lnTo>
                    <a:lnTo>
                      <a:pt x="34" y="8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" name="Freeform 24"/>
              <p:cNvSpPr>
                <a:spLocks/>
              </p:cNvSpPr>
              <p:nvPr/>
            </p:nvSpPr>
            <p:spPr bwMode="auto">
              <a:xfrm>
                <a:off x="906" y="2358"/>
                <a:ext cx="20" cy="25"/>
              </a:xfrm>
              <a:custGeom>
                <a:avLst/>
                <a:gdLst>
                  <a:gd name="T0" fmla="*/ 2 w 20"/>
                  <a:gd name="T1" fmla="*/ 25 h 25"/>
                  <a:gd name="T2" fmla="*/ 0 w 20"/>
                  <a:gd name="T3" fmla="*/ 19 h 25"/>
                  <a:gd name="T4" fmla="*/ 1 w 20"/>
                  <a:gd name="T5" fmla="*/ 7 h 25"/>
                  <a:gd name="T6" fmla="*/ 14 w 20"/>
                  <a:gd name="T7" fmla="*/ 0 h 25"/>
                  <a:gd name="T8" fmla="*/ 16 w 20"/>
                  <a:gd name="T9" fmla="*/ 0 h 25"/>
                  <a:gd name="T10" fmla="*/ 20 w 20"/>
                  <a:gd name="T11" fmla="*/ 2 h 25"/>
                  <a:gd name="T12" fmla="*/ 19 w 20"/>
                  <a:gd name="T13" fmla="*/ 15 h 25"/>
                  <a:gd name="T14" fmla="*/ 15 w 20"/>
                  <a:gd name="T15" fmla="*/ 19 h 25"/>
                  <a:gd name="T16" fmla="*/ 15 w 20"/>
                  <a:gd name="T17" fmla="*/ 23 h 25"/>
                  <a:gd name="T18" fmla="*/ 11 w 20"/>
                  <a:gd name="T19" fmla="*/ 25 h 25"/>
                  <a:gd name="T20" fmla="*/ 2 w 20"/>
                  <a:gd name="T21" fmla="*/ 25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5"/>
                  <a:gd name="T35" fmla="*/ 20 w 20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5">
                    <a:moveTo>
                      <a:pt x="2" y="25"/>
                    </a:moveTo>
                    <a:lnTo>
                      <a:pt x="0" y="19"/>
                    </a:lnTo>
                    <a:lnTo>
                      <a:pt x="1" y="7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5" y="23"/>
                    </a:lnTo>
                    <a:lnTo>
                      <a:pt x="11" y="25"/>
                    </a:lnTo>
                    <a:lnTo>
                      <a:pt x="2" y="2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4" name="Freeform 25"/>
              <p:cNvSpPr>
                <a:spLocks/>
              </p:cNvSpPr>
              <p:nvPr/>
            </p:nvSpPr>
            <p:spPr bwMode="auto">
              <a:xfrm>
                <a:off x="834" y="2305"/>
                <a:ext cx="117" cy="126"/>
              </a:xfrm>
              <a:custGeom>
                <a:avLst/>
                <a:gdLst>
                  <a:gd name="T0" fmla="*/ 58 w 117"/>
                  <a:gd name="T1" fmla="*/ 122 h 126"/>
                  <a:gd name="T2" fmla="*/ 37 w 117"/>
                  <a:gd name="T3" fmla="*/ 118 h 126"/>
                  <a:gd name="T4" fmla="*/ 34 w 117"/>
                  <a:gd name="T5" fmla="*/ 122 h 126"/>
                  <a:gd name="T6" fmla="*/ 27 w 117"/>
                  <a:gd name="T7" fmla="*/ 120 h 126"/>
                  <a:gd name="T8" fmla="*/ 21 w 117"/>
                  <a:gd name="T9" fmla="*/ 126 h 126"/>
                  <a:gd name="T10" fmla="*/ 12 w 117"/>
                  <a:gd name="T11" fmla="*/ 124 h 126"/>
                  <a:gd name="T12" fmla="*/ 0 w 117"/>
                  <a:gd name="T13" fmla="*/ 106 h 126"/>
                  <a:gd name="T14" fmla="*/ 16 w 117"/>
                  <a:gd name="T15" fmla="*/ 75 h 126"/>
                  <a:gd name="T16" fmla="*/ 19 w 117"/>
                  <a:gd name="T17" fmla="*/ 51 h 126"/>
                  <a:gd name="T18" fmla="*/ 23 w 117"/>
                  <a:gd name="T19" fmla="*/ 49 h 126"/>
                  <a:gd name="T20" fmla="*/ 25 w 117"/>
                  <a:gd name="T21" fmla="*/ 37 h 126"/>
                  <a:gd name="T22" fmla="*/ 27 w 117"/>
                  <a:gd name="T23" fmla="*/ 37 h 126"/>
                  <a:gd name="T24" fmla="*/ 30 w 117"/>
                  <a:gd name="T25" fmla="*/ 4 h 126"/>
                  <a:gd name="T26" fmla="*/ 34 w 117"/>
                  <a:gd name="T27" fmla="*/ 4 h 126"/>
                  <a:gd name="T28" fmla="*/ 44 w 117"/>
                  <a:gd name="T29" fmla="*/ 2 h 126"/>
                  <a:gd name="T30" fmla="*/ 47 w 117"/>
                  <a:gd name="T31" fmla="*/ 0 h 126"/>
                  <a:gd name="T32" fmla="*/ 58 w 117"/>
                  <a:gd name="T33" fmla="*/ 2 h 126"/>
                  <a:gd name="T34" fmla="*/ 72 w 117"/>
                  <a:gd name="T35" fmla="*/ 27 h 126"/>
                  <a:gd name="T36" fmla="*/ 88 w 117"/>
                  <a:gd name="T37" fmla="*/ 29 h 126"/>
                  <a:gd name="T38" fmla="*/ 87 w 117"/>
                  <a:gd name="T39" fmla="*/ 34 h 126"/>
                  <a:gd name="T40" fmla="*/ 98 w 117"/>
                  <a:gd name="T41" fmla="*/ 45 h 126"/>
                  <a:gd name="T42" fmla="*/ 110 w 117"/>
                  <a:gd name="T43" fmla="*/ 47 h 126"/>
                  <a:gd name="T44" fmla="*/ 117 w 117"/>
                  <a:gd name="T45" fmla="*/ 55 h 126"/>
                  <a:gd name="T46" fmla="*/ 117 w 117"/>
                  <a:gd name="T47" fmla="*/ 59 h 126"/>
                  <a:gd name="T48" fmla="*/ 110 w 117"/>
                  <a:gd name="T49" fmla="*/ 60 h 126"/>
                  <a:gd name="T50" fmla="*/ 106 w 117"/>
                  <a:gd name="T51" fmla="*/ 64 h 126"/>
                  <a:gd name="T52" fmla="*/ 103 w 117"/>
                  <a:gd name="T53" fmla="*/ 71 h 126"/>
                  <a:gd name="T54" fmla="*/ 101 w 117"/>
                  <a:gd name="T55" fmla="*/ 83 h 126"/>
                  <a:gd name="T56" fmla="*/ 101 w 117"/>
                  <a:gd name="T57" fmla="*/ 86 h 126"/>
                  <a:gd name="T58" fmla="*/ 104 w 117"/>
                  <a:gd name="T59" fmla="*/ 92 h 126"/>
                  <a:gd name="T60" fmla="*/ 104 w 117"/>
                  <a:gd name="T61" fmla="*/ 96 h 126"/>
                  <a:gd name="T62" fmla="*/ 101 w 117"/>
                  <a:gd name="T63" fmla="*/ 94 h 126"/>
                  <a:gd name="T64" fmla="*/ 98 w 117"/>
                  <a:gd name="T65" fmla="*/ 94 h 126"/>
                  <a:gd name="T66" fmla="*/ 94 w 117"/>
                  <a:gd name="T67" fmla="*/ 90 h 126"/>
                  <a:gd name="T68" fmla="*/ 86 w 117"/>
                  <a:gd name="T69" fmla="*/ 88 h 126"/>
                  <a:gd name="T70" fmla="*/ 87 w 117"/>
                  <a:gd name="T71" fmla="*/ 81 h 126"/>
                  <a:gd name="T72" fmla="*/ 87 w 117"/>
                  <a:gd name="T73" fmla="*/ 77 h 126"/>
                  <a:gd name="T74" fmla="*/ 87 w 117"/>
                  <a:gd name="T75" fmla="*/ 73 h 126"/>
                  <a:gd name="T76" fmla="*/ 90 w 117"/>
                  <a:gd name="T77" fmla="*/ 68 h 126"/>
                  <a:gd name="T78" fmla="*/ 92 w 117"/>
                  <a:gd name="T79" fmla="*/ 55 h 126"/>
                  <a:gd name="T80" fmla="*/ 86 w 117"/>
                  <a:gd name="T81" fmla="*/ 53 h 126"/>
                  <a:gd name="T82" fmla="*/ 72 w 117"/>
                  <a:gd name="T83" fmla="*/ 60 h 126"/>
                  <a:gd name="T84" fmla="*/ 72 w 117"/>
                  <a:gd name="T85" fmla="*/ 73 h 126"/>
                  <a:gd name="T86" fmla="*/ 74 w 117"/>
                  <a:gd name="T87" fmla="*/ 79 h 126"/>
                  <a:gd name="T88" fmla="*/ 72 w 117"/>
                  <a:gd name="T89" fmla="*/ 90 h 126"/>
                  <a:gd name="T90" fmla="*/ 64 w 117"/>
                  <a:gd name="T91" fmla="*/ 102 h 126"/>
                  <a:gd name="T92" fmla="*/ 62 w 117"/>
                  <a:gd name="T93" fmla="*/ 108 h 126"/>
                  <a:gd name="T94" fmla="*/ 58 w 117"/>
                  <a:gd name="T95" fmla="*/ 122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7"/>
                  <a:gd name="T145" fmla="*/ 0 h 126"/>
                  <a:gd name="T146" fmla="*/ 117 w 117"/>
                  <a:gd name="T147" fmla="*/ 126 h 1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7" h="126">
                    <a:moveTo>
                      <a:pt x="58" y="122"/>
                    </a:moveTo>
                    <a:lnTo>
                      <a:pt x="37" y="118"/>
                    </a:lnTo>
                    <a:lnTo>
                      <a:pt x="34" y="122"/>
                    </a:lnTo>
                    <a:lnTo>
                      <a:pt x="27" y="120"/>
                    </a:lnTo>
                    <a:lnTo>
                      <a:pt x="21" y="126"/>
                    </a:lnTo>
                    <a:lnTo>
                      <a:pt x="12" y="124"/>
                    </a:lnTo>
                    <a:lnTo>
                      <a:pt x="0" y="106"/>
                    </a:lnTo>
                    <a:lnTo>
                      <a:pt x="16" y="75"/>
                    </a:lnTo>
                    <a:lnTo>
                      <a:pt x="19" y="51"/>
                    </a:lnTo>
                    <a:lnTo>
                      <a:pt x="23" y="49"/>
                    </a:lnTo>
                    <a:lnTo>
                      <a:pt x="25" y="37"/>
                    </a:lnTo>
                    <a:lnTo>
                      <a:pt x="27" y="37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8" y="2"/>
                    </a:lnTo>
                    <a:lnTo>
                      <a:pt x="72" y="27"/>
                    </a:lnTo>
                    <a:lnTo>
                      <a:pt x="88" y="29"/>
                    </a:lnTo>
                    <a:lnTo>
                      <a:pt x="87" y="34"/>
                    </a:lnTo>
                    <a:lnTo>
                      <a:pt x="98" y="45"/>
                    </a:lnTo>
                    <a:lnTo>
                      <a:pt x="110" y="47"/>
                    </a:lnTo>
                    <a:lnTo>
                      <a:pt x="117" y="55"/>
                    </a:lnTo>
                    <a:lnTo>
                      <a:pt x="117" y="59"/>
                    </a:lnTo>
                    <a:lnTo>
                      <a:pt x="110" y="60"/>
                    </a:lnTo>
                    <a:lnTo>
                      <a:pt x="106" y="64"/>
                    </a:lnTo>
                    <a:lnTo>
                      <a:pt x="103" y="71"/>
                    </a:lnTo>
                    <a:lnTo>
                      <a:pt x="101" y="83"/>
                    </a:lnTo>
                    <a:lnTo>
                      <a:pt x="101" y="86"/>
                    </a:lnTo>
                    <a:lnTo>
                      <a:pt x="104" y="92"/>
                    </a:lnTo>
                    <a:lnTo>
                      <a:pt x="104" y="96"/>
                    </a:lnTo>
                    <a:lnTo>
                      <a:pt x="101" y="94"/>
                    </a:lnTo>
                    <a:lnTo>
                      <a:pt x="98" y="94"/>
                    </a:lnTo>
                    <a:lnTo>
                      <a:pt x="94" y="90"/>
                    </a:lnTo>
                    <a:lnTo>
                      <a:pt x="86" y="88"/>
                    </a:lnTo>
                    <a:lnTo>
                      <a:pt x="87" y="81"/>
                    </a:lnTo>
                    <a:lnTo>
                      <a:pt x="87" y="77"/>
                    </a:lnTo>
                    <a:lnTo>
                      <a:pt x="87" y="73"/>
                    </a:lnTo>
                    <a:lnTo>
                      <a:pt x="90" y="68"/>
                    </a:lnTo>
                    <a:lnTo>
                      <a:pt x="92" y="55"/>
                    </a:lnTo>
                    <a:lnTo>
                      <a:pt x="86" y="53"/>
                    </a:lnTo>
                    <a:lnTo>
                      <a:pt x="72" y="60"/>
                    </a:lnTo>
                    <a:lnTo>
                      <a:pt x="72" y="73"/>
                    </a:lnTo>
                    <a:lnTo>
                      <a:pt x="74" y="79"/>
                    </a:lnTo>
                    <a:lnTo>
                      <a:pt x="72" y="90"/>
                    </a:lnTo>
                    <a:lnTo>
                      <a:pt x="64" y="102"/>
                    </a:lnTo>
                    <a:lnTo>
                      <a:pt x="62" y="108"/>
                    </a:lnTo>
                    <a:lnTo>
                      <a:pt x="58" y="12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5" name="Freeform 26"/>
              <p:cNvSpPr>
                <a:spLocks/>
              </p:cNvSpPr>
              <p:nvPr/>
            </p:nvSpPr>
            <p:spPr bwMode="auto">
              <a:xfrm>
                <a:off x="1180" y="2479"/>
                <a:ext cx="171" cy="134"/>
              </a:xfrm>
              <a:custGeom>
                <a:avLst/>
                <a:gdLst>
                  <a:gd name="T0" fmla="*/ 0 w 171"/>
                  <a:gd name="T1" fmla="*/ 26 h 134"/>
                  <a:gd name="T2" fmla="*/ 1 w 171"/>
                  <a:gd name="T3" fmla="*/ 46 h 134"/>
                  <a:gd name="T4" fmla="*/ 21 w 171"/>
                  <a:gd name="T5" fmla="*/ 94 h 134"/>
                  <a:gd name="T6" fmla="*/ 32 w 171"/>
                  <a:gd name="T7" fmla="*/ 84 h 134"/>
                  <a:gd name="T8" fmla="*/ 37 w 171"/>
                  <a:gd name="T9" fmla="*/ 84 h 134"/>
                  <a:gd name="T10" fmla="*/ 38 w 171"/>
                  <a:gd name="T11" fmla="*/ 72 h 134"/>
                  <a:gd name="T12" fmla="*/ 49 w 171"/>
                  <a:gd name="T13" fmla="*/ 59 h 134"/>
                  <a:gd name="T14" fmla="*/ 55 w 171"/>
                  <a:gd name="T15" fmla="*/ 59 h 134"/>
                  <a:gd name="T16" fmla="*/ 56 w 171"/>
                  <a:gd name="T17" fmla="*/ 74 h 134"/>
                  <a:gd name="T18" fmla="*/ 55 w 171"/>
                  <a:gd name="T19" fmla="*/ 84 h 134"/>
                  <a:gd name="T20" fmla="*/ 58 w 171"/>
                  <a:gd name="T21" fmla="*/ 96 h 134"/>
                  <a:gd name="T22" fmla="*/ 64 w 171"/>
                  <a:gd name="T23" fmla="*/ 104 h 134"/>
                  <a:gd name="T24" fmla="*/ 72 w 171"/>
                  <a:gd name="T25" fmla="*/ 109 h 134"/>
                  <a:gd name="T26" fmla="*/ 77 w 171"/>
                  <a:gd name="T27" fmla="*/ 119 h 134"/>
                  <a:gd name="T28" fmla="*/ 87 w 171"/>
                  <a:gd name="T29" fmla="*/ 121 h 134"/>
                  <a:gd name="T30" fmla="*/ 87 w 171"/>
                  <a:gd name="T31" fmla="*/ 117 h 134"/>
                  <a:gd name="T32" fmla="*/ 79 w 171"/>
                  <a:gd name="T33" fmla="*/ 104 h 134"/>
                  <a:gd name="T34" fmla="*/ 80 w 171"/>
                  <a:gd name="T35" fmla="*/ 98 h 134"/>
                  <a:gd name="T36" fmla="*/ 94 w 171"/>
                  <a:gd name="T37" fmla="*/ 87 h 134"/>
                  <a:gd name="T38" fmla="*/ 99 w 171"/>
                  <a:gd name="T39" fmla="*/ 84 h 134"/>
                  <a:gd name="T40" fmla="*/ 105 w 171"/>
                  <a:gd name="T41" fmla="*/ 78 h 134"/>
                  <a:gd name="T42" fmla="*/ 117 w 171"/>
                  <a:gd name="T43" fmla="*/ 80 h 134"/>
                  <a:gd name="T44" fmla="*/ 131 w 171"/>
                  <a:gd name="T45" fmla="*/ 102 h 134"/>
                  <a:gd name="T46" fmla="*/ 131 w 171"/>
                  <a:gd name="T47" fmla="*/ 109 h 134"/>
                  <a:gd name="T48" fmla="*/ 139 w 171"/>
                  <a:gd name="T49" fmla="*/ 128 h 134"/>
                  <a:gd name="T50" fmla="*/ 146 w 171"/>
                  <a:gd name="T51" fmla="*/ 130 h 134"/>
                  <a:gd name="T52" fmla="*/ 150 w 171"/>
                  <a:gd name="T53" fmla="*/ 134 h 134"/>
                  <a:gd name="T54" fmla="*/ 154 w 171"/>
                  <a:gd name="T55" fmla="*/ 132 h 134"/>
                  <a:gd name="T56" fmla="*/ 164 w 171"/>
                  <a:gd name="T57" fmla="*/ 121 h 134"/>
                  <a:gd name="T58" fmla="*/ 171 w 171"/>
                  <a:gd name="T59" fmla="*/ 109 h 134"/>
                  <a:gd name="T60" fmla="*/ 171 w 171"/>
                  <a:gd name="T61" fmla="*/ 102 h 134"/>
                  <a:gd name="T62" fmla="*/ 169 w 171"/>
                  <a:gd name="T63" fmla="*/ 98 h 134"/>
                  <a:gd name="T64" fmla="*/ 163 w 171"/>
                  <a:gd name="T65" fmla="*/ 82 h 134"/>
                  <a:gd name="T66" fmla="*/ 149 w 171"/>
                  <a:gd name="T67" fmla="*/ 70 h 134"/>
                  <a:gd name="T68" fmla="*/ 142 w 171"/>
                  <a:gd name="T69" fmla="*/ 58 h 134"/>
                  <a:gd name="T70" fmla="*/ 135 w 171"/>
                  <a:gd name="T71" fmla="*/ 56 h 134"/>
                  <a:gd name="T72" fmla="*/ 132 w 171"/>
                  <a:gd name="T73" fmla="*/ 59 h 134"/>
                  <a:gd name="T74" fmla="*/ 131 w 171"/>
                  <a:gd name="T75" fmla="*/ 68 h 134"/>
                  <a:gd name="T76" fmla="*/ 129 w 171"/>
                  <a:gd name="T77" fmla="*/ 66 h 134"/>
                  <a:gd name="T78" fmla="*/ 122 w 171"/>
                  <a:gd name="T79" fmla="*/ 70 h 134"/>
                  <a:gd name="T80" fmla="*/ 113 w 171"/>
                  <a:gd name="T81" fmla="*/ 64 h 134"/>
                  <a:gd name="T82" fmla="*/ 105 w 171"/>
                  <a:gd name="T83" fmla="*/ 50 h 134"/>
                  <a:gd name="T84" fmla="*/ 107 w 171"/>
                  <a:gd name="T85" fmla="*/ 34 h 134"/>
                  <a:gd name="T86" fmla="*/ 104 w 171"/>
                  <a:gd name="T87" fmla="*/ 31 h 134"/>
                  <a:gd name="T88" fmla="*/ 98 w 171"/>
                  <a:gd name="T89" fmla="*/ 31 h 134"/>
                  <a:gd name="T90" fmla="*/ 89 w 171"/>
                  <a:gd name="T91" fmla="*/ 20 h 134"/>
                  <a:gd name="T92" fmla="*/ 83 w 171"/>
                  <a:gd name="T93" fmla="*/ 10 h 134"/>
                  <a:gd name="T94" fmla="*/ 85 w 171"/>
                  <a:gd name="T95" fmla="*/ 3 h 134"/>
                  <a:gd name="T96" fmla="*/ 76 w 171"/>
                  <a:gd name="T97" fmla="*/ 0 h 134"/>
                  <a:gd name="T98" fmla="*/ 66 w 171"/>
                  <a:gd name="T99" fmla="*/ 12 h 134"/>
                  <a:gd name="T100" fmla="*/ 58 w 171"/>
                  <a:gd name="T101" fmla="*/ 22 h 134"/>
                  <a:gd name="T102" fmla="*/ 31 w 171"/>
                  <a:gd name="T103" fmla="*/ 16 h 134"/>
                  <a:gd name="T104" fmla="*/ 28 w 171"/>
                  <a:gd name="T105" fmla="*/ 20 h 134"/>
                  <a:gd name="T106" fmla="*/ 18 w 171"/>
                  <a:gd name="T107" fmla="*/ 18 h 134"/>
                  <a:gd name="T108" fmla="*/ 9 w 171"/>
                  <a:gd name="T109" fmla="*/ 12 h 134"/>
                  <a:gd name="T110" fmla="*/ 3 w 171"/>
                  <a:gd name="T111" fmla="*/ 14 h 134"/>
                  <a:gd name="T112" fmla="*/ 6 w 171"/>
                  <a:gd name="T113" fmla="*/ 24 h 134"/>
                  <a:gd name="T114" fmla="*/ 0 w 171"/>
                  <a:gd name="T115" fmla="*/ 26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1"/>
                  <a:gd name="T175" fmla="*/ 0 h 134"/>
                  <a:gd name="T176" fmla="*/ 171 w 171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1" h="134">
                    <a:moveTo>
                      <a:pt x="0" y="26"/>
                    </a:moveTo>
                    <a:lnTo>
                      <a:pt x="1" y="46"/>
                    </a:lnTo>
                    <a:lnTo>
                      <a:pt x="21" y="94"/>
                    </a:lnTo>
                    <a:lnTo>
                      <a:pt x="32" y="84"/>
                    </a:lnTo>
                    <a:lnTo>
                      <a:pt x="37" y="84"/>
                    </a:lnTo>
                    <a:lnTo>
                      <a:pt x="38" y="72"/>
                    </a:lnTo>
                    <a:lnTo>
                      <a:pt x="49" y="59"/>
                    </a:lnTo>
                    <a:lnTo>
                      <a:pt x="55" y="59"/>
                    </a:lnTo>
                    <a:lnTo>
                      <a:pt x="56" y="74"/>
                    </a:lnTo>
                    <a:lnTo>
                      <a:pt x="55" y="84"/>
                    </a:lnTo>
                    <a:lnTo>
                      <a:pt x="58" y="96"/>
                    </a:lnTo>
                    <a:lnTo>
                      <a:pt x="64" y="104"/>
                    </a:lnTo>
                    <a:lnTo>
                      <a:pt x="72" y="109"/>
                    </a:lnTo>
                    <a:lnTo>
                      <a:pt x="77" y="119"/>
                    </a:lnTo>
                    <a:lnTo>
                      <a:pt x="87" y="121"/>
                    </a:lnTo>
                    <a:lnTo>
                      <a:pt x="87" y="117"/>
                    </a:lnTo>
                    <a:lnTo>
                      <a:pt x="79" y="104"/>
                    </a:lnTo>
                    <a:lnTo>
                      <a:pt x="80" y="98"/>
                    </a:lnTo>
                    <a:lnTo>
                      <a:pt x="94" y="87"/>
                    </a:lnTo>
                    <a:lnTo>
                      <a:pt x="99" y="84"/>
                    </a:lnTo>
                    <a:lnTo>
                      <a:pt x="105" y="78"/>
                    </a:lnTo>
                    <a:lnTo>
                      <a:pt x="117" y="80"/>
                    </a:lnTo>
                    <a:lnTo>
                      <a:pt x="131" y="102"/>
                    </a:lnTo>
                    <a:lnTo>
                      <a:pt x="131" y="109"/>
                    </a:lnTo>
                    <a:lnTo>
                      <a:pt x="139" y="128"/>
                    </a:lnTo>
                    <a:lnTo>
                      <a:pt x="146" y="130"/>
                    </a:lnTo>
                    <a:lnTo>
                      <a:pt x="150" y="134"/>
                    </a:lnTo>
                    <a:lnTo>
                      <a:pt x="154" y="132"/>
                    </a:lnTo>
                    <a:lnTo>
                      <a:pt x="164" y="121"/>
                    </a:lnTo>
                    <a:lnTo>
                      <a:pt x="171" y="109"/>
                    </a:lnTo>
                    <a:lnTo>
                      <a:pt x="171" y="102"/>
                    </a:lnTo>
                    <a:lnTo>
                      <a:pt x="169" y="98"/>
                    </a:lnTo>
                    <a:lnTo>
                      <a:pt x="163" y="82"/>
                    </a:lnTo>
                    <a:lnTo>
                      <a:pt x="149" y="70"/>
                    </a:lnTo>
                    <a:lnTo>
                      <a:pt x="142" y="58"/>
                    </a:lnTo>
                    <a:lnTo>
                      <a:pt x="135" y="56"/>
                    </a:lnTo>
                    <a:lnTo>
                      <a:pt x="132" y="59"/>
                    </a:lnTo>
                    <a:lnTo>
                      <a:pt x="131" y="68"/>
                    </a:lnTo>
                    <a:lnTo>
                      <a:pt x="129" y="66"/>
                    </a:lnTo>
                    <a:lnTo>
                      <a:pt x="122" y="70"/>
                    </a:lnTo>
                    <a:lnTo>
                      <a:pt x="113" y="64"/>
                    </a:lnTo>
                    <a:lnTo>
                      <a:pt x="105" y="50"/>
                    </a:lnTo>
                    <a:lnTo>
                      <a:pt x="107" y="34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89" y="20"/>
                    </a:lnTo>
                    <a:lnTo>
                      <a:pt x="83" y="10"/>
                    </a:lnTo>
                    <a:lnTo>
                      <a:pt x="85" y="3"/>
                    </a:lnTo>
                    <a:lnTo>
                      <a:pt x="76" y="0"/>
                    </a:lnTo>
                    <a:lnTo>
                      <a:pt x="66" y="12"/>
                    </a:lnTo>
                    <a:lnTo>
                      <a:pt x="58" y="22"/>
                    </a:lnTo>
                    <a:lnTo>
                      <a:pt x="31" y="16"/>
                    </a:lnTo>
                    <a:lnTo>
                      <a:pt x="28" y="20"/>
                    </a:lnTo>
                    <a:lnTo>
                      <a:pt x="18" y="18"/>
                    </a:lnTo>
                    <a:lnTo>
                      <a:pt x="9" y="12"/>
                    </a:lnTo>
                    <a:lnTo>
                      <a:pt x="3" y="14"/>
                    </a:lnTo>
                    <a:lnTo>
                      <a:pt x="6" y="24"/>
                    </a:lnTo>
                    <a:lnTo>
                      <a:pt x="0" y="2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6" name="Freeform 27"/>
              <p:cNvSpPr>
                <a:spLocks/>
              </p:cNvSpPr>
              <p:nvPr/>
            </p:nvSpPr>
            <p:spPr bwMode="auto">
              <a:xfrm>
                <a:off x="1262" y="2337"/>
                <a:ext cx="187" cy="257"/>
              </a:xfrm>
              <a:custGeom>
                <a:avLst/>
                <a:gdLst>
                  <a:gd name="T0" fmla="*/ 91 w 187"/>
                  <a:gd name="T1" fmla="*/ 244 h 257"/>
                  <a:gd name="T2" fmla="*/ 179 w 187"/>
                  <a:gd name="T3" fmla="*/ 257 h 257"/>
                  <a:gd name="T4" fmla="*/ 187 w 187"/>
                  <a:gd name="T5" fmla="*/ 193 h 257"/>
                  <a:gd name="T6" fmla="*/ 183 w 187"/>
                  <a:gd name="T7" fmla="*/ 150 h 257"/>
                  <a:gd name="T8" fmla="*/ 183 w 187"/>
                  <a:gd name="T9" fmla="*/ 122 h 257"/>
                  <a:gd name="T10" fmla="*/ 185 w 187"/>
                  <a:gd name="T11" fmla="*/ 98 h 257"/>
                  <a:gd name="T12" fmla="*/ 150 w 187"/>
                  <a:gd name="T13" fmla="*/ 41 h 257"/>
                  <a:gd name="T14" fmla="*/ 138 w 187"/>
                  <a:gd name="T15" fmla="*/ 39 h 257"/>
                  <a:gd name="T16" fmla="*/ 127 w 187"/>
                  <a:gd name="T17" fmla="*/ 23 h 257"/>
                  <a:gd name="T18" fmla="*/ 127 w 187"/>
                  <a:gd name="T19" fmla="*/ 11 h 257"/>
                  <a:gd name="T20" fmla="*/ 122 w 187"/>
                  <a:gd name="T21" fmla="*/ 0 h 257"/>
                  <a:gd name="T22" fmla="*/ 120 w 187"/>
                  <a:gd name="T23" fmla="*/ 27 h 257"/>
                  <a:gd name="T24" fmla="*/ 115 w 187"/>
                  <a:gd name="T25" fmla="*/ 60 h 257"/>
                  <a:gd name="T26" fmla="*/ 101 w 187"/>
                  <a:gd name="T27" fmla="*/ 71 h 257"/>
                  <a:gd name="T28" fmla="*/ 101 w 187"/>
                  <a:gd name="T29" fmla="*/ 78 h 257"/>
                  <a:gd name="T30" fmla="*/ 91 w 187"/>
                  <a:gd name="T31" fmla="*/ 92 h 257"/>
                  <a:gd name="T32" fmla="*/ 89 w 187"/>
                  <a:gd name="T33" fmla="*/ 108 h 257"/>
                  <a:gd name="T34" fmla="*/ 77 w 187"/>
                  <a:gd name="T35" fmla="*/ 116 h 257"/>
                  <a:gd name="T36" fmla="*/ 66 w 187"/>
                  <a:gd name="T37" fmla="*/ 122 h 257"/>
                  <a:gd name="T38" fmla="*/ 53 w 187"/>
                  <a:gd name="T39" fmla="*/ 127 h 257"/>
                  <a:gd name="T40" fmla="*/ 47 w 187"/>
                  <a:gd name="T41" fmla="*/ 137 h 257"/>
                  <a:gd name="T42" fmla="*/ 48 w 187"/>
                  <a:gd name="T43" fmla="*/ 146 h 257"/>
                  <a:gd name="T44" fmla="*/ 56 w 187"/>
                  <a:gd name="T45" fmla="*/ 143 h 257"/>
                  <a:gd name="T46" fmla="*/ 62 w 187"/>
                  <a:gd name="T47" fmla="*/ 133 h 257"/>
                  <a:gd name="T48" fmla="*/ 69 w 187"/>
                  <a:gd name="T49" fmla="*/ 129 h 257"/>
                  <a:gd name="T50" fmla="*/ 79 w 187"/>
                  <a:gd name="T51" fmla="*/ 124 h 257"/>
                  <a:gd name="T52" fmla="*/ 81 w 187"/>
                  <a:gd name="T53" fmla="*/ 127 h 257"/>
                  <a:gd name="T54" fmla="*/ 81 w 187"/>
                  <a:gd name="T55" fmla="*/ 137 h 257"/>
                  <a:gd name="T56" fmla="*/ 74 w 187"/>
                  <a:gd name="T57" fmla="*/ 143 h 257"/>
                  <a:gd name="T58" fmla="*/ 77 w 187"/>
                  <a:gd name="T59" fmla="*/ 148 h 257"/>
                  <a:gd name="T60" fmla="*/ 79 w 187"/>
                  <a:gd name="T61" fmla="*/ 152 h 257"/>
                  <a:gd name="T62" fmla="*/ 78 w 187"/>
                  <a:gd name="T63" fmla="*/ 155 h 257"/>
                  <a:gd name="T64" fmla="*/ 73 w 187"/>
                  <a:gd name="T65" fmla="*/ 155 h 257"/>
                  <a:gd name="T66" fmla="*/ 69 w 187"/>
                  <a:gd name="T67" fmla="*/ 161 h 257"/>
                  <a:gd name="T68" fmla="*/ 60 w 187"/>
                  <a:gd name="T69" fmla="*/ 163 h 257"/>
                  <a:gd name="T70" fmla="*/ 58 w 187"/>
                  <a:gd name="T71" fmla="*/ 171 h 257"/>
                  <a:gd name="T72" fmla="*/ 49 w 187"/>
                  <a:gd name="T73" fmla="*/ 176 h 257"/>
                  <a:gd name="T74" fmla="*/ 40 w 187"/>
                  <a:gd name="T75" fmla="*/ 175 h 257"/>
                  <a:gd name="T76" fmla="*/ 34 w 187"/>
                  <a:gd name="T77" fmla="*/ 175 h 257"/>
                  <a:gd name="T78" fmla="*/ 30 w 187"/>
                  <a:gd name="T79" fmla="*/ 157 h 257"/>
                  <a:gd name="T80" fmla="*/ 24 w 187"/>
                  <a:gd name="T81" fmla="*/ 150 h 257"/>
                  <a:gd name="T82" fmla="*/ 12 w 187"/>
                  <a:gd name="T83" fmla="*/ 143 h 257"/>
                  <a:gd name="T84" fmla="*/ 0 w 187"/>
                  <a:gd name="T85" fmla="*/ 146 h 257"/>
                  <a:gd name="T86" fmla="*/ 2 w 187"/>
                  <a:gd name="T87" fmla="*/ 152 h 257"/>
                  <a:gd name="T88" fmla="*/ 16 w 187"/>
                  <a:gd name="T89" fmla="*/ 171 h 257"/>
                  <a:gd name="T90" fmla="*/ 25 w 187"/>
                  <a:gd name="T91" fmla="*/ 173 h 257"/>
                  <a:gd name="T92" fmla="*/ 24 w 187"/>
                  <a:gd name="T93" fmla="*/ 193 h 257"/>
                  <a:gd name="T94" fmla="*/ 40 w 187"/>
                  <a:gd name="T95" fmla="*/ 210 h 257"/>
                  <a:gd name="T96" fmla="*/ 50 w 187"/>
                  <a:gd name="T97" fmla="*/ 208 h 257"/>
                  <a:gd name="T98" fmla="*/ 48 w 187"/>
                  <a:gd name="T99" fmla="*/ 201 h 257"/>
                  <a:gd name="T100" fmla="*/ 53 w 187"/>
                  <a:gd name="T101" fmla="*/ 199 h 257"/>
                  <a:gd name="T102" fmla="*/ 62 w 187"/>
                  <a:gd name="T103" fmla="*/ 201 h 257"/>
                  <a:gd name="T104" fmla="*/ 71 w 187"/>
                  <a:gd name="T105" fmla="*/ 216 h 257"/>
                  <a:gd name="T106" fmla="*/ 81 w 187"/>
                  <a:gd name="T107" fmla="*/ 223 h 257"/>
                  <a:gd name="T108" fmla="*/ 91 w 187"/>
                  <a:gd name="T109" fmla="*/ 244 h 2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7"/>
                  <a:gd name="T166" fmla="*/ 0 h 257"/>
                  <a:gd name="T167" fmla="*/ 187 w 187"/>
                  <a:gd name="T168" fmla="*/ 257 h 2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7" h="257">
                    <a:moveTo>
                      <a:pt x="91" y="244"/>
                    </a:moveTo>
                    <a:lnTo>
                      <a:pt x="179" y="257"/>
                    </a:lnTo>
                    <a:lnTo>
                      <a:pt x="187" y="193"/>
                    </a:lnTo>
                    <a:lnTo>
                      <a:pt x="183" y="150"/>
                    </a:lnTo>
                    <a:lnTo>
                      <a:pt x="183" y="122"/>
                    </a:lnTo>
                    <a:lnTo>
                      <a:pt x="185" y="98"/>
                    </a:lnTo>
                    <a:lnTo>
                      <a:pt x="150" y="41"/>
                    </a:lnTo>
                    <a:lnTo>
                      <a:pt x="138" y="39"/>
                    </a:lnTo>
                    <a:lnTo>
                      <a:pt x="127" y="23"/>
                    </a:lnTo>
                    <a:lnTo>
                      <a:pt x="127" y="11"/>
                    </a:lnTo>
                    <a:lnTo>
                      <a:pt x="122" y="0"/>
                    </a:lnTo>
                    <a:lnTo>
                      <a:pt x="120" y="27"/>
                    </a:lnTo>
                    <a:lnTo>
                      <a:pt x="115" y="60"/>
                    </a:lnTo>
                    <a:lnTo>
                      <a:pt x="101" y="71"/>
                    </a:lnTo>
                    <a:lnTo>
                      <a:pt x="101" y="78"/>
                    </a:lnTo>
                    <a:lnTo>
                      <a:pt x="91" y="92"/>
                    </a:lnTo>
                    <a:lnTo>
                      <a:pt x="89" y="108"/>
                    </a:lnTo>
                    <a:lnTo>
                      <a:pt x="77" y="116"/>
                    </a:lnTo>
                    <a:lnTo>
                      <a:pt x="66" y="122"/>
                    </a:lnTo>
                    <a:lnTo>
                      <a:pt x="53" y="127"/>
                    </a:lnTo>
                    <a:lnTo>
                      <a:pt x="47" y="137"/>
                    </a:lnTo>
                    <a:lnTo>
                      <a:pt x="48" y="146"/>
                    </a:lnTo>
                    <a:lnTo>
                      <a:pt x="56" y="143"/>
                    </a:lnTo>
                    <a:lnTo>
                      <a:pt x="62" y="133"/>
                    </a:lnTo>
                    <a:lnTo>
                      <a:pt x="69" y="129"/>
                    </a:lnTo>
                    <a:lnTo>
                      <a:pt x="79" y="124"/>
                    </a:lnTo>
                    <a:lnTo>
                      <a:pt x="81" y="127"/>
                    </a:lnTo>
                    <a:lnTo>
                      <a:pt x="81" y="137"/>
                    </a:lnTo>
                    <a:lnTo>
                      <a:pt x="74" y="143"/>
                    </a:lnTo>
                    <a:lnTo>
                      <a:pt x="77" y="148"/>
                    </a:lnTo>
                    <a:lnTo>
                      <a:pt x="79" y="152"/>
                    </a:lnTo>
                    <a:lnTo>
                      <a:pt x="78" y="155"/>
                    </a:lnTo>
                    <a:lnTo>
                      <a:pt x="73" y="155"/>
                    </a:lnTo>
                    <a:lnTo>
                      <a:pt x="69" y="161"/>
                    </a:lnTo>
                    <a:lnTo>
                      <a:pt x="60" y="163"/>
                    </a:lnTo>
                    <a:lnTo>
                      <a:pt x="58" y="171"/>
                    </a:lnTo>
                    <a:lnTo>
                      <a:pt x="49" y="176"/>
                    </a:lnTo>
                    <a:lnTo>
                      <a:pt x="40" y="175"/>
                    </a:lnTo>
                    <a:lnTo>
                      <a:pt x="34" y="175"/>
                    </a:lnTo>
                    <a:lnTo>
                      <a:pt x="30" y="157"/>
                    </a:lnTo>
                    <a:lnTo>
                      <a:pt x="24" y="150"/>
                    </a:lnTo>
                    <a:lnTo>
                      <a:pt x="12" y="143"/>
                    </a:lnTo>
                    <a:lnTo>
                      <a:pt x="0" y="146"/>
                    </a:lnTo>
                    <a:lnTo>
                      <a:pt x="2" y="152"/>
                    </a:lnTo>
                    <a:lnTo>
                      <a:pt x="16" y="171"/>
                    </a:lnTo>
                    <a:lnTo>
                      <a:pt x="25" y="173"/>
                    </a:lnTo>
                    <a:lnTo>
                      <a:pt x="24" y="193"/>
                    </a:lnTo>
                    <a:lnTo>
                      <a:pt x="40" y="210"/>
                    </a:lnTo>
                    <a:lnTo>
                      <a:pt x="50" y="208"/>
                    </a:lnTo>
                    <a:lnTo>
                      <a:pt x="48" y="201"/>
                    </a:lnTo>
                    <a:lnTo>
                      <a:pt x="53" y="199"/>
                    </a:lnTo>
                    <a:lnTo>
                      <a:pt x="62" y="201"/>
                    </a:lnTo>
                    <a:lnTo>
                      <a:pt x="71" y="216"/>
                    </a:lnTo>
                    <a:lnTo>
                      <a:pt x="81" y="223"/>
                    </a:lnTo>
                    <a:lnTo>
                      <a:pt x="91" y="244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7" name="Freeform 28"/>
              <p:cNvSpPr>
                <a:spLocks/>
              </p:cNvSpPr>
              <p:nvPr/>
            </p:nvSpPr>
            <p:spPr bwMode="auto">
              <a:xfrm>
                <a:off x="1441" y="2303"/>
                <a:ext cx="147" cy="289"/>
              </a:xfrm>
              <a:custGeom>
                <a:avLst/>
                <a:gdLst>
                  <a:gd name="T0" fmla="*/ 4 w 147"/>
                  <a:gd name="T1" fmla="*/ 158 h 289"/>
                  <a:gd name="T2" fmla="*/ 0 w 147"/>
                  <a:gd name="T3" fmla="*/ 289 h 289"/>
                  <a:gd name="T4" fmla="*/ 19 w 147"/>
                  <a:gd name="T5" fmla="*/ 280 h 289"/>
                  <a:gd name="T6" fmla="*/ 31 w 147"/>
                  <a:gd name="T7" fmla="*/ 256 h 289"/>
                  <a:gd name="T8" fmla="*/ 32 w 147"/>
                  <a:gd name="T9" fmla="*/ 236 h 289"/>
                  <a:gd name="T10" fmla="*/ 45 w 147"/>
                  <a:gd name="T11" fmla="*/ 231 h 289"/>
                  <a:gd name="T12" fmla="*/ 58 w 147"/>
                  <a:gd name="T13" fmla="*/ 218 h 289"/>
                  <a:gd name="T14" fmla="*/ 65 w 147"/>
                  <a:gd name="T15" fmla="*/ 197 h 289"/>
                  <a:gd name="T16" fmla="*/ 72 w 147"/>
                  <a:gd name="T17" fmla="*/ 209 h 289"/>
                  <a:gd name="T18" fmla="*/ 66 w 147"/>
                  <a:gd name="T19" fmla="*/ 225 h 289"/>
                  <a:gd name="T20" fmla="*/ 68 w 147"/>
                  <a:gd name="T21" fmla="*/ 248 h 289"/>
                  <a:gd name="T22" fmla="*/ 66 w 147"/>
                  <a:gd name="T23" fmla="*/ 270 h 289"/>
                  <a:gd name="T24" fmla="*/ 79 w 147"/>
                  <a:gd name="T25" fmla="*/ 270 h 289"/>
                  <a:gd name="T26" fmla="*/ 79 w 147"/>
                  <a:gd name="T27" fmla="*/ 231 h 289"/>
                  <a:gd name="T28" fmla="*/ 91 w 147"/>
                  <a:gd name="T29" fmla="*/ 197 h 289"/>
                  <a:gd name="T30" fmla="*/ 97 w 147"/>
                  <a:gd name="T31" fmla="*/ 175 h 289"/>
                  <a:gd name="T32" fmla="*/ 90 w 147"/>
                  <a:gd name="T33" fmla="*/ 165 h 289"/>
                  <a:gd name="T34" fmla="*/ 91 w 147"/>
                  <a:gd name="T35" fmla="*/ 156 h 289"/>
                  <a:gd name="T36" fmla="*/ 86 w 147"/>
                  <a:gd name="T37" fmla="*/ 142 h 289"/>
                  <a:gd name="T38" fmla="*/ 81 w 147"/>
                  <a:gd name="T39" fmla="*/ 137 h 289"/>
                  <a:gd name="T40" fmla="*/ 93 w 147"/>
                  <a:gd name="T41" fmla="*/ 132 h 289"/>
                  <a:gd name="T42" fmla="*/ 104 w 147"/>
                  <a:gd name="T43" fmla="*/ 111 h 289"/>
                  <a:gd name="T44" fmla="*/ 125 w 147"/>
                  <a:gd name="T45" fmla="*/ 86 h 289"/>
                  <a:gd name="T46" fmla="*/ 138 w 147"/>
                  <a:gd name="T47" fmla="*/ 47 h 289"/>
                  <a:gd name="T48" fmla="*/ 134 w 147"/>
                  <a:gd name="T49" fmla="*/ 12 h 289"/>
                  <a:gd name="T50" fmla="*/ 126 w 147"/>
                  <a:gd name="T51" fmla="*/ 0 h 289"/>
                  <a:gd name="T52" fmla="*/ 110 w 147"/>
                  <a:gd name="T53" fmla="*/ 17 h 289"/>
                  <a:gd name="T54" fmla="*/ 97 w 147"/>
                  <a:gd name="T55" fmla="*/ 32 h 289"/>
                  <a:gd name="T56" fmla="*/ 93 w 147"/>
                  <a:gd name="T57" fmla="*/ 65 h 289"/>
                  <a:gd name="T58" fmla="*/ 82 w 147"/>
                  <a:gd name="T59" fmla="*/ 79 h 289"/>
                  <a:gd name="T60" fmla="*/ 56 w 147"/>
                  <a:gd name="T61" fmla="*/ 96 h 289"/>
                  <a:gd name="T62" fmla="*/ 29 w 147"/>
                  <a:gd name="T63" fmla="*/ 116 h 28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7"/>
                  <a:gd name="T97" fmla="*/ 0 h 289"/>
                  <a:gd name="T98" fmla="*/ 147 w 147"/>
                  <a:gd name="T99" fmla="*/ 289 h 28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7" h="289">
                    <a:moveTo>
                      <a:pt x="7" y="130"/>
                    </a:moveTo>
                    <a:lnTo>
                      <a:pt x="4" y="158"/>
                    </a:lnTo>
                    <a:lnTo>
                      <a:pt x="8" y="225"/>
                    </a:lnTo>
                    <a:lnTo>
                      <a:pt x="0" y="289"/>
                    </a:lnTo>
                    <a:lnTo>
                      <a:pt x="15" y="287"/>
                    </a:lnTo>
                    <a:lnTo>
                      <a:pt x="19" y="280"/>
                    </a:lnTo>
                    <a:lnTo>
                      <a:pt x="23" y="270"/>
                    </a:lnTo>
                    <a:lnTo>
                      <a:pt x="31" y="256"/>
                    </a:lnTo>
                    <a:lnTo>
                      <a:pt x="29" y="244"/>
                    </a:lnTo>
                    <a:lnTo>
                      <a:pt x="32" y="236"/>
                    </a:lnTo>
                    <a:lnTo>
                      <a:pt x="38" y="238"/>
                    </a:lnTo>
                    <a:lnTo>
                      <a:pt x="45" y="231"/>
                    </a:lnTo>
                    <a:lnTo>
                      <a:pt x="55" y="220"/>
                    </a:lnTo>
                    <a:lnTo>
                      <a:pt x="58" y="218"/>
                    </a:lnTo>
                    <a:lnTo>
                      <a:pt x="59" y="203"/>
                    </a:lnTo>
                    <a:lnTo>
                      <a:pt x="65" y="197"/>
                    </a:lnTo>
                    <a:lnTo>
                      <a:pt x="69" y="197"/>
                    </a:lnTo>
                    <a:lnTo>
                      <a:pt x="72" y="209"/>
                    </a:lnTo>
                    <a:lnTo>
                      <a:pt x="70" y="220"/>
                    </a:lnTo>
                    <a:lnTo>
                      <a:pt x="66" y="225"/>
                    </a:lnTo>
                    <a:lnTo>
                      <a:pt x="65" y="238"/>
                    </a:lnTo>
                    <a:lnTo>
                      <a:pt x="68" y="248"/>
                    </a:lnTo>
                    <a:lnTo>
                      <a:pt x="66" y="260"/>
                    </a:lnTo>
                    <a:lnTo>
                      <a:pt x="66" y="270"/>
                    </a:lnTo>
                    <a:lnTo>
                      <a:pt x="72" y="276"/>
                    </a:lnTo>
                    <a:lnTo>
                      <a:pt x="79" y="270"/>
                    </a:lnTo>
                    <a:lnTo>
                      <a:pt x="76" y="256"/>
                    </a:lnTo>
                    <a:lnTo>
                      <a:pt x="79" y="231"/>
                    </a:lnTo>
                    <a:lnTo>
                      <a:pt x="85" y="225"/>
                    </a:lnTo>
                    <a:lnTo>
                      <a:pt x="91" y="197"/>
                    </a:lnTo>
                    <a:lnTo>
                      <a:pt x="95" y="187"/>
                    </a:lnTo>
                    <a:lnTo>
                      <a:pt x="97" y="175"/>
                    </a:lnTo>
                    <a:lnTo>
                      <a:pt x="97" y="167"/>
                    </a:lnTo>
                    <a:lnTo>
                      <a:pt x="90" y="165"/>
                    </a:lnTo>
                    <a:lnTo>
                      <a:pt x="87" y="161"/>
                    </a:lnTo>
                    <a:lnTo>
                      <a:pt x="91" y="156"/>
                    </a:lnTo>
                    <a:lnTo>
                      <a:pt x="91" y="148"/>
                    </a:lnTo>
                    <a:lnTo>
                      <a:pt x="86" y="142"/>
                    </a:lnTo>
                    <a:lnTo>
                      <a:pt x="80" y="139"/>
                    </a:lnTo>
                    <a:lnTo>
                      <a:pt x="81" y="137"/>
                    </a:lnTo>
                    <a:lnTo>
                      <a:pt x="87" y="130"/>
                    </a:lnTo>
                    <a:lnTo>
                      <a:pt x="93" y="132"/>
                    </a:lnTo>
                    <a:lnTo>
                      <a:pt x="100" y="122"/>
                    </a:lnTo>
                    <a:lnTo>
                      <a:pt x="104" y="111"/>
                    </a:lnTo>
                    <a:lnTo>
                      <a:pt x="111" y="100"/>
                    </a:lnTo>
                    <a:lnTo>
                      <a:pt x="125" y="86"/>
                    </a:lnTo>
                    <a:lnTo>
                      <a:pt x="137" y="57"/>
                    </a:lnTo>
                    <a:lnTo>
                      <a:pt x="138" y="47"/>
                    </a:lnTo>
                    <a:lnTo>
                      <a:pt x="147" y="36"/>
                    </a:lnTo>
                    <a:lnTo>
                      <a:pt x="134" y="12"/>
                    </a:lnTo>
                    <a:lnTo>
                      <a:pt x="135" y="2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110" y="17"/>
                    </a:lnTo>
                    <a:lnTo>
                      <a:pt x="106" y="26"/>
                    </a:lnTo>
                    <a:lnTo>
                      <a:pt x="97" y="32"/>
                    </a:lnTo>
                    <a:lnTo>
                      <a:pt x="94" y="49"/>
                    </a:lnTo>
                    <a:lnTo>
                      <a:pt x="93" y="65"/>
                    </a:lnTo>
                    <a:lnTo>
                      <a:pt x="82" y="71"/>
                    </a:lnTo>
                    <a:lnTo>
                      <a:pt x="82" y="79"/>
                    </a:lnTo>
                    <a:lnTo>
                      <a:pt x="68" y="96"/>
                    </a:lnTo>
                    <a:lnTo>
                      <a:pt x="56" y="96"/>
                    </a:lnTo>
                    <a:lnTo>
                      <a:pt x="42" y="103"/>
                    </a:lnTo>
                    <a:lnTo>
                      <a:pt x="29" y="116"/>
                    </a:lnTo>
                    <a:lnTo>
                      <a:pt x="7" y="13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" name="Freeform 29"/>
              <p:cNvSpPr>
                <a:spLocks/>
              </p:cNvSpPr>
              <p:nvPr/>
            </p:nvSpPr>
            <p:spPr bwMode="auto">
              <a:xfrm>
                <a:off x="1385" y="2295"/>
                <a:ext cx="166" cy="138"/>
              </a:xfrm>
              <a:custGeom>
                <a:avLst/>
                <a:gdLst>
                  <a:gd name="T0" fmla="*/ 63 w 166"/>
                  <a:gd name="T1" fmla="*/ 138 h 138"/>
                  <a:gd name="T2" fmla="*/ 27 w 166"/>
                  <a:gd name="T3" fmla="*/ 81 h 138"/>
                  <a:gd name="T4" fmla="*/ 15 w 166"/>
                  <a:gd name="T5" fmla="*/ 79 h 138"/>
                  <a:gd name="T6" fmla="*/ 4 w 166"/>
                  <a:gd name="T7" fmla="*/ 65 h 138"/>
                  <a:gd name="T8" fmla="*/ 5 w 166"/>
                  <a:gd name="T9" fmla="*/ 53 h 138"/>
                  <a:gd name="T10" fmla="*/ 0 w 166"/>
                  <a:gd name="T11" fmla="*/ 42 h 138"/>
                  <a:gd name="T12" fmla="*/ 4 w 166"/>
                  <a:gd name="T13" fmla="*/ 29 h 138"/>
                  <a:gd name="T14" fmla="*/ 14 w 166"/>
                  <a:gd name="T15" fmla="*/ 27 h 138"/>
                  <a:gd name="T16" fmla="*/ 34 w 166"/>
                  <a:gd name="T17" fmla="*/ 16 h 138"/>
                  <a:gd name="T18" fmla="*/ 48 w 166"/>
                  <a:gd name="T19" fmla="*/ 20 h 138"/>
                  <a:gd name="T20" fmla="*/ 56 w 166"/>
                  <a:gd name="T21" fmla="*/ 12 h 138"/>
                  <a:gd name="T22" fmla="*/ 73 w 166"/>
                  <a:gd name="T23" fmla="*/ 16 h 138"/>
                  <a:gd name="T24" fmla="*/ 84 w 166"/>
                  <a:gd name="T25" fmla="*/ 10 h 138"/>
                  <a:gd name="T26" fmla="*/ 96 w 166"/>
                  <a:gd name="T27" fmla="*/ 12 h 138"/>
                  <a:gd name="T28" fmla="*/ 108 w 166"/>
                  <a:gd name="T29" fmla="*/ 0 h 138"/>
                  <a:gd name="T30" fmla="*/ 145 w 166"/>
                  <a:gd name="T31" fmla="*/ 6 h 138"/>
                  <a:gd name="T32" fmla="*/ 147 w 166"/>
                  <a:gd name="T33" fmla="*/ 14 h 138"/>
                  <a:gd name="T34" fmla="*/ 159 w 166"/>
                  <a:gd name="T35" fmla="*/ 18 h 138"/>
                  <a:gd name="T36" fmla="*/ 166 w 166"/>
                  <a:gd name="T37" fmla="*/ 25 h 138"/>
                  <a:gd name="T38" fmla="*/ 162 w 166"/>
                  <a:gd name="T39" fmla="*/ 34 h 138"/>
                  <a:gd name="T40" fmla="*/ 155 w 166"/>
                  <a:gd name="T41" fmla="*/ 40 h 138"/>
                  <a:gd name="T42" fmla="*/ 150 w 166"/>
                  <a:gd name="T43" fmla="*/ 53 h 138"/>
                  <a:gd name="T44" fmla="*/ 149 w 166"/>
                  <a:gd name="T45" fmla="*/ 73 h 138"/>
                  <a:gd name="T46" fmla="*/ 139 w 166"/>
                  <a:gd name="T47" fmla="*/ 79 h 138"/>
                  <a:gd name="T48" fmla="*/ 124 w 166"/>
                  <a:gd name="T49" fmla="*/ 104 h 138"/>
                  <a:gd name="T50" fmla="*/ 115 w 166"/>
                  <a:gd name="T51" fmla="*/ 106 h 138"/>
                  <a:gd name="T52" fmla="*/ 63 w 166"/>
                  <a:gd name="T53" fmla="*/ 138 h 13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6"/>
                  <a:gd name="T82" fmla="*/ 0 h 138"/>
                  <a:gd name="T83" fmla="*/ 166 w 166"/>
                  <a:gd name="T84" fmla="*/ 138 h 13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6" h="138">
                    <a:moveTo>
                      <a:pt x="63" y="138"/>
                    </a:moveTo>
                    <a:lnTo>
                      <a:pt x="27" y="81"/>
                    </a:lnTo>
                    <a:lnTo>
                      <a:pt x="15" y="79"/>
                    </a:lnTo>
                    <a:lnTo>
                      <a:pt x="4" y="65"/>
                    </a:lnTo>
                    <a:lnTo>
                      <a:pt x="5" y="53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4" y="27"/>
                    </a:lnTo>
                    <a:lnTo>
                      <a:pt x="34" y="16"/>
                    </a:lnTo>
                    <a:lnTo>
                      <a:pt x="48" y="20"/>
                    </a:lnTo>
                    <a:lnTo>
                      <a:pt x="56" y="12"/>
                    </a:lnTo>
                    <a:lnTo>
                      <a:pt x="73" y="16"/>
                    </a:lnTo>
                    <a:lnTo>
                      <a:pt x="84" y="10"/>
                    </a:lnTo>
                    <a:lnTo>
                      <a:pt x="96" y="12"/>
                    </a:lnTo>
                    <a:lnTo>
                      <a:pt x="108" y="0"/>
                    </a:lnTo>
                    <a:lnTo>
                      <a:pt x="145" y="6"/>
                    </a:lnTo>
                    <a:lnTo>
                      <a:pt x="147" y="14"/>
                    </a:lnTo>
                    <a:lnTo>
                      <a:pt x="159" y="18"/>
                    </a:lnTo>
                    <a:lnTo>
                      <a:pt x="166" y="25"/>
                    </a:lnTo>
                    <a:lnTo>
                      <a:pt x="162" y="34"/>
                    </a:lnTo>
                    <a:lnTo>
                      <a:pt x="155" y="40"/>
                    </a:lnTo>
                    <a:lnTo>
                      <a:pt x="150" y="53"/>
                    </a:lnTo>
                    <a:lnTo>
                      <a:pt x="149" y="73"/>
                    </a:lnTo>
                    <a:lnTo>
                      <a:pt x="139" y="79"/>
                    </a:lnTo>
                    <a:lnTo>
                      <a:pt x="124" y="104"/>
                    </a:lnTo>
                    <a:lnTo>
                      <a:pt x="115" y="106"/>
                    </a:lnTo>
                    <a:lnTo>
                      <a:pt x="63" y="13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9" name="Freeform 30"/>
              <p:cNvSpPr>
                <a:spLocks/>
              </p:cNvSpPr>
              <p:nvPr/>
            </p:nvSpPr>
            <p:spPr bwMode="auto">
              <a:xfrm>
                <a:off x="657" y="2261"/>
                <a:ext cx="207" cy="191"/>
              </a:xfrm>
              <a:custGeom>
                <a:avLst/>
                <a:gdLst>
                  <a:gd name="T0" fmla="*/ 82 w 207"/>
                  <a:gd name="T1" fmla="*/ 191 h 191"/>
                  <a:gd name="T2" fmla="*/ 92 w 207"/>
                  <a:gd name="T3" fmla="*/ 176 h 191"/>
                  <a:gd name="T4" fmla="*/ 97 w 207"/>
                  <a:gd name="T5" fmla="*/ 164 h 191"/>
                  <a:gd name="T6" fmla="*/ 108 w 207"/>
                  <a:gd name="T7" fmla="*/ 146 h 191"/>
                  <a:gd name="T8" fmla="*/ 141 w 207"/>
                  <a:gd name="T9" fmla="*/ 153 h 191"/>
                  <a:gd name="T10" fmla="*/ 144 w 207"/>
                  <a:gd name="T11" fmla="*/ 157 h 191"/>
                  <a:gd name="T12" fmla="*/ 162 w 207"/>
                  <a:gd name="T13" fmla="*/ 159 h 191"/>
                  <a:gd name="T14" fmla="*/ 178 w 207"/>
                  <a:gd name="T15" fmla="*/ 152 h 191"/>
                  <a:gd name="T16" fmla="*/ 193 w 207"/>
                  <a:gd name="T17" fmla="*/ 120 h 191"/>
                  <a:gd name="T18" fmla="*/ 196 w 207"/>
                  <a:gd name="T19" fmla="*/ 97 h 191"/>
                  <a:gd name="T20" fmla="*/ 200 w 207"/>
                  <a:gd name="T21" fmla="*/ 95 h 191"/>
                  <a:gd name="T22" fmla="*/ 202 w 207"/>
                  <a:gd name="T23" fmla="*/ 83 h 191"/>
                  <a:gd name="T24" fmla="*/ 204 w 207"/>
                  <a:gd name="T25" fmla="*/ 83 h 191"/>
                  <a:gd name="T26" fmla="*/ 207 w 207"/>
                  <a:gd name="T27" fmla="*/ 52 h 191"/>
                  <a:gd name="T28" fmla="*/ 178 w 207"/>
                  <a:gd name="T29" fmla="*/ 46 h 191"/>
                  <a:gd name="T30" fmla="*/ 166 w 207"/>
                  <a:gd name="T31" fmla="*/ 33 h 191"/>
                  <a:gd name="T32" fmla="*/ 159 w 207"/>
                  <a:gd name="T33" fmla="*/ 31 h 191"/>
                  <a:gd name="T34" fmla="*/ 157 w 207"/>
                  <a:gd name="T35" fmla="*/ 33 h 191"/>
                  <a:gd name="T36" fmla="*/ 151 w 207"/>
                  <a:gd name="T37" fmla="*/ 33 h 191"/>
                  <a:gd name="T38" fmla="*/ 143 w 207"/>
                  <a:gd name="T39" fmla="*/ 20 h 191"/>
                  <a:gd name="T40" fmla="*/ 143 w 207"/>
                  <a:gd name="T41" fmla="*/ 16 h 191"/>
                  <a:gd name="T42" fmla="*/ 136 w 207"/>
                  <a:gd name="T43" fmla="*/ 12 h 191"/>
                  <a:gd name="T44" fmla="*/ 134 w 207"/>
                  <a:gd name="T45" fmla="*/ 16 h 191"/>
                  <a:gd name="T46" fmla="*/ 124 w 207"/>
                  <a:gd name="T47" fmla="*/ 14 h 191"/>
                  <a:gd name="T48" fmla="*/ 116 w 207"/>
                  <a:gd name="T49" fmla="*/ 12 h 191"/>
                  <a:gd name="T50" fmla="*/ 110 w 207"/>
                  <a:gd name="T51" fmla="*/ 2 h 191"/>
                  <a:gd name="T52" fmla="*/ 97 w 207"/>
                  <a:gd name="T53" fmla="*/ 4 h 191"/>
                  <a:gd name="T54" fmla="*/ 91 w 207"/>
                  <a:gd name="T55" fmla="*/ 6 h 191"/>
                  <a:gd name="T56" fmla="*/ 73 w 207"/>
                  <a:gd name="T57" fmla="*/ 4 h 191"/>
                  <a:gd name="T58" fmla="*/ 68 w 207"/>
                  <a:gd name="T59" fmla="*/ 2 h 191"/>
                  <a:gd name="T60" fmla="*/ 60 w 207"/>
                  <a:gd name="T61" fmla="*/ 0 h 191"/>
                  <a:gd name="T62" fmla="*/ 54 w 207"/>
                  <a:gd name="T63" fmla="*/ 6 h 191"/>
                  <a:gd name="T64" fmla="*/ 56 w 207"/>
                  <a:gd name="T65" fmla="*/ 20 h 191"/>
                  <a:gd name="T66" fmla="*/ 58 w 207"/>
                  <a:gd name="T67" fmla="*/ 28 h 191"/>
                  <a:gd name="T68" fmla="*/ 64 w 207"/>
                  <a:gd name="T69" fmla="*/ 39 h 191"/>
                  <a:gd name="T70" fmla="*/ 71 w 207"/>
                  <a:gd name="T71" fmla="*/ 50 h 191"/>
                  <a:gd name="T72" fmla="*/ 74 w 207"/>
                  <a:gd name="T73" fmla="*/ 57 h 191"/>
                  <a:gd name="T74" fmla="*/ 78 w 207"/>
                  <a:gd name="T75" fmla="*/ 63 h 191"/>
                  <a:gd name="T76" fmla="*/ 77 w 207"/>
                  <a:gd name="T77" fmla="*/ 65 h 191"/>
                  <a:gd name="T78" fmla="*/ 66 w 207"/>
                  <a:gd name="T79" fmla="*/ 75 h 191"/>
                  <a:gd name="T80" fmla="*/ 56 w 207"/>
                  <a:gd name="T81" fmla="*/ 89 h 191"/>
                  <a:gd name="T82" fmla="*/ 47 w 207"/>
                  <a:gd name="T83" fmla="*/ 91 h 191"/>
                  <a:gd name="T84" fmla="*/ 43 w 207"/>
                  <a:gd name="T85" fmla="*/ 99 h 191"/>
                  <a:gd name="T86" fmla="*/ 25 w 207"/>
                  <a:gd name="T87" fmla="*/ 95 h 191"/>
                  <a:gd name="T88" fmla="*/ 19 w 207"/>
                  <a:gd name="T89" fmla="*/ 103 h 191"/>
                  <a:gd name="T90" fmla="*/ 17 w 207"/>
                  <a:gd name="T91" fmla="*/ 110 h 191"/>
                  <a:gd name="T92" fmla="*/ 7 w 207"/>
                  <a:gd name="T93" fmla="*/ 118 h 191"/>
                  <a:gd name="T94" fmla="*/ 5 w 207"/>
                  <a:gd name="T95" fmla="*/ 127 h 191"/>
                  <a:gd name="T96" fmla="*/ 0 w 207"/>
                  <a:gd name="T97" fmla="*/ 130 h 191"/>
                  <a:gd name="T98" fmla="*/ 5 w 207"/>
                  <a:gd name="T99" fmla="*/ 138 h 191"/>
                  <a:gd name="T100" fmla="*/ 17 w 207"/>
                  <a:gd name="T101" fmla="*/ 148 h 191"/>
                  <a:gd name="T102" fmla="*/ 22 w 207"/>
                  <a:gd name="T103" fmla="*/ 161 h 191"/>
                  <a:gd name="T104" fmla="*/ 40 w 207"/>
                  <a:gd name="T105" fmla="*/ 164 h 191"/>
                  <a:gd name="T106" fmla="*/ 43 w 207"/>
                  <a:gd name="T107" fmla="*/ 174 h 191"/>
                  <a:gd name="T108" fmla="*/ 52 w 207"/>
                  <a:gd name="T109" fmla="*/ 178 h 191"/>
                  <a:gd name="T110" fmla="*/ 61 w 207"/>
                  <a:gd name="T111" fmla="*/ 183 h 191"/>
                  <a:gd name="T112" fmla="*/ 75 w 207"/>
                  <a:gd name="T113" fmla="*/ 191 h 191"/>
                  <a:gd name="T114" fmla="*/ 79 w 207"/>
                  <a:gd name="T115" fmla="*/ 191 h 191"/>
                  <a:gd name="T116" fmla="*/ 82 w 207"/>
                  <a:gd name="T117" fmla="*/ 191 h 1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7"/>
                  <a:gd name="T178" fmla="*/ 0 h 191"/>
                  <a:gd name="T179" fmla="*/ 207 w 207"/>
                  <a:gd name="T180" fmla="*/ 191 h 1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7" h="191">
                    <a:moveTo>
                      <a:pt x="82" y="191"/>
                    </a:moveTo>
                    <a:lnTo>
                      <a:pt x="92" y="176"/>
                    </a:lnTo>
                    <a:lnTo>
                      <a:pt x="97" y="164"/>
                    </a:lnTo>
                    <a:lnTo>
                      <a:pt x="108" y="146"/>
                    </a:lnTo>
                    <a:lnTo>
                      <a:pt x="141" y="153"/>
                    </a:lnTo>
                    <a:lnTo>
                      <a:pt x="144" y="157"/>
                    </a:lnTo>
                    <a:lnTo>
                      <a:pt x="162" y="159"/>
                    </a:lnTo>
                    <a:lnTo>
                      <a:pt x="178" y="152"/>
                    </a:lnTo>
                    <a:lnTo>
                      <a:pt x="193" y="120"/>
                    </a:lnTo>
                    <a:lnTo>
                      <a:pt x="196" y="97"/>
                    </a:lnTo>
                    <a:lnTo>
                      <a:pt x="200" y="95"/>
                    </a:lnTo>
                    <a:lnTo>
                      <a:pt x="202" y="83"/>
                    </a:lnTo>
                    <a:lnTo>
                      <a:pt x="204" y="83"/>
                    </a:lnTo>
                    <a:lnTo>
                      <a:pt x="207" y="52"/>
                    </a:lnTo>
                    <a:lnTo>
                      <a:pt x="178" y="46"/>
                    </a:lnTo>
                    <a:lnTo>
                      <a:pt x="166" y="33"/>
                    </a:lnTo>
                    <a:lnTo>
                      <a:pt x="159" y="31"/>
                    </a:lnTo>
                    <a:lnTo>
                      <a:pt x="157" y="33"/>
                    </a:lnTo>
                    <a:lnTo>
                      <a:pt x="151" y="33"/>
                    </a:lnTo>
                    <a:lnTo>
                      <a:pt x="143" y="20"/>
                    </a:lnTo>
                    <a:lnTo>
                      <a:pt x="143" y="16"/>
                    </a:lnTo>
                    <a:lnTo>
                      <a:pt x="136" y="12"/>
                    </a:lnTo>
                    <a:lnTo>
                      <a:pt x="134" y="16"/>
                    </a:lnTo>
                    <a:lnTo>
                      <a:pt x="124" y="14"/>
                    </a:lnTo>
                    <a:lnTo>
                      <a:pt x="116" y="12"/>
                    </a:lnTo>
                    <a:lnTo>
                      <a:pt x="110" y="2"/>
                    </a:lnTo>
                    <a:lnTo>
                      <a:pt x="97" y="4"/>
                    </a:lnTo>
                    <a:lnTo>
                      <a:pt x="91" y="6"/>
                    </a:lnTo>
                    <a:lnTo>
                      <a:pt x="73" y="4"/>
                    </a:lnTo>
                    <a:lnTo>
                      <a:pt x="68" y="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6" y="20"/>
                    </a:lnTo>
                    <a:lnTo>
                      <a:pt x="58" y="28"/>
                    </a:lnTo>
                    <a:lnTo>
                      <a:pt x="64" y="39"/>
                    </a:lnTo>
                    <a:lnTo>
                      <a:pt x="71" y="50"/>
                    </a:lnTo>
                    <a:lnTo>
                      <a:pt x="74" y="57"/>
                    </a:lnTo>
                    <a:lnTo>
                      <a:pt x="78" y="63"/>
                    </a:lnTo>
                    <a:lnTo>
                      <a:pt x="77" y="65"/>
                    </a:lnTo>
                    <a:lnTo>
                      <a:pt x="66" y="75"/>
                    </a:lnTo>
                    <a:lnTo>
                      <a:pt x="56" y="89"/>
                    </a:lnTo>
                    <a:lnTo>
                      <a:pt x="47" y="91"/>
                    </a:lnTo>
                    <a:lnTo>
                      <a:pt x="43" y="99"/>
                    </a:lnTo>
                    <a:lnTo>
                      <a:pt x="25" y="95"/>
                    </a:lnTo>
                    <a:lnTo>
                      <a:pt x="19" y="103"/>
                    </a:lnTo>
                    <a:lnTo>
                      <a:pt x="17" y="110"/>
                    </a:lnTo>
                    <a:lnTo>
                      <a:pt x="7" y="118"/>
                    </a:lnTo>
                    <a:lnTo>
                      <a:pt x="5" y="127"/>
                    </a:lnTo>
                    <a:lnTo>
                      <a:pt x="0" y="130"/>
                    </a:lnTo>
                    <a:lnTo>
                      <a:pt x="5" y="138"/>
                    </a:lnTo>
                    <a:lnTo>
                      <a:pt x="17" y="148"/>
                    </a:lnTo>
                    <a:lnTo>
                      <a:pt x="22" y="161"/>
                    </a:lnTo>
                    <a:lnTo>
                      <a:pt x="40" y="164"/>
                    </a:lnTo>
                    <a:lnTo>
                      <a:pt x="43" y="174"/>
                    </a:lnTo>
                    <a:lnTo>
                      <a:pt x="52" y="178"/>
                    </a:lnTo>
                    <a:lnTo>
                      <a:pt x="61" y="183"/>
                    </a:lnTo>
                    <a:lnTo>
                      <a:pt x="75" y="191"/>
                    </a:lnTo>
                    <a:lnTo>
                      <a:pt x="79" y="191"/>
                    </a:lnTo>
                    <a:lnTo>
                      <a:pt x="82" y="19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0" name="Freeform 31"/>
              <p:cNvSpPr>
                <a:spLocks/>
              </p:cNvSpPr>
              <p:nvPr/>
            </p:nvSpPr>
            <p:spPr bwMode="auto">
              <a:xfrm>
                <a:off x="621" y="2307"/>
                <a:ext cx="61" cy="84"/>
              </a:xfrm>
              <a:custGeom>
                <a:avLst/>
                <a:gdLst>
                  <a:gd name="T0" fmla="*/ 36 w 61"/>
                  <a:gd name="T1" fmla="*/ 84 h 84"/>
                  <a:gd name="T2" fmla="*/ 44 w 61"/>
                  <a:gd name="T3" fmla="*/ 75 h 84"/>
                  <a:gd name="T4" fmla="*/ 53 w 61"/>
                  <a:gd name="T5" fmla="*/ 65 h 84"/>
                  <a:gd name="T6" fmla="*/ 55 w 61"/>
                  <a:gd name="T7" fmla="*/ 57 h 84"/>
                  <a:gd name="T8" fmla="*/ 61 w 61"/>
                  <a:gd name="T9" fmla="*/ 51 h 84"/>
                  <a:gd name="T10" fmla="*/ 57 w 61"/>
                  <a:gd name="T11" fmla="*/ 28 h 84"/>
                  <a:gd name="T12" fmla="*/ 49 w 61"/>
                  <a:gd name="T13" fmla="*/ 6 h 84"/>
                  <a:gd name="T14" fmla="*/ 42 w 61"/>
                  <a:gd name="T15" fmla="*/ 4 h 84"/>
                  <a:gd name="T16" fmla="*/ 22 w 61"/>
                  <a:gd name="T17" fmla="*/ 0 h 84"/>
                  <a:gd name="T18" fmla="*/ 15 w 61"/>
                  <a:gd name="T19" fmla="*/ 8 h 84"/>
                  <a:gd name="T20" fmla="*/ 7 w 61"/>
                  <a:gd name="T21" fmla="*/ 6 h 84"/>
                  <a:gd name="T22" fmla="*/ 2 w 61"/>
                  <a:gd name="T23" fmla="*/ 11 h 84"/>
                  <a:gd name="T24" fmla="*/ 1 w 61"/>
                  <a:gd name="T25" fmla="*/ 28 h 84"/>
                  <a:gd name="T26" fmla="*/ 0 w 61"/>
                  <a:gd name="T27" fmla="*/ 35 h 84"/>
                  <a:gd name="T28" fmla="*/ 9 w 61"/>
                  <a:gd name="T29" fmla="*/ 41 h 84"/>
                  <a:gd name="T30" fmla="*/ 11 w 61"/>
                  <a:gd name="T31" fmla="*/ 53 h 84"/>
                  <a:gd name="T32" fmla="*/ 17 w 61"/>
                  <a:gd name="T33" fmla="*/ 59 h 84"/>
                  <a:gd name="T34" fmla="*/ 22 w 61"/>
                  <a:gd name="T35" fmla="*/ 67 h 84"/>
                  <a:gd name="T36" fmla="*/ 28 w 61"/>
                  <a:gd name="T37" fmla="*/ 71 h 84"/>
                  <a:gd name="T38" fmla="*/ 36 w 61"/>
                  <a:gd name="T39" fmla="*/ 84 h 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1"/>
                  <a:gd name="T61" fmla="*/ 0 h 84"/>
                  <a:gd name="T62" fmla="*/ 61 w 61"/>
                  <a:gd name="T63" fmla="*/ 84 h 8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1" h="84">
                    <a:moveTo>
                      <a:pt x="36" y="84"/>
                    </a:moveTo>
                    <a:lnTo>
                      <a:pt x="44" y="75"/>
                    </a:lnTo>
                    <a:lnTo>
                      <a:pt x="53" y="65"/>
                    </a:lnTo>
                    <a:lnTo>
                      <a:pt x="55" y="57"/>
                    </a:lnTo>
                    <a:lnTo>
                      <a:pt x="61" y="51"/>
                    </a:lnTo>
                    <a:lnTo>
                      <a:pt x="57" y="28"/>
                    </a:lnTo>
                    <a:lnTo>
                      <a:pt x="49" y="6"/>
                    </a:lnTo>
                    <a:lnTo>
                      <a:pt x="42" y="4"/>
                    </a:lnTo>
                    <a:lnTo>
                      <a:pt x="22" y="0"/>
                    </a:lnTo>
                    <a:lnTo>
                      <a:pt x="15" y="8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1" y="28"/>
                    </a:lnTo>
                    <a:lnTo>
                      <a:pt x="0" y="35"/>
                    </a:lnTo>
                    <a:lnTo>
                      <a:pt x="9" y="41"/>
                    </a:lnTo>
                    <a:lnTo>
                      <a:pt x="11" y="53"/>
                    </a:lnTo>
                    <a:lnTo>
                      <a:pt x="17" y="59"/>
                    </a:lnTo>
                    <a:lnTo>
                      <a:pt x="22" y="67"/>
                    </a:lnTo>
                    <a:lnTo>
                      <a:pt x="28" y="71"/>
                    </a:lnTo>
                    <a:lnTo>
                      <a:pt x="36" y="84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" name="Freeform 32"/>
              <p:cNvSpPr>
                <a:spLocks/>
              </p:cNvSpPr>
              <p:nvPr/>
            </p:nvSpPr>
            <p:spPr bwMode="auto">
              <a:xfrm>
                <a:off x="767" y="2174"/>
                <a:ext cx="128" cy="139"/>
              </a:xfrm>
              <a:custGeom>
                <a:avLst/>
                <a:gdLst>
                  <a:gd name="T0" fmla="*/ 0 w 128"/>
                  <a:gd name="T1" fmla="*/ 90 h 139"/>
                  <a:gd name="T2" fmla="*/ 6 w 128"/>
                  <a:gd name="T3" fmla="*/ 97 h 139"/>
                  <a:gd name="T4" fmla="*/ 14 w 128"/>
                  <a:gd name="T5" fmla="*/ 99 h 139"/>
                  <a:gd name="T6" fmla="*/ 25 w 128"/>
                  <a:gd name="T7" fmla="*/ 101 h 139"/>
                  <a:gd name="T8" fmla="*/ 27 w 128"/>
                  <a:gd name="T9" fmla="*/ 97 h 139"/>
                  <a:gd name="T10" fmla="*/ 33 w 128"/>
                  <a:gd name="T11" fmla="*/ 103 h 139"/>
                  <a:gd name="T12" fmla="*/ 33 w 128"/>
                  <a:gd name="T13" fmla="*/ 107 h 139"/>
                  <a:gd name="T14" fmla="*/ 41 w 128"/>
                  <a:gd name="T15" fmla="*/ 120 h 139"/>
                  <a:gd name="T16" fmla="*/ 47 w 128"/>
                  <a:gd name="T17" fmla="*/ 120 h 139"/>
                  <a:gd name="T18" fmla="*/ 51 w 128"/>
                  <a:gd name="T19" fmla="*/ 118 h 139"/>
                  <a:gd name="T20" fmla="*/ 56 w 128"/>
                  <a:gd name="T21" fmla="*/ 120 h 139"/>
                  <a:gd name="T22" fmla="*/ 69 w 128"/>
                  <a:gd name="T23" fmla="*/ 133 h 139"/>
                  <a:gd name="T24" fmla="*/ 98 w 128"/>
                  <a:gd name="T25" fmla="*/ 139 h 139"/>
                  <a:gd name="T26" fmla="*/ 96 w 128"/>
                  <a:gd name="T27" fmla="*/ 135 h 139"/>
                  <a:gd name="T28" fmla="*/ 84 w 128"/>
                  <a:gd name="T29" fmla="*/ 113 h 139"/>
                  <a:gd name="T30" fmla="*/ 79 w 128"/>
                  <a:gd name="T31" fmla="*/ 107 h 139"/>
                  <a:gd name="T32" fmla="*/ 82 w 128"/>
                  <a:gd name="T33" fmla="*/ 86 h 139"/>
                  <a:gd name="T34" fmla="*/ 88 w 128"/>
                  <a:gd name="T35" fmla="*/ 69 h 139"/>
                  <a:gd name="T36" fmla="*/ 94 w 128"/>
                  <a:gd name="T37" fmla="*/ 67 h 139"/>
                  <a:gd name="T38" fmla="*/ 101 w 128"/>
                  <a:gd name="T39" fmla="*/ 69 h 139"/>
                  <a:gd name="T40" fmla="*/ 105 w 128"/>
                  <a:gd name="T41" fmla="*/ 58 h 139"/>
                  <a:gd name="T42" fmla="*/ 108 w 128"/>
                  <a:gd name="T43" fmla="*/ 60 h 139"/>
                  <a:gd name="T44" fmla="*/ 114 w 128"/>
                  <a:gd name="T45" fmla="*/ 64 h 139"/>
                  <a:gd name="T46" fmla="*/ 117 w 128"/>
                  <a:gd name="T47" fmla="*/ 64 h 139"/>
                  <a:gd name="T48" fmla="*/ 123 w 128"/>
                  <a:gd name="T49" fmla="*/ 62 h 139"/>
                  <a:gd name="T50" fmla="*/ 127 w 128"/>
                  <a:gd name="T51" fmla="*/ 62 h 139"/>
                  <a:gd name="T52" fmla="*/ 128 w 128"/>
                  <a:gd name="T53" fmla="*/ 43 h 139"/>
                  <a:gd name="T54" fmla="*/ 119 w 128"/>
                  <a:gd name="T55" fmla="*/ 38 h 139"/>
                  <a:gd name="T56" fmla="*/ 114 w 128"/>
                  <a:gd name="T57" fmla="*/ 36 h 139"/>
                  <a:gd name="T58" fmla="*/ 110 w 128"/>
                  <a:gd name="T59" fmla="*/ 28 h 139"/>
                  <a:gd name="T60" fmla="*/ 98 w 128"/>
                  <a:gd name="T61" fmla="*/ 26 h 139"/>
                  <a:gd name="T62" fmla="*/ 94 w 128"/>
                  <a:gd name="T63" fmla="*/ 28 h 139"/>
                  <a:gd name="T64" fmla="*/ 92 w 128"/>
                  <a:gd name="T65" fmla="*/ 28 h 139"/>
                  <a:gd name="T66" fmla="*/ 83 w 128"/>
                  <a:gd name="T67" fmla="*/ 22 h 139"/>
                  <a:gd name="T68" fmla="*/ 59 w 128"/>
                  <a:gd name="T69" fmla="*/ 6 h 139"/>
                  <a:gd name="T70" fmla="*/ 44 w 128"/>
                  <a:gd name="T71" fmla="*/ 0 h 139"/>
                  <a:gd name="T72" fmla="*/ 41 w 128"/>
                  <a:gd name="T73" fmla="*/ 2 h 139"/>
                  <a:gd name="T74" fmla="*/ 35 w 128"/>
                  <a:gd name="T75" fmla="*/ 13 h 139"/>
                  <a:gd name="T76" fmla="*/ 30 w 128"/>
                  <a:gd name="T77" fmla="*/ 32 h 139"/>
                  <a:gd name="T78" fmla="*/ 22 w 128"/>
                  <a:gd name="T79" fmla="*/ 41 h 139"/>
                  <a:gd name="T80" fmla="*/ 20 w 128"/>
                  <a:gd name="T81" fmla="*/ 50 h 139"/>
                  <a:gd name="T82" fmla="*/ 12 w 128"/>
                  <a:gd name="T83" fmla="*/ 60 h 139"/>
                  <a:gd name="T84" fmla="*/ 3 w 128"/>
                  <a:gd name="T85" fmla="*/ 62 h 139"/>
                  <a:gd name="T86" fmla="*/ 3 w 128"/>
                  <a:gd name="T87" fmla="*/ 66 h 139"/>
                  <a:gd name="T88" fmla="*/ 2 w 128"/>
                  <a:gd name="T89" fmla="*/ 73 h 139"/>
                  <a:gd name="T90" fmla="*/ 0 w 128"/>
                  <a:gd name="T91" fmla="*/ 86 h 139"/>
                  <a:gd name="T92" fmla="*/ 0 w 128"/>
                  <a:gd name="T93" fmla="*/ 90 h 1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8"/>
                  <a:gd name="T142" fmla="*/ 0 h 139"/>
                  <a:gd name="T143" fmla="*/ 128 w 128"/>
                  <a:gd name="T144" fmla="*/ 139 h 1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8" h="139">
                    <a:moveTo>
                      <a:pt x="0" y="90"/>
                    </a:moveTo>
                    <a:lnTo>
                      <a:pt x="6" y="97"/>
                    </a:lnTo>
                    <a:lnTo>
                      <a:pt x="14" y="99"/>
                    </a:lnTo>
                    <a:lnTo>
                      <a:pt x="25" y="101"/>
                    </a:lnTo>
                    <a:lnTo>
                      <a:pt x="27" y="97"/>
                    </a:lnTo>
                    <a:lnTo>
                      <a:pt x="33" y="103"/>
                    </a:lnTo>
                    <a:lnTo>
                      <a:pt x="33" y="107"/>
                    </a:lnTo>
                    <a:lnTo>
                      <a:pt x="41" y="120"/>
                    </a:lnTo>
                    <a:lnTo>
                      <a:pt x="47" y="120"/>
                    </a:lnTo>
                    <a:lnTo>
                      <a:pt x="51" y="118"/>
                    </a:lnTo>
                    <a:lnTo>
                      <a:pt x="56" y="120"/>
                    </a:lnTo>
                    <a:lnTo>
                      <a:pt x="69" y="133"/>
                    </a:lnTo>
                    <a:lnTo>
                      <a:pt x="98" y="139"/>
                    </a:lnTo>
                    <a:lnTo>
                      <a:pt x="96" y="135"/>
                    </a:lnTo>
                    <a:lnTo>
                      <a:pt x="84" y="113"/>
                    </a:lnTo>
                    <a:lnTo>
                      <a:pt x="79" y="107"/>
                    </a:lnTo>
                    <a:lnTo>
                      <a:pt x="82" y="86"/>
                    </a:lnTo>
                    <a:lnTo>
                      <a:pt x="88" y="69"/>
                    </a:lnTo>
                    <a:lnTo>
                      <a:pt x="94" y="67"/>
                    </a:lnTo>
                    <a:lnTo>
                      <a:pt x="101" y="69"/>
                    </a:lnTo>
                    <a:lnTo>
                      <a:pt x="105" y="58"/>
                    </a:lnTo>
                    <a:lnTo>
                      <a:pt x="108" y="60"/>
                    </a:lnTo>
                    <a:lnTo>
                      <a:pt x="114" y="64"/>
                    </a:lnTo>
                    <a:lnTo>
                      <a:pt x="117" y="64"/>
                    </a:lnTo>
                    <a:lnTo>
                      <a:pt x="123" y="62"/>
                    </a:lnTo>
                    <a:lnTo>
                      <a:pt x="127" y="62"/>
                    </a:lnTo>
                    <a:lnTo>
                      <a:pt x="128" y="43"/>
                    </a:lnTo>
                    <a:lnTo>
                      <a:pt x="119" y="38"/>
                    </a:lnTo>
                    <a:lnTo>
                      <a:pt x="114" y="36"/>
                    </a:lnTo>
                    <a:lnTo>
                      <a:pt x="110" y="28"/>
                    </a:lnTo>
                    <a:lnTo>
                      <a:pt x="98" y="26"/>
                    </a:lnTo>
                    <a:lnTo>
                      <a:pt x="94" y="28"/>
                    </a:lnTo>
                    <a:lnTo>
                      <a:pt x="92" y="28"/>
                    </a:lnTo>
                    <a:lnTo>
                      <a:pt x="83" y="22"/>
                    </a:lnTo>
                    <a:lnTo>
                      <a:pt x="59" y="6"/>
                    </a:lnTo>
                    <a:lnTo>
                      <a:pt x="44" y="0"/>
                    </a:lnTo>
                    <a:lnTo>
                      <a:pt x="41" y="2"/>
                    </a:lnTo>
                    <a:lnTo>
                      <a:pt x="35" y="13"/>
                    </a:lnTo>
                    <a:lnTo>
                      <a:pt x="30" y="32"/>
                    </a:lnTo>
                    <a:lnTo>
                      <a:pt x="22" y="41"/>
                    </a:lnTo>
                    <a:lnTo>
                      <a:pt x="20" y="50"/>
                    </a:lnTo>
                    <a:lnTo>
                      <a:pt x="12" y="60"/>
                    </a:lnTo>
                    <a:lnTo>
                      <a:pt x="3" y="62"/>
                    </a:lnTo>
                    <a:lnTo>
                      <a:pt x="3" y="66"/>
                    </a:lnTo>
                    <a:lnTo>
                      <a:pt x="2" y="73"/>
                    </a:lnTo>
                    <a:lnTo>
                      <a:pt x="0" y="86"/>
                    </a:lnTo>
                    <a:lnTo>
                      <a:pt x="0" y="9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2" name="Freeform 33"/>
              <p:cNvSpPr>
                <a:spLocks/>
              </p:cNvSpPr>
              <p:nvPr/>
            </p:nvSpPr>
            <p:spPr bwMode="auto">
              <a:xfrm>
                <a:off x="579" y="2065"/>
                <a:ext cx="229" cy="297"/>
              </a:xfrm>
              <a:custGeom>
                <a:avLst/>
                <a:gdLst>
                  <a:gd name="T0" fmla="*/ 33 w 229"/>
                  <a:gd name="T1" fmla="*/ 250 h 297"/>
                  <a:gd name="T2" fmla="*/ 10 w 229"/>
                  <a:gd name="T3" fmla="*/ 220 h 297"/>
                  <a:gd name="T4" fmla="*/ 1 w 229"/>
                  <a:gd name="T5" fmla="*/ 186 h 297"/>
                  <a:gd name="T6" fmla="*/ 1 w 229"/>
                  <a:gd name="T7" fmla="*/ 154 h 297"/>
                  <a:gd name="T8" fmla="*/ 20 w 229"/>
                  <a:gd name="T9" fmla="*/ 135 h 297"/>
                  <a:gd name="T10" fmla="*/ 52 w 229"/>
                  <a:gd name="T11" fmla="*/ 127 h 297"/>
                  <a:gd name="T12" fmla="*/ 73 w 229"/>
                  <a:gd name="T13" fmla="*/ 139 h 297"/>
                  <a:gd name="T14" fmla="*/ 83 w 229"/>
                  <a:gd name="T15" fmla="*/ 129 h 297"/>
                  <a:gd name="T16" fmla="*/ 81 w 229"/>
                  <a:gd name="T17" fmla="*/ 115 h 297"/>
                  <a:gd name="T18" fmla="*/ 94 w 229"/>
                  <a:gd name="T19" fmla="*/ 107 h 297"/>
                  <a:gd name="T20" fmla="*/ 93 w 229"/>
                  <a:gd name="T21" fmla="*/ 88 h 297"/>
                  <a:gd name="T22" fmla="*/ 98 w 229"/>
                  <a:gd name="T23" fmla="*/ 68 h 297"/>
                  <a:gd name="T24" fmla="*/ 91 w 229"/>
                  <a:gd name="T25" fmla="*/ 64 h 297"/>
                  <a:gd name="T26" fmla="*/ 87 w 229"/>
                  <a:gd name="T27" fmla="*/ 47 h 297"/>
                  <a:gd name="T28" fmla="*/ 94 w 229"/>
                  <a:gd name="T29" fmla="*/ 25 h 297"/>
                  <a:gd name="T30" fmla="*/ 112 w 229"/>
                  <a:gd name="T31" fmla="*/ 9 h 297"/>
                  <a:gd name="T32" fmla="*/ 118 w 229"/>
                  <a:gd name="T33" fmla="*/ 0 h 297"/>
                  <a:gd name="T34" fmla="*/ 121 w 229"/>
                  <a:gd name="T35" fmla="*/ 11 h 297"/>
                  <a:gd name="T36" fmla="*/ 115 w 229"/>
                  <a:gd name="T37" fmla="*/ 21 h 297"/>
                  <a:gd name="T38" fmla="*/ 109 w 229"/>
                  <a:gd name="T39" fmla="*/ 36 h 297"/>
                  <a:gd name="T40" fmla="*/ 116 w 229"/>
                  <a:gd name="T41" fmla="*/ 28 h 297"/>
                  <a:gd name="T42" fmla="*/ 126 w 229"/>
                  <a:gd name="T43" fmla="*/ 23 h 297"/>
                  <a:gd name="T44" fmla="*/ 125 w 229"/>
                  <a:gd name="T45" fmla="*/ 39 h 297"/>
                  <a:gd name="T46" fmla="*/ 124 w 229"/>
                  <a:gd name="T47" fmla="*/ 54 h 297"/>
                  <a:gd name="T48" fmla="*/ 134 w 229"/>
                  <a:gd name="T49" fmla="*/ 49 h 297"/>
                  <a:gd name="T50" fmla="*/ 143 w 229"/>
                  <a:gd name="T51" fmla="*/ 43 h 297"/>
                  <a:gd name="T52" fmla="*/ 152 w 229"/>
                  <a:gd name="T53" fmla="*/ 45 h 297"/>
                  <a:gd name="T54" fmla="*/ 144 w 229"/>
                  <a:gd name="T55" fmla="*/ 62 h 297"/>
                  <a:gd name="T56" fmla="*/ 132 w 229"/>
                  <a:gd name="T57" fmla="*/ 74 h 297"/>
                  <a:gd name="T58" fmla="*/ 115 w 229"/>
                  <a:gd name="T59" fmla="*/ 92 h 297"/>
                  <a:gd name="T60" fmla="*/ 107 w 229"/>
                  <a:gd name="T61" fmla="*/ 113 h 297"/>
                  <a:gd name="T62" fmla="*/ 108 w 229"/>
                  <a:gd name="T63" fmla="*/ 129 h 297"/>
                  <a:gd name="T64" fmla="*/ 121 w 229"/>
                  <a:gd name="T65" fmla="*/ 124 h 297"/>
                  <a:gd name="T66" fmla="*/ 167 w 229"/>
                  <a:gd name="T67" fmla="*/ 129 h 297"/>
                  <a:gd name="T68" fmla="*/ 171 w 229"/>
                  <a:gd name="T69" fmla="*/ 109 h 297"/>
                  <a:gd name="T70" fmla="*/ 189 w 229"/>
                  <a:gd name="T71" fmla="*/ 109 h 297"/>
                  <a:gd name="T72" fmla="*/ 206 w 229"/>
                  <a:gd name="T73" fmla="*/ 101 h 297"/>
                  <a:gd name="T74" fmla="*/ 224 w 229"/>
                  <a:gd name="T75" fmla="*/ 105 h 297"/>
                  <a:gd name="T76" fmla="*/ 222 w 229"/>
                  <a:gd name="T77" fmla="*/ 127 h 297"/>
                  <a:gd name="T78" fmla="*/ 219 w 229"/>
                  <a:gd name="T79" fmla="*/ 139 h 297"/>
                  <a:gd name="T80" fmla="*/ 208 w 229"/>
                  <a:gd name="T81" fmla="*/ 156 h 297"/>
                  <a:gd name="T82" fmla="*/ 200 w 229"/>
                  <a:gd name="T83" fmla="*/ 171 h 297"/>
                  <a:gd name="T84" fmla="*/ 189 w 229"/>
                  <a:gd name="T85" fmla="*/ 200 h 297"/>
                  <a:gd name="T86" fmla="*/ 169 w 229"/>
                  <a:gd name="T87" fmla="*/ 203 h 297"/>
                  <a:gd name="T88" fmla="*/ 146 w 229"/>
                  <a:gd name="T89" fmla="*/ 200 h 297"/>
                  <a:gd name="T90" fmla="*/ 132 w 229"/>
                  <a:gd name="T91" fmla="*/ 203 h 297"/>
                  <a:gd name="T92" fmla="*/ 136 w 229"/>
                  <a:gd name="T93" fmla="*/ 225 h 297"/>
                  <a:gd name="T94" fmla="*/ 150 w 229"/>
                  <a:gd name="T95" fmla="*/ 247 h 297"/>
                  <a:gd name="T96" fmla="*/ 156 w 229"/>
                  <a:gd name="T97" fmla="*/ 263 h 297"/>
                  <a:gd name="T98" fmla="*/ 135 w 229"/>
                  <a:gd name="T99" fmla="*/ 286 h 297"/>
                  <a:gd name="T100" fmla="*/ 122 w 229"/>
                  <a:gd name="T101" fmla="*/ 297 h 297"/>
                  <a:gd name="T102" fmla="*/ 103 w 229"/>
                  <a:gd name="T103" fmla="*/ 269 h 297"/>
                  <a:gd name="T104" fmla="*/ 86 w 229"/>
                  <a:gd name="T105" fmla="*/ 247 h 297"/>
                  <a:gd name="T106" fmla="*/ 58 w 229"/>
                  <a:gd name="T107" fmla="*/ 249 h 297"/>
                  <a:gd name="T108" fmla="*/ 45 w 229"/>
                  <a:gd name="T109" fmla="*/ 253 h 297"/>
                  <a:gd name="T110" fmla="*/ 44 w 229"/>
                  <a:gd name="T111" fmla="*/ 265 h 2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9"/>
                  <a:gd name="T169" fmla="*/ 0 h 297"/>
                  <a:gd name="T170" fmla="*/ 229 w 229"/>
                  <a:gd name="T171" fmla="*/ 297 h 2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9" h="297">
                    <a:moveTo>
                      <a:pt x="44" y="265"/>
                    </a:moveTo>
                    <a:lnTo>
                      <a:pt x="33" y="250"/>
                    </a:lnTo>
                    <a:lnTo>
                      <a:pt x="19" y="233"/>
                    </a:lnTo>
                    <a:lnTo>
                      <a:pt x="10" y="220"/>
                    </a:lnTo>
                    <a:lnTo>
                      <a:pt x="6" y="200"/>
                    </a:lnTo>
                    <a:lnTo>
                      <a:pt x="1" y="186"/>
                    </a:lnTo>
                    <a:lnTo>
                      <a:pt x="0" y="171"/>
                    </a:lnTo>
                    <a:lnTo>
                      <a:pt x="1" y="154"/>
                    </a:lnTo>
                    <a:lnTo>
                      <a:pt x="7" y="149"/>
                    </a:lnTo>
                    <a:lnTo>
                      <a:pt x="20" y="135"/>
                    </a:lnTo>
                    <a:lnTo>
                      <a:pt x="37" y="135"/>
                    </a:lnTo>
                    <a:lnTo>
                      <a:pt x="52" y="127"/>
                    </a:lnTo>
                    <a:lnTo>
                      <a:pt x="64" y="129"/>
                    </a:lnTo>
                    <a:lnTo>
                      <a:pt x="73" y="139"/>
                    </a:lnTo>
                    <a:lnTo>
                      <a:pt x="80" y="141"/>
                    </a:lnTo>
                    <a:lnTo>
                      <a:pt x="83" y="129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87" y="113"/>
                    </a:lnTo>
                    <a:lnTo>
                      <a:pt x="94" y="107"/>
                    </a:lnTo>
                    <a:lnTo>
                      <a:pt x="95" y="92"/>
                    </a:lnTo>
                    <a:lnTo>
                      <a:pt x="93" y="88"/>
                    </a:lnTo>
                    <a:lnTo>
                      <a:pt x="94" y="72"/>
                    </a:lnTo>
                    <a:lnTo>
                      <a:pt x="98" y="68"/>
                    </a:lnTo>
                    <a:lnTo>
                      <a:pt x="95" y="64"/>
                    </a:lnTo>
                    <a:lnTo>
                      <a:pt x="91" y="64"/>
                    </a:lnTo>
                    <a:lnTo>
                      <a:pt x="86" y="54"/>
                    </a:lnTo>
                    <a:lnTo>
                      <a:pt x="87" y="47"/>
                    </a:lnTo>
                    <a:lnTo>
                      <a:pt x="94" y="41"/>
                    </a:lnTo>
                    <a:lnTo>
                      <a:pt x="94" y="25"/>
                    </a:lnTo>
                    <a:lnTo>
                      <a:pt x="108" y="11"/>
                    </a:lnTo>
                    <a:lnTo>
                      <a:pt x="112" y="9"/>
                    </a:lnTo>
                    <a:lnTo>
                      <a:pt x="112" y="2"/>
                    </a:lnTo>
                    <a:lnTo>
                      <a:pt x="118" y="0"/>
                    </a:lnTo>
                    <a:lnTo>
                      <a:pt x="121" y="3"/>
                    </a:lnTo>
                    <a:lnTo>
                      <a:pt x="121" y="11"/>
                    </a:lnTo>
                    <a:lnTo>
                      <a:pt x="117" y="13"/>
                    </a:lnTo>
                    <a:lnTo>
                      <a:pt x="115" y="21"/>
                    </a:lnTo>
                    <a:lnTo>
                      <a:pt x="111" y="28"/>
                    </a:lnTo>
                    <a:lnTo>
                      <a:pt x="109" y="36"/>
                    </a:lnTo>
                    <a:lnTo>
                      <a:pt x="115" y="36"/>
                    </a:lnTo>
                    <a:lnTo>
                      <a:pt x="116" y="28"/>
                    </a:lnTo>
                    <a:lnTo>
                      <a:pt x="120" y="23"/>
                    </a:lnTo>
                    <a:lnTo>
                      <a:pt x="126" y="23"/>
                    </a:lnTo>
                    <a:lnTo>
                      <a:pt x="125" y="30"/>
                    </a:lnTo>
                    <a:lnTo>
                      <a:pt x="125" y="39"/>
                    </a:lnTo>
                    <a:lnTo>
                      <a:pt x="121" y="47"/>
                    </a:lnTo>
                    <a:lnTo>
                      <a:pt x="124" y="54"/>
                    </a:lnTo>
                    <a:lnTo>
                      <a:pt x="126" y="54"/>
                    </a:lnTo>
                    <a:lnTo>
                      <a:pt x="134" y="49"/>
                    </a:lnTo>
                    <a:lnTo>
                      <a:pt x="138" y="43"/>
                    </a:lnTo>
                    <a:lnTo>
                      <a:pt x="143" y="43"/>
                    </a:lnTo>
                    <a:lnTo>
                      <a:pt x="149" y="41"/>
                    </a:lnTo>
                    <a:lnTo>
                      <a:pt x="152" y="45"/>
                    </a:lnTo>
                    <a:lnTo>
                      <a:pt x="150" y="56"/>
                    </a:lnTo>
                    <a:lnTo>
                      <a:pt x="144" y="62"/>
                    </a:lnTo>
                    <a:lnTo>
                      <a:pt x="135" y="68"/>
                    </a:lnTo>
                    <a:lnTo>
                      <a:pt x="132" y="74"/>
                    </a:lnTo>
                    <a:lnTo>
                      <a:pt x="124" y="86"/>
                    </a:lnTo>
                    <a:lnTo>
                      <a:pt x="115" y="92"/>
                    </a:lnTo>
                    <a:lnTo>
                      <a:pt x="109" y="101"/>
                    </a:lnTo>
                    <a:lnTo>
                      <a:pt x="107" y="113"/>
                    </a:lnTo>
                    <a:lnTo>
                      <a:pt x="105" y="126"/>
                    </a:lnTo>
                    <a:lnTo>
                      <a:pt x="108" y="129"/>
                    </a:lnTo>
                    <a:lnTo>
                      <a:pt x="111" y="129"/>
                    </a:lnTo>
                    <a:lnTo>
                      <a:pt x="121" y="124"/>
                    </a:lnTo>
                    <a:lnTo>
                      <a:pt x="153" y="129"/>
                    </a:lnTo>
                    <a:lnTo>
                      <a:pt x="167" y="129"/>
                    </a:lnTo>
                    <a:lnTo>
                      <a:pt x="170" y="121"/>
                    </a:lnTo>
                    <a:lnTo>
                      <a:pt x="171" y="109"/>
                    </a:lnTo>
                    <a:lnTo>
                      <a:pt x="178" y="103"/>
                    </a:lnTo>
                    <a:lnTo>
                      <a:pt x="189" y="109"/>
                    </a:lnTo>
                    <a:lnTo>
                      <a:pt x="193" y="105"/>
                    </a:lnTo>
                    <a:lnTo>
                      <a:pt x="206" y="101"/>
                    </a:lnTo>
                    <a:lnTo>
                      <a:pt x="219" y="100"/>
                    </a:lnTo>
                    <a:lnTo>
                      <a:pt x="224" y="105"/>
                    </a:lnTo>
                    <a:lnTo>
                      <a:pt x="229" y="113"/>
                    </a:lnTo>
                    <a:lnTo>
                      <a:pt x="222" y="127"/>
                    </a:lnTo>
                    <a:lnTo>
                      <a:pt x="219" y="131"/>
                    </a:lnTo>
                    <a:lnTo>
                      <a:pt x="219" y="139"/>
                    </a:lnTo>
                    <a:lnTo>
                      <a:pt x="214" y="149"/>
                    </a:lnTo>
                    <a:lnTo>
                      <a:pt x="208" y="156"/>
                    </a:lnTo>
                    <a:lnTo>
                      <a:pt x="204" y="165"/>
                    </a:lnTo>
                    <a:lnTo>
                      <a:pt x="200" y="171"/>
                    </a:lnTo>
                    <a:lnTo>
                      <a:pt x="191" y="173"/>
                    </a:lnTo>
                    <a:lnTo>
                      <a:pt x="189" y="200"/>
                    </a:lnTo>
                    <a:lnTo>
                      <a:pt x="183" y="198"/>
                    </a:lnTo>
                    <a:lnTo>
                      <a:pt x="169" y="203"/>
                    </a:lnTo>
                    <a:lnTo>
                      <a:pt x="152" y="200"/>
                    </a:lnTo>
                    <a:lnTo>
                      <a:pt x="146" y="200"/>
                    </a:lnTo>
                    <a:lnTo>
                      <a:pt x="139" y="198"/>
                    </a:lnTo>
                    <a:lnTo>
                      <a:pt x="132" y="203"/>
                    </a:lnTo>
                    <a:lnTo>
                      <a:pt x="132" y="212"/>
                    </a:lnTo>
                    <a:lnTo>
                      <a:pt x="136" y="225"/>
                    </a:lnTo>
                    <a:lnTo>
                      <a:pt x="143" y="237"/>
                    </a:lnTo>
                    <a:lnTo>
                      <a:pt x="150" y="247"/>
                    </a:lnTo>
                    <a:lnTo>
                      <a:pt x="156" y="259"/>
                    </a:lnTo>
                    <a:lnTo>
                      <a:pt x="156" y="263"/>
                    </a:lnTo>
                    <a:lnTo>
                      <a:pt x="142" y="276"/>
                    </a:lnTo>
                    <a:lnTo>
                      <a:pt x="135" y="286"/>
                    </a:lnTo>
                    <a:lnTo>
                      <a:pt x="125" y="288"/>
                    </a:lnTo>
                    <a:lnTo>
                      <a:pt x="122" y="297"/>
                    </a:lnTo>
                    <a:lnTo>
                      <a:pt x="104" y="292"/>
                    </a:lnTo>
                    <a:lnTo>
                      <a:pt x="103" y="269"/>
                    </a:lnTo>
                    <a:lnTo>
                      <a:pt x="93" y="247"/>
                    </a:lnTo>
                    <a:lnTo>
                      <a:pt x="86" y="247"/>
                    </a:lnTo>
                    <a:lnTo>
                      <a:pt x="64" y="243"/>
                    </a:lnTo>
                    <a:lnTo>
                      <a:pt x="58" y="249"/>
                    </a:lnTo>
                    <a:lnTo>
                      <a:pt x="49" y="247"/>
                    </a:lnTo>
                    <a:lnTo>
                      <a:pt x="45" y="253"/>
                    </a:lnTo>
                    <a:lnTo>
                      <a:pt x="41" y="265"/>
                    </a:lnTo>
                    <a:lnTo>
                      <a:pt x="44" y="26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3" name="Freeform 34"/>
              <p:cNvSpPr>
                <a:spLocks/>
              </p:cNvSpPr>
              <p:nvPr/>
            </p:nvSpPr>
            <p:spPr bwMode="auto">
              <a:xfrm>
                <a:off x="736" y="2121"/>
                <a:ext cx="62" cy="53"/>
              </a:xfrm>
              <a:custGeom>
                <a:avLst/>
                <a:gdLst>
                  <a:gd name="T0" fmla="*/ 62 w 62"/>
                  <a:gd name="T1" fmla="*/ 42 h 53"/>
                  <a:gd name="T2" fmla="*/ 62 w 62"/>
                  <a:gd name="T3" fmla="*/ 36 h 53"/>
                  <a:gd name="T4" fmla="*/ 54 w 62"/>
                  <a:gd name="T5" fmla="*/ 21 h 53"/>
                  <a:gd name="T6" fmla="*/ 53 w 62"/>
                  <a:gd name="T7" fmla="*/ 10 h 53"/>
                  <a:gd name="T8" fmla="*/ 44 w 62"/>
                  <a:gd name="T9" fmla="*/ 0 h 53"/>
                  <a:gd name="T10" fmla="*/ 38 w 62"/>
                  <a:gd name="T11" fmla="*/ 0 h 53"/>
                  <a:gd name="T12" fmla="*/ 31 w 62"/>
                  <a:gd name="T13" fmla="*/ 2 h 53"/>
                  <a:gd name="T14" fmla="*/ 18 w 62"/>
                  <a:gd name="T15" fmla="*/ 4 h 53"/>
                  <a:gd name="T16" fmla="*/ 12 w 62"/>
                  <a:gd name="T17" fmla="*/ 14 h 53"/>
                  <a:gd name="T18" fmla="*/ 6 w 62"/>
                  <a:gd name="T19" fmla="*/ 20 h 53"/>
                  <a:gd name="T20" fmla="*/ 1 w 62"/>
                  <a:gd name="T21" fmla="*/ 28 h 53"/>
                  <a:gd name="T22" fmla="*/ 0 w 62"/>
                  <a:gd name="T23" fmla="*/ 36 h 53"/>
                  <a:gd name="T24" fmla="*/ 9 w 62"/>
                  <a:gd name="T25" fmla="*/ 44 h 53"/>
                  <a:gd name="T26" fmla="*/ 14 w 62"/>
                  <a:gd name="T27" fmla="*/ 49 h 53"/>
                  <a:gd name="T28" fmla="*/ 18 w 62"/>
                  <a:gd name="T29" fmla="*/ 49 h 53"/>
                  <a:gd name="T30" fmla="*/ 21 w 62"/>
                  <a:gd name="T31" fmla="*/ 47 h 53"/>
                  <a:gd name="T32" fmla="*/ 34 w 62"/>
                  <a:gd name="T33" fmla="*/ 53 h 53"/>
                  <a:gd name="T34" fmla="*/ 52 w 62"/>
                  <a:gd name="T35" fmla="*/ 45 h 53"/>
                  <a:gd name="T36" fmla="*/ 62 w 62"/>
                  <a:gd name="T37" fmla="*/ 42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2"/>
                  <a:gd name="T58" fmla="*/ 0 h 53"/>
                  <a:gd name="T59" fmla="*/ 62 w 62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2" h="53">
                    <a:moveTo>
                      <a:pt x="62" y="42"/>
                    </a:moveTo>
                    <a:lnTo>
                      <a:pt x="62" y="36"/>
                    </a:lnTo>
                    <a:lnTo>
                      <a:pt x="54" y="21"/>
                    </a:lnTo>
                    <a:lnTo>
                      <a:pt x="53" y="1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18" y="4"/>
                    </a:lnTo>
                    <a:lnTo>
                      <a:pt x="12" y="14"/>
                    </a:lnTo>
                    <a:lnTo>
                      <a:pt x="6" y="20"/>
                    </a:lnTo>
                    <a:lnTo>
                      <a:pt x="1" y="28"/>
                    </a:lnTo>
                    <a:lnTo>
                      <a:pt x="0" y="36"/>
                    </a:lnTo>
                    <a:lnTo>
                      <a:pt x="9" y="44"/>
                    </a:lnTo>
                    <a:lnTo>
                      <a:pt x="14" y="49"/>
                    </a:lnTo>
                    <a:lnTo>
                      <a:pt x="18" y="49"/>
                    </a:lnTo>
                    <a:lnTo>
                      <a:pt x="21" y="47"/>
                    </a:lnTo>
                    <a:lnTo>
                      <a:pt x="34" y="53"/>
                    </a:lnTo>
                    <a:lnTo>
                      <a:pt x="52" y="45"/>
                    </a:lnTo>
                    <a:lnTo>
                      <a:pt x="62" y="4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" name="Freeform 35"/>
              <p:cNvSpPr>
                <a:spLocks/>
              </p:cNvSpPr>
              <p:nvPr/>
            </p:nvSpPr>
            <p:spPr bwMode="auto">
              <a:xfrm>
                <a:off x="585" y="2025"/>
                <a:ext cx="91" cy="182"/>
              </a:xfrm>
              <a:custGeom>
                <a:avLst/>
                <a:gdLst>
                  <a:gd name="T0" fmla="*/ 15 w 91"/>
                  <a:gd name="T1" fmla="*/ 178 h 182"/>
                  <a:gd name="T2" fmla="*/ 9 w 91"/>
                  <a:gd name="T3" fmla="*/ 172 h 182"/>
                  <a:gd name="T4" fmla="*/ 5 w 91"/>
                  <a:gd name="T5" fmla="*/ 180 h 182"/>
                  <a:gd name="T6" fmla="*/ 0 w 91"/>
                  <a:gd name="T7" fmla="*/ 174 h 182"/>
                  <a:gd name="T8" fmla="*/ 4 w 91"/>
                  <a:gd name="T9" fmla="*/ 167 h 182"/>
                  <a:gd name="T10" fmla="*/ 13 w 91"/>
                  <a:gd name="T11" fmla="*/ 162 h 182"/>
                  <a:gd name="T12" fmla="*/ 17 w 91"/>
                  <a:gd name="T13" fmla="*/ 150 h 182"/>
                  <a:gd name="T14" fmla="*/ 25 w 91"/>
                  <a:gd name="T15" fmla="*/ 137 h 182"/>
                  <a:gd name="T16" fmla="*/ 22 w 91"/>
                  <a:gd name="T17" fmla="*/ 128 h 182"/>
                  <a:gd name="T18" fmla="*/ 15 w 91"/>
                  <a:gd name="T19" fmla="*/ 122 h 182"/>
                  <a:gd name="T20" fmla="*/ 15 w 91"/>
                  <a:gd name="T21" fmla="*/ 94 h 182"/>
                  <a:gd name="T22" fmla="*/ 9 w 91"/>
                  <a:gd name="T23" fmla="*/ 94 h 182"/>
                  <a:gd name="T24" fmla="*/ 11 w 91"/>
                  <a:gd name="T25" fmla="*/ 91 h 182"/>
                  <a:gd name="T26" fmla="*/ 14 w 91"/>
                  <a:gd name="T27" fmla="*/ 79 h 182"/>
                  <a:gd name="T28" fmla="*/ 9 w 91"/>
                  <a:gd name="T29" fmla="*/ 68 h 182"/>
                  <a:gd name="T30" fmla="*/ 9 w 91"/>
                  <a:gd name="T31" fmla="*/ 60 h 182"/>
                  <a:gd name="T32" fmla="*/ 19 w 91"/>
                  <a:gd name="T33" fmla="*/ 53 h 182"/>
                  <a:gd name="T34" fmla="*/ 23 w 91"/>
                  <a:gd name="T35" fmla="*/ 34 h 182"/>
                  <a:gd name="T36" fmla="*/ 29 w 91"/>
                  <a:gd name="T37" fmla="*/ 12 h 182"/>
                  <a:gd name="T38" fmla="*/ 32 w 91"/>
                  <a:gd name="T39" fmla="*/ 0 h 182"/>
                  <a:gd name="T40" fmla="*/ 54 w 91"/>
                  <a:gd name="T41" fmla="*/ 4 h 182"/>
                  <a:gd name="T42" fmla="*/ 64 w 91"/>
                  <a:gd name="T43" fmla="*/ 26 h 182"/>
                  <a:gd name="T44" fmla="*/ 63 w 91"/>
                  <a:gd name="T45" fmla="*/ 34 h 182"/>
                  <a:gd name="T46" fmla="*/ 53 w 91"/>
                  <a:gd name="T47" fmla="*/ 43 h 182"/>
                  <a:gd name="T48" fmla="*/ 53 w 91"/>
                  <a:gd name="T49" fmla="*/ 47 h 182"/>
                  <a:gd name="T50" fmla="*/ 71 w 91"/>
                  <a:gd name="T51" fmla="*/ 51 h 182"/>
                  <a:gd name="T52" fmla="*/ 85 w 91"/>
                  <a:gd name="T53" fmla="*/ 69 h 182"/>
                  <a:gd name="T54" fmla="*/ 87 w 91"/>
                  <a:gd name="T55" fmla="*/ 81 h 182"/>
                  <a:gd name="T56" fmla="*/ 81 w 91"/>
                  <a:gd name="T57" fmla="*/ 87 h 182"/>
                  <a:gd name="T58" fmla="*/ 80 w 91"/>
                  <a:gd name="T59" fmla="*/ 94 h 182"/>
                  <a:gd name="T60" fmla="*/ 85 w 91"/>
                  <a:gd name="T61" fmla="*/ 105 h 182"/>
                  <a:gd name="T62" fmla="*/ 89 w 91"/>
                  <a:gd name="T63" fmla="*/ 105 h 182"/>
                  <a:gd name="T64" fmla="*/ 91 w 91"/>
                  <a:gd name="T65" fmla="*/ 109 h 182"/>
                  <a:gd name="T66" fmla="*/ 88 w 91"/>
                  <a:gd name="T67" fmla="*/ 113 h 182"/>
                  <a:gd name="T68" fmla="*/ 87 w 91"/>
                  <a:gd name="T69" fmla="*/ 128 h 182"/>
                  <a:gd name="T70" fmla="*/ 89 w 91"/>
                  <a:gd name="T71" fmla="*/ 133 h 182"/>
                  <a:gd name="T72" fmla="*/ 88 w 91"/>
                  <a:gd name="T73" fmla="*/ 148 h 182"/>
                  <a:gd name="T74" fmla="*/ 75 w 91"/>
                  <a:gd name="T75" fmla="*/ 158 h 182"/>
                  <a:gd name="T76" fmla="*/ 75 w 91"/>
                  <a:gd name="T77" fmla="*/ 166 h 182"/>
                  <a:gd name="T78" fmla="*/ 77 w 91"/>
                  <a:gd name="T79" fmla="*/ 170 h 182"/>
                  <a:gd name="T80" fmla="*/ 74 w 91"/>
                  <a:gd name="T81" fmla="*/ 182 h 182"/>
                  <a:gd name="T82" fmla="*/ 67 w 91"/>
                  <a:gd name="T83" fmla="*/ 180 h 182"/>
                  <a:gd name="T84" fmla="*/ 58 w 91"/>
                  <a:gd name="T85" fmla="*/ 170 h 182"/>
                  <a:gd name="T86" fmla="*/ 46 w 91"/>
                  <a:gd name="T87" fmla="*/ 167 h 182"/>
                  <a:gd name="T88" fmla="*/ 33 w 91"/>
                  <a:gd name="T89" fmla="*/ 176 h 182"/>
                  <a:gd name="T90" fmla="*/ 21 w 91"/>
                  <a:gd name="T91" fmla="*/ 178 h 182"/>
                  <a:gd name="T92" fmla="*/ 15 w 91"/>
                  <a:gd name="T93" fmla="*/ 178 h 1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1"/>
                  <a:gd name="T142" fmla="*/ 0 h 182"/>
                  <a:gd name="T143" fmla="*/ 91 w 91"/>
                  <a:gd name="T144" fmla="*/ 182 h 1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1" h="182">
                    <a:moveTo>
                      <a:pt x="15" y="178"/>
                    </a:moveTo>
                    <a:lnTo>
                      <a:pt x="9" y="172"/>
                    </a:lnTo>
                    <a:lnTo>
                      <a:pt x="5" y="180"/>
                    </a:lnTo>
                    <a:lnTo>
                      <a:pt x="0" y="174"/>
                    </a:lnTo>
                    <a:lnTo>
                      <a:pt x="4" y="167"/>
                    </a:lnTo>
                    <a:lnTo>
                      <a:pt x="13" y="162"/>
                    </a:lnTo>
                    <a:lnTo>
                      <a:pt x="17" y="150"/>
                    </a:lnTo>
                    <a:lnTo>
                      <a:pt x="25" y="137"/>
                    </a:lnTo>
                    <a:lnTo>
                      <a:pt x="22" y="128"/>
                    </a:lnTo>
                    <a:lnTo>
                      <a:pt x="15" y="122"/>
                    </a:lnTo>
                    <a:lnTo>
                      <a:pt x="15" y="94"/>
                    </a:lnTo>
                    <a:lnTo>
                      <a:pt x="9" y="94"/>
                    </a:lnTo>
                    <a:lnTo>
                      <a:pt x="11" y="91"/>
                    </a:lnTo>
                    <a:lnTo>
                      <a:pt x="14" y="79"/>
                    </a:lnTo>
                    <a:lnTo>
                      <a:pt x="9" y="68"/>
                    </a:lnTo>
                    <a:lnTo>
                      <a:pt x="9" y="60"/>
                    </a:lnTo>
                    <a:lnTo>
                      <a:pt x="19" y="53"/>
                    </a:lnTo>
                    <a:lnTo>
                      <a:pt x="23" y="34"/>
                    </a:lnTo>
                    <a:lnTo>
                      <a:pt x="29" y="12"/>
                    </a:lnTo>
                    <a:lnTo>
                      <a:pt x="32" y="0"/>
                    </a:lnTo>
                    <a:lnTo>
                      <a:pt x="54" y="4"/>
                    </a:lnTo>
                    <a:lnTo>
                      <a:pt x="64" y="26"/>
                    </a:lnTo>
                    <a:lnTo>
                      <a:pt x="63" y="34"/>
                    </a:lnTo>
                    <a:lnTo>
                      <a:pt x="53" y="43"/>
                    </a:lnTo>
                    <a:lnTo>
                      <a:pt x="53" y="47"/>
                    </a:lnTo>
                    <a:lnTo>
                      <a:pt x="71" y="51"/>
                    </a:lnTo>
                    <a:lnTo>
                      <a:pt x="85" y="69"/>
                    </a:lnTo>
                    <a:lnTo>
                      <a:pt x="87" y="81"/>
                    </a:lnTo>
                    <a:lnTo>
                      <a:pt x="81" y="87"/>
                    </a:lnTo>
                    <a:lnTo>
                      <a:pt x="80" y="94"/>
                    </a:lnTo>
                    <a:lnTo>
                      <a:pt x="85" y="105"/>
                    </a:lnTo>
                    <a:lnTo>
                      <a:pt x="89" y="105"/>
                    </a:lnTo>
                    <a:lnTo>
                      <a:pt x="91" y="109"/>
                    </a:lnTo>
                    <a:lnTo>
                      <a:pt x="88" y="113"/>
                    </a:lnTo>
                    <a:lnTo>
                      <a:pt x="87" y="128"/>
                    </a:lnTo>
                    <a:lnTo>
                      <a:pt x="89" y="133"/>
                    </a:lnTo>
                    <a:lnTo>
                      <a:pt x="88" y="148"/>
                    </a:lnTo>
                    <a:lnTo>
                      <a:pt x="75" y="158"/>
                    </a:lnTo>
                    <a:lnTo>
                      <a:pt x="75" y="166"/>
                    </a:lnTo>
                    <a:lnTo>
                      <a:pt x="77" y="170"/>
                    </a:lnTo>
                    <a:lnTo>
                      <a:pt x="74" y="182"/>
                    </a:lnTo>
                    <a:lnTo>
                      <a:pt x="67" y="180"/>
                    </a:lnTo>
                    <a:lnTo>
                      <a:pt x="58" y="170"/>
                    </a:lnTo>
                    <a:lnTo>
                      <a:pt x="46" y="167"/>
                    </a:lnTo>
                    <a:lnTo>
                      <a:pt x="33" y="176"/>
                    </a:lnTo>
                    <a:lnTo>
                      <a:pt x="21" y="178"/>
                    </a:lnTo>
                    <a:lnTo>
                      <a:pt x="15" y="17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5" name="Freeform 36"/>
              <p:cNvSpPr>
                <a:spLocks/>
              </p:cNvSpPr>
              <p:nvPr/>
            </p:nvSpPr>
            <p:spPr bwMode="auto">
              <a:xfrm>
                <a:off x="674" y="1917"/>
                <a:ext cx="197" cy="277"/>
              </a:xfrm>
              <a:custGeom>
                <a:avLst/>
                <a:gdLst>
                  <a:gd name="T0" fmla="*/ 76 w 197"/>
                  <a:gd name="T1" fmla="*/ 266 h 277"/>
                  <a:gd name="T2" fmla="*/ 59 w 197"/>
                  <a:gd name="T3" fmla="*/ 277 h 277"/>
                  <a:gd name="T4" fmla="*/ 17 w 197"/>
                  <a:gd name="T5" fmla="*/ 277 h 277"/>
                  <a:gd name="T6" fmla="*/ 12 w 197"/>
                  <a:gd name="T7" fmla="*/ 261 h 277"/>
                  <a:gd name="T8" fmla="*/ 26 w 197"/>
                  <a:gd name="T9" fmla="*/ 236 h 277"/>
                  <a:gd name="T10" fmla="*/ 40 w 197"/>
                  <a:gd name="T11" fmla="*/ 214 h 277"/>
                  <a:gd name="T12" fmla="*/ 57 w 197"/>
                  <a:gd name="T13" fmla="*/ 191 h 277"/>
                  <a:gd name="T14" fmla="*/ 49 w 197"/>
                  <a:gd name="T15" fmla="*/ 191 h 277"/>
                  <a:gd name="T16" fmla="*/ 39 w 197"/>
                  <a:gd name="T17" fmla="*/ 195 h 277"/>
                  <a:gd name="T18" fmla="*/ 33 w 197"/>
                  <a:gd name="T19" fmla="*/ 202 h 277"/>
                  <a:gd name="T20" fmla="*/ 27 w 197"/>
                  <a:gd name="T21" fmla="*/ 193 h 277"/>
                  <a:gd name="T22" fmla="*/ 31 w 197"/>
                  <a:gd name="T23" fmla="*/ 171 h 277"/>
                  <a:gd name="T24" fmla="*/ 22 w 197"/>
                  <a:gd name="T25" fmla="*/ 176 h 277"/>
                  <a:gd name="T26" fmla="*/ 14 w 197"/>
                  <a:gd name="T27" fmla="*/ 183 h 277"/>
                  <a:gd name="T28" fmla="*/ 20 w 197"/>
                  <a:gd name="T29" fmla="*/ 167 h 277"/>
                  <a:gd name="T30" fmla="*/ 26 w 197"/>
                  <a:gd name="T31" fmla="*/ 159 h 277"/>
                  <a:gd name="T32" fmla="*/ 24 w 197"/>
                  <a:gd name="T33" fmla="*/ 146 h 277"/>
                  <a:gd name="T34" fmla="*/ 14 w 197"/>
                  <a:gd name="T35" fmla="*/ 163 h 277"/>
                  <a:gd name="T36" fmla="*/ 2 w 197"/>
                  <a:gd name="T37" fmla="*/ 161 h 277"/>
                  <a:gd name="T38" fmla="*/ 9 w 197"/>
                  <a:gd name="T39" fmla="*/ 135 h 277"/>
                  <a:gd name="T40" fmla="*/ 21 w 197"/>
                  <a:gd name="T41" fmla="*/ 106 h 277"/>
                  <a:gd name="T42" fmla="*/ 28 w 197"/>
                  <a:gd name="T43" fmla="*/ 84 h 277"/>
                  <a:gd name="T44" fmla="*/ 34 w 197"/>
                  <a:gd name="T45" fmla="*/ 65 h 277"/>
                  <a:gd name="T46" fmla="*/ 55 w 197"/>
                  <a:gd name="T47" fmla="*/ 58 h 277"/>
                  <a:gd name="T48" fmla="*/ 69 w 197"/>
                  <a:gd name="T49" fmla="*/ 45 h 277"/>
                  <a:gd name="T50" fmla="*/ 93 w 197"/>
                  <a:gd name="T51" fmla="*/ 56 h 277"/>
                  <a:gd name="T52" fmla="*/ 111 w 197"/>
                  <a:gd name="T53" fmla="*/ 61 h 277"/>
                  <a:gd name="T54" fmla="*/ 117 w 197"/>
                  <a:gd name="T55" fmla="*/ 41 h 277"/>
                  <a:gd name="T56" fmla="*/ 115 w 197"/>
                  <a:gd name="T57" fmla="*/ 11 h 277"/>
                  <a:gd name="T58" fmla="*/ 134 w 197"/>
                  <a:gd name="T59" fmla="*/ 0 h 277"/>
                  <a:gd name="T60" fmla="*/ 163 w 197"/>
                  <a:gd name="T61" fmla="*/ 27 h 277"/>
                  <a:gd name="T62" fmla="*/ 180 w 197"/>
                  <a:gd name="T63" fmla="*/ 51 h 277"/>
                  <a:gd name="T64" fmla="*/ 194 w 197"/>
                  <a:gd name="T65" fmla="*/ 69 h 277"/>
                  <a:gd name="T66" fmla="*/ 194 w 197"/>
                  <a:gd name="T67" fmla="*/ 76 h 277"/>
                  <a:gd name="T68" fmla="*/ 155 w 197"/>
                  <a:gd name="T69" fmla="*/ 131 h 277"/>
                  <a:gd name="T70" fmla="*/ 124 w 197"/>
                  <a:gd name="T71" fmla="*/ 129 h 277"/>
                  <a:gd name="T72" fmla="*/ 107 w 197"/>
                  <a:gd name="T73" fmla="*/ 146 h 277"/>
                  <a:gd name="T74" fmla="*/ 123 w 197"/>
                  <a:gd name="T75" fmla="*/ 181 h 277"/>
                  <a:gd name="T76" fmla="*/ 132 w 197"/>
                  <a:gd name="T77" fmla="*/ 195 h 277"/>
                  <a:gd name="T78" fmla="*/ 141 w 197"/>
                  <a:gd name="T79" fmla="*/ 191 h 277"/>
                  <a:gd name="T80" fmla="*/ 151 w 197"/>
                  <a:gd name="T81" fmla="*/ 210 h 277"/>
                  <a:gd name="T82" fmla="*/ 145 w 197"/>
                  <a:gd name="T83" fmla="*/ 248 h 277"/>
                  <a:gd name="T84" fmla="*/ 134 w 197"/>
                  <a:gd name="T85" fmla="*/ 257 h 277"/>
                  <a:gd name="T86" fmla="*/ 124 w 197"/>
                  <a:gd name="T87" fmla="*/ 238 h 277"/>
                  <a:gd name="T88" fmla="*/ 115 w 197"/>
                  <a:gd name="T89" fmla="*/ 214 h 277"/>
                  <a:gd name="T90" fmla="*/ 100 w 197"/>
                  <a:gd name="T91" fmla="*/ 202 h 277"/>
                  <a:gd name="T92" fmla="*/ 80 w 197"/>
                  <a:gd name="T93" fmla="*/ 208 h 277"/>
                  <a:gd name="T94" fmla="*/ 63 w 197"/>
                  <a:gd name="T95" fmla="*/ 228 h 277"/>
                  <a:gd name="T96" fmla="*/ 66 w 197"/>
                  <a:gd name="T97" fmla="*/ 244 h 2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7"/>
                  <a:gd name="T148" fmla="*/ 0 h 277"/>
                  <a:gd name="T149" fmla="*/ 197 w 197"/>
                  <a:gd name="T150" fmla="*/ 277 h 2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7" h="277">
                    <a:moveTo>
                      <a:pt x="76" y="253"/>
                    </a:moveTo>
                    <a:lnTo>
                      <a:pt x="76" y="266"/>
                    </a:lnTo>
                    <a:lnTo>
                      <a:pt x="72" y="275"/>
                    </a:lnTo>
                    <a:lnTo>
                      <a:pt x="59" y="277"/>
                    </a:lnTo>
                    <a:lnTo>
                      <a:pt x="27" y="272"/>
                    </a:lnTo>
                    <a:lnTo>
                      <a:pt x="17" y="277"/>
                    </a:lnTo>
                    <a:lnTo>
                      <a:pt x="10" y="272"/>
                    </a:lnTo>
                    <a:lnTo>
                      <a:pt x="12" y="261"/>
                    </a:lnTo>
                    <a:lnTo>
                      <a:pt x="20" y="238"/>
                    </a:lnTo>
                    <a:lnTo>
                      <a:pt x="26" y="236"/>
                    </a:lnTo>
                    <a:lnTo>
                      <a:pt x="37" y="223"/>
                    </a:lnTo>
                    <a:lnTo>
                      <a:pt x="40" y="214"/>
                    </a:lnTo>
                    <a:lnTo>
                      <a:pt x="55" y="202"/>
                    </a:lnTo>
                    <a:lnTo>
                      <a:pt x="57" y="191"/>
                    </a:lnTo>
                    <a:lnTo>
                      <a:pt x="52" y="187"/>
                    </a:lnTo>
                    <a:lnTo>
                      <a:pt x="49" y="191"/>
                    </a:lnTo>
                    <a:lnTo>
                      <a:pt x="43" y="189"/>
                    </a:lnTo>
                    <a:lnTo>
                      <a:pt x="39" y="195"/>
                    </a:lnTo>
                    <a:lnTo>
                      <a:pt x="35" y="199"/>
                    </a:lnTo>
                    <a:lnTo>
                      <a:pt x="33" y="202"/>
                    </a:lnTo>
                    <a:lnTo>
                      <a:pt x="28" y="200"/>
                    </a:lnTo>
                    <a:lnTo>
                      <a:pt x="27" y="193"/>
                    </a:lnTo>
                    <a:lnTo>
                      <a:pt x="30" y="187"/>
                    </a:lnTo>
                    <a:lnTo>
                      <a:pt x="31" y="171"/>
                    </a:lnTo>
                    <a:lnTo>
                      <a:pt x="26" y="169"/>
                    </a:lnTo>
                    <a:lnTo>
                      <a:pt x="22" y="176"/>
                    </a:lnTo>
                    <a:lnTo>
                      <a:pt x="21" y="185"/>
                    </a:lnTo>
                    <a:lnTo>
                      <a:pt x="14" y="183"/>
                    </a:lnTo>
                    <a:lnTo>
                      <a:pt x="16" y="175"/>
                    </a:lnTo>
                    <a:lnTo>
                      <a:pt x="20" y="167"/>
                    </a:lnTo>
                    <a:lnTo>
                      <a:pt x="23" y="161"/>
                    </a:lnTo>
                    <a:lnTo>
                      <a:pt x="26" y="159"/>
                    </a:lnTo>
                    <a:lnTo>
                      <a:pt x="27" y="150"/>
                    </a:lnTo>
                    <a:lnTo>
                      <a:pt x="24" y="146"/>
                    </a:lnTo>
                    <a:lnTo>
                      <a:pt x="18" y="148"/>
                    </a:lnTo>
                    <a:lnTo>
                      <a:pt x="14" y="163"/>
                    </a:lnTo>
                    <a:lnTo>
                      <a:pt x="0" y="176"/>
                    </a:lnTo>
                    <a:lnTo>
                      <a:pt x="2" y="161"/>
                    </a:lnTo>
                    <a:lnTo>
                      <a:pt x="3" y="146"/>
                    </a:lnTo>
                    <a:lnTo>
                      <a:pt x="9" y="135"/>
                    </a:lnTo>
                    <a:lnTo>
                      <a:pt x="10" y="120"/>
                    </a:lnTo>
                    <a:lnTo>
                      <a:pt x="21" y="106"/>
                    </a:lnTo>
                    <a:lnTo>
                      <a:pt x="27" y="101"/>
                    </a:lnTo>
                    <a:lnTo>
                      <a:pt x="28" y="84"/>
                    </a:lnTo>
                    <a:lnTo>
                      <a:pt x="37" y="82"/>
                    </a:lnTo>
                    <a:lnTo>
                      <a:pt x="34" y="65"/>
                    </a:lnTo>
                    <a:lnTo>
                      <a:pt x="40" y="63"/>
                    </a:lnTo>
                    <a:lnTo>
                      <a:pt x="55" y="58"/>
                    </a:lnTo>
                    <a:lnTo>
                      <a:pt x="59" y="54"/>
                    </a:lnTo>
                    <a:lnTo>
                      <a:pt x="69" y="45"/>
                    </a:lnTo>
                    <a:lnTo>
                      <a:pt x="79" y="43"/>
                    </a:lnTo>
                    <a:lnTo>
                      <a:pt x="93" y="56"/>
                    </a:lnTo>
                    <a:lnTo>
                      <a:pt x="106" y="61"/>
                    </a:lnTo>
                    <a:lnTo>
                      <a:pt x="111" y="61"/>
                    </a:lnTo>
                    <a:lnTo>
                      <a:pt x="114" y="61"/>
                    </a:lnTo>
                    <a:lnTo>
                      <a:pt x="117" y="41"/>
                    </a:lnTo>
                    <a:lnTo>
                      <a:pt x="114" y="31"/>
                    </a:lnTo>
                    <a:lnTo>
                      <a:pt x="115" y="11"/>
                    </a:lnTo>
                    <a:lnTo>
                      <a:pt x="123" y="3"/>
                    </a:lnTo>
                    <a:lnTo>
                      <a:pt x="134" y="0"/>
                    </a:lnTo>
                    <a:lnTo>
                      <a:pt x="158" y="20"/>
                    </a:lnTo>
                    <a:lnTo>
                      <a:pt x="163" y="27"/>
                    </a:lnTo>
                    <a:lnTo>
                      <a:pt x="168" y="49"/>
                    </a:lnTo>
                    <a:lnTo>
                      <a:pt x="180" y="51"/>
                    </a:lnTo>
                    <a:lnTo>
                      <a:pt x="186" y="58"/>
                    </a:lnTo>
                    <a:lnTo>
                      <a:pt x="194" y="69"/>
                    </a:lnTo>
                    <a:lnTo>
                      <a:pt x="197" y="71"/>
                    </a:lnTo>
                    <a:lnTo>
                      <a:pt x="194" y="76"/>
                    </a:lnTo>
                    <a:lnTo>
                      <a:pt x="167" y="96"/>
                    </a:lnTo>
                    <a:lnTo>
                      <a:pt x="155" y="131"/>
                    </a:lnTo>
                    <a:lnTo>
                      <a:pt x="149" y="133"/>
                    </a:lnTo>
                    <a:lnTo>
                      <a:pt x="124" y="129"/>
                    </a:lnTo>
                    <a:lnTo>
                      <a:pt x="107" y="137"/>
                    </a:lnTo>
                    <a:lnTo>
                      <a:pt x="107" y="146"/>
                    </a:lnTo>
                    <a:lnTo>
                      <a:pt x="105" y="169"/>
                    </a:lnTo>
                    <a:lnTo>
                      <a:pt x="123" y="181"/>
                    </a:lnTo>
                    <a:lnTo>
                      <a:pt x="128" y="193"/>
                    </a:lnTo>
                    <a:lnTo>
                      <a:pt x="132" y="195"/>
                    </a:lnTo>
                    <a:lnTo>
                      <a:pt x="132" y="189"/>
                    </a:lnTo>
                    <a:lnTo>
                      <a:pt x="141" y="191"/>
                    </a:lnTo>
                    <a:lnTo>
                      <a:pt x="149" y="204"/>
                    </a:lnTo>
                    <a:lnTo>
                      <a:pt x="151" y="210"/>
                    </a:lnTo>
                    <a:lnTo>
                      <a:pt x="148" y="216"/>
                    </a:lnTo>
                    <a:lnTo>
                      <a:pt x="145" y="248"/>
                    </a:lnTo>
                    <a:lnTo>
                      <a:pt x="138" y="257"/>
                    </a:lnTo>
                    <a:lnTo>
                      <a:pt x="134" y="257"/>
                    </a:lnTo>
                    <a:lnTo>
                      <a:pt x="124" y="246"/>
                    </a:lnTo>
                    <a:lnTo>
                      <a:pt x="124" y="238"/>
                    </a:lnTo>
                    <a:lnTo>
                      <a:pt x="117" y="226"/>
                    </a:lnTo>
                    <a:lnTo>
                      <a:pt x="115" y="214"/>
                    </a:lnTo>
                    <a:lnTo>
                      <a:pt x="106" y="204"/>
                    </a:lnTo>
                    <a:lnTo>
                      <a:pt x="100" y="202"/>
                    </a:lnTo>
                    <a:lnTo>
                      <a:pt x="90" y="204"/>
                    </a:lnTo>
                    <a:lnTo>
                      <a:pt x="80" y="208"/>
                    </a:lnTo>
                    <a:lnTo>
                      <a:pt x="74" y="216"/>
                    </a:lnTo>
                    <a:lnTo>
                      <a:pt x="63" y="228"/>
                    </a:lnTo>
                    <a:lnTo>
                      <a:pt x="63" y="234"/>
                    </a:lnTo>
                    <a:lnTo>
                      <a:pt x="66" y="244"/>
                    </a:lnTo>
                    <a:lnTo>
                      <a:pt x="76" y="25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" name="Freeform 37"/>
              <p:cNvSpPr>
                <a:spLocks/>
              </p:cNvSpPr>
              <p:nvPr/>
            </p:nvSpPr>
            <p:spPr bwMode="auto">
              <a:xfrm>
                <a:off x="563" y="1753"/>
                <a:ext cx="227" cy="345"/>
              </a:xfrm>
              <a:custGeom>
                <a:avLst/>
                <a:gdLst>
                  <a:gd name="T0" fmla="*/ 114 w 227"/>
                  <a:gd name="T1" fmla="*/ 310 h 345"/>
                  <a:gd name="T2" fmla="*/ 122 w 227"/>
                  <a:gd name="T3" fmla="*/ 284 h 345"/>
                  <a:gd name="T4" fmla="*/ 141 w 227"/>
                  <a:gd name="T5" fmla="*/ 248 h 345"/>
                  <a:gd name="T6" fmla="*/ 148 w 227"/>
                  <a:gd name="T7" fmla="*/ 231 h 345"/>
                  <a:gd name="T8" fmla="*/ 180 w 227"/>
                  <a:gd name="T9" fmla="*/ 209 h 345"/>
                  <a:gd name="T10" fmla="*/ 204 w 227"/>
                  <a:gd name="T11" fmla="*/ 223 h 345"/>
                  <a:gd name="T12" fmla="*/ 223 w 227"/>
                  <a:gd name="T13" fmla="*/ 225 h 345"/>
                  <a:gd name="T14" fmla="*/ 227 w 227"/>
                  <a:gd name="T15" fmla="*/ 207 h 345"/>
                  <a:gd name="T16" fmla="*/ 227 w 227"/>
                  <a:gd name="T17" fmla="*/ 175 h 345"/>
                  <a:gd name="T18" fmla="*/ 212 w 227"/>
                  <a:gd name="T19" fmla="*/ 182 h 345"/>
                  <a:gd name="T20" fmla="*/ 201 w 227"/>
                  <a:gd name="T21" fmla="*/ 182 h 345"/>
                  <a:gd name="T22" fmla="*/ 187 w 227"/>
                  <a:gd name="T23" fmla="*/ 132 h 345"/>
                  <a:gd name="T24" fmla="*/ 194 w 227"/>
                  <a:gd name="T25" fmla="*/ 98 h 345"/>
                  <a:gd name="T26" fmla="*/ 198 w 227"/>
                  <a:gd name="T27" fmla="*/ 69 h 345"/>
                  <a:gd name="T28" fmla="*/ 188 w 227"/>
                  <a:gd name="T29" fmla="*/ 40 h 345"/>
                  <a:gd name="T30" fmla="*/ 156 w 227"/>
                  <a:gd name="T31" fmla="*/ 21 h 345"/>
                  <a:gd name="T32" fmla="*/ 134 w 227"/>
                  <a:gd name="T33" fmla="*/ 38 h 345"/>
                  <a:gd name="T34" fmla="*/ 114 w 227"/>
                  <a:gd name="T35" fmla="*/ 28 h 345"/>
                  <a:gd name="T36" fmla="*/ 86 w 227"/>
                  <a:gd name="T37" fmla="*/ 8 h 345"/>
                  <a:gd name="T38" fmla="*/ 46 w 227"/>
                  <a:gd name="T39" fmla="*/ 19 h 345"/>
                  <a:gd name="T40" fmla="*/ 31 w 227"/>
                  <a:gd name="T41" fmla="*/ 55 h 345"/>
                  <a:gd name="T42" fmla="*/ 14 w 227"/>
                  <a:gd name="T43" fmla="*/ 66 h 345"/>
                  <a:gd name="T44" fmla="*/ 0 w 227"/>
                  <a:gd name="T45" fmla="*/ 83 h 345"/>
                  <a:gd name="T46" fmla="*/ 7 w 227"/>
                  <a:gd name="T47" fmla="*/ 118 h 345"/>
                  <a:gd name="T48" fmla="*/ 11 w 227"/>
                  <a:gd name="T49" fmla="*/ 134 h 345"/>
                  <a:gd name="T50" fmla="*/ 15 w 227"/>
                  <a:gd name="T51" fmla="*/ 156 h 345"/>
                  <a:gd name="T52" fmla="*/ 32 w 227"/>
                  <a:gd name="T53" fmla="*/ 178 h 345"/>
                  <a:gd name="T54" fmla="*/ 46 w 227"/>
                  <a:gd name="T55" fmla="*/ 195 h 345"/>
                  <a:gd name="T56" fmla="*/ 42 w 227"/>
                  <a:gd name="T57" fmla="*/ 211 h 345"/>
                  <a:gd name="T58" fmla="*/ 45 w 227"/>
                  <a:gd name="T59" fmla="*/ 242 h 345"/>
                  <a:gd name="T60" fmla="*/ 56 w 227"/>
                  <a:gd name="T61" fmla="*/ 265 h 345"/>
                  <a:gd name="T62" fmla="*/ 77 w 227"/>
                  <a:gd name="T63" fmla="*/ 276 h 345"/>
                  <a:gd name="T64" fmla="*/ 86 w 227"/>
                  <a:gd name="T65" fmla="*/ 306 h 345"/>
                  <a:gd name="T66" fmla="*/ 76 w 227"/>
                  <a:gd name="T67" fmla="*/ 319 h 345"/>
                  <a:gd name="T68" fmla="*/ 111 w 227"/>
                  <a:gd name="T69" fmla="*/ 345 h 3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7"/>
                  <a:gd name="T106" fmla="*/ 0 h 345"/>
                  <a:gd name="T107" fmla="*/ 227 w 227"/>
                  <a:gd name="T108" fmla="*/ 345 h 3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7" h="345">
                    <a:moveTo>
                      <a:pt x="108" y="341"/>
                    </a:moveTo>
                    <a:lnTo>
                      <a:pt x="114" y="310"/>
                    </a:lnTo>
                    <a:lnTo>
                      <a:pt x="121" y="300"/>
                    </a:lnTo>
                    <a:lnTo>
                      <a:pt x="122" y="284"/>
                    </a:lnTo>
                    <a:lnTo>
                      <a:pt x="139" y="265"/>
                    </a:lnTo>
                    <a:lnTo>
                      <a:pt x="141" y="248"/>
                    </a:lnTo>
                    <a:lnTo>
                      <a:pt x="147" y="246"/>
                    </a:lnTo>
                    <a:lnTo>
                      <a:pt x="148" y="231"/>
                    </a:lnTo>
                    <a:lnTo>
                      <a:pt x="167" y="223"/>
                    </a:lnTo>
                    <a:lnTo>
                      <a:pt x="180" y="209"/>
                    </a:lnTo>
                    <a:lnTo>
                      <a:pt x="190" y="209"/>
                    </a:lnTo>
                    <a:lnTo>
                      <a:pt x="204" y="223"/>
                    </a:lnTo>
                    <a:lnTo>
                      <a:pt x="217" y="225"/>
                    </a:lnTo>
                    <a:lnTo>
                      <a:pt x="223" y="225"/>
                    </a:lnTo>
                    <a:lnTo>
                      <a:pt x="226" y="227"/>
                    </a:lnTo>
                    <a:lnTo>
                      <a:pt x="227" y="207"/>
                    </a:lnTo>
                    <a:lnTo>
                      <a:pt x="226" y="195"/>
                    </a:lnTo>
                    <a:lnTo>
                      <a:pt x="227" y="175"/>
                    </a:lnTo>
                    <a:lnTo>
                      <a:pt x="218" y="173"/>
                    </a:lnTo>
                    <a:lnTo>
                      <a:pt x="212" y="182"/>
                    </a:lnTo>
                    <a:lnTo>
                      <a:pt x="202" y="175"/>
                    </a:lnTo>
                    <a:lnTo>
                      <a:pt x="201" y="182"/>
                    </a:lnTo>
                    <a:lnTo>
                      <a:pt x="192" y="182"/>
                    </a:lnTo>
                    <a:lnTo>
                      <a:pt x="187" y="132"/>
                    </a:lnTo>
                    <a:lnTo>
                      <a:pt x="191" y="130"/>
                    </a:lnTo>
                    <a:lnTo>
                      <a:pt x="194" y="98"/>
                    </a:lnTo>
                    <a:lnTo>
                      <a:pt x="196" y="100"/>
                    </a:lnTo>
                    <a:lnTo>
                      <a:pt x="198" y="69"/>
                    </a:lnTo>
                    <a:lnTo>
                      <a:pt x="197" y="49"/>
                    </a:lnTo>
                    <a:lnTo>
                      <a:pt x="188" y="40"/>
                    </a:lnTo>
                    <a:lnTo>
                      <a:pt x="171" y="23"/>
                    </a:lnTo>
                    <a:lnTo>
                      <a:pt x="156" y="21"/>
                    </a:lnTo>
                    <a:lnTo>
                      <a:pt x="146" y="32"/>
                    </a:lnTo>
                    <a:lnTo>
                      <a:pt x="134" y="38"/>
                    </a:lnTo>
                    <a:lnTo>
                      <a:pt x="128" y="28"/>
                    </a:lnTo>
                    <a:lnTo>
                      <a:pt x="114" y="28"/>
                    </a:lnTo>
                    <a:lnTo>
                      <a:pt x="95" y="21"/>
                    </a:lnTo>
                    <a:lnTo>
                      <a:pt x="86" y="8"/>
                    </a:lnTo>
                    <a:lnTo>
                      <a:pt x="68" y="0"/>
                    </a:lnTo>
                    <a:lnTo>
                      <a:pt x="46" y="19"/>
                    </a:lnTo>
                    <a:lnTo>
                      <a:pt x="44" y="47"/>
                    </a:lnTo>
                    <a:lnTo>
                      <a:pt x="31" y="55"/>
                    </a:lnTo>
                    <a:lnTo>
                      <a:pt x="29" y="67"/>
                    </a:lnTo>
                    <a:lnTo>
                      <a:pt x="14" y="66"/>
                    </a:lnTo>
                    <a:lnTo>
                      <a:pt x="2" y="64"/>
                    </a:lnTo>
                    <a:lnTo>
                      <a:pt x="0" y="83"/>
                    </a:lnTo>
                    <a:lnTo>
                      <a:pt x="1" y="105"/>
                    </a:lnTo>
                    <a:lnTo>
                      <a:pt x="7" y="118"/>
                    </a:lnTo>
                    <a:lnTo>
                      <a:pt x="6" y="126"/>
                    </a:lnTo>
                    <a:lnTo>
                      <a:pt x="11" y="134"/>
                    </a:lnTo>
                    <a:lnTo>
                      <a:pt x="17" y="146"/>
                    </a:lnTo>
                    <a:lnTo>
                      <a:pt x="15" y="156"/>
                    </a:lnTo>
                    <a:lnTo>
                      <a:pt x="21" y="164"/>
                    </a:lnTo>
                    <a:lnTo>
                      <a:pt x="32" y="178"/>
                    </a:lnTo>
                    <a:lnTo>
                      <a:pt x="41" y="188"/>
                    </a:lnTo>
                    <a:lnTo>
                      <a:pt x="46" y="195"/>
                    </a:lnTo>
                    <a:lnTo>
                      <a:pt x="45" y="203"/>
                    </a:lnTo>
                    <a:lnTo>
                      <a:pt x="42" y="211"/>
                    </a:lnTo>
                    <a:lnTo>
                      <a:pt x="44" y="231"/>
                    </a:lnTo>
                    <a:lnTo>
                      <a:pt x="45" y="242"/>
                    </a:lnTo>
                    <a:lnTo>
                      <a:pt x="51" y="252"/>
                    </a:lnTo>
                    <a:lnTo>
                      <a:pt x="56" y="265"/>
                    </a:lnTo>
                    <a:lnTo>
                      <a:pt x="55" y="272"/>
                    </a:lnTo>
                    <a:lnTo>
                      <a:pt x="77" y="276"/>
                    </a:lnTo>
                    <a:lnTo>
                      <a:pt x="87" y="298"/>
                    </a:lnTo>
                    <a:lnTo>
                      <a:pt x="86" y="306"/>
                    </a:lnTo>
                    <a:lnTo>
                      <a:pt x="77" y="315"/>
                    </a:lnTo>
                    <a:lnTo>
                      <a:pt x="76" y="319"/>
                    </a:lnTo>
                    <a:lnTo>
                      <a:pt x="95" y="323"/>
                    </a:lnTo>
                    <a:lnTo>
                      <a:pt x="111" y="345"/>
                    </a:lnTo>
                    <a:lnTo>
                      <a:pt x="108" y="34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grpSp>
            <p:nvGrpSpPr>
              <p:cNvPr id="57" name="Group 38"/>
              <p:cNvGrpSpPr>
                <a:grpSpLocks/>
              </p:cNvGrpSpPr>
              <p:nvPr/>
            </p:nvGrpSpPr>
            <p:grpSpPr bwMode="auto">
              <a:xfrm>
                <a:off x="817" y="2277"/>
                <a:ext cx="191" cy="175"/>
                <a:chOff x="817" y="2233"/>
                <a:chExt cx="191" cy="175"/>
              </a:xfrm>
            </p:grpSpPr>
            <p:grpSp>
              <p:nvGrpSpPr>
                <p:cNvPr id="882" name="Group 39"/>
                <p:cNvGrpSpPr>
                  <a:grpSpLocks/>
                </p:cNvGrpSpPr>
                <p:nvPr/>
              </p:nvGrpSpPr>
              <p:grpSpPr bwMode="auto">
                <a:xfrm>
                  <a:off x="887" y="2233"/>
                  <a:ext cx="105" cy="159"/>
                  <a:chOff x="887" y="2233"/>
                  <a:chExt cx="105" cy="159"/>
                </a:xfrm>
              </p:grpSpPr>
              <p:sp>
                <p:nvSpPr>
                  <p:cNvPr id="924" name="Freeform 40"/>
                  <p:cNvSpPr>
                    <a:spLocks/>
                  </p:cNvSpPr>
                  <p:nvPr/>
                </p:nvSpPr>
                <p:spPr bwMode="auto">
                  <a:xfrm>
                    <a:off x="890" y="2233"/>
                    <a:ext cx="7" cy="159"/>
                  </a:xfrm>
                  <a:custGeom>
                    <a:avLst/>
                    <a:gdLst>
                      <a:gd name="T0" fmla="*/ 0 w 7"/>
                      <a:gd name="T1" fmla="*/ 0 h 159"/>
                      <a:gd name="T2" fmla="*/ 7 w 7"/>
                      <a:gd name="T3" fmla="*/ 8 h 159"/>
                      <a:gd name="T4" fmla="*/ 7 w 7"/>
                      <a:gd name="T5" fmla="*/ 159 h 159"/>
                      <a:gd name="T6" fmla="*/ 0 w 7"/>
                      <a:gd name="T7" fmla="*/ 159 h 159"/>
                      <a:gd name="T8" fmla="*/ 0 w 7"/>
                      <a:gd name="T9" fmla="*/ 0 h 1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59"/>
                      <a:gd name="T17" fmla="*/ 7 w 7"/>
                      <a:gd name="T18" fmla="*/ 159 h 1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59">
                        <a:moveTo>
                          <a:pt x="0" y="0"/>
                        </a:moveTo>
                        <a:lnTo>
                          <a:pt x="7" y="8"/>
                        </a:lnTo>
                        <a:lnTo>
                          <a:pt x="7" y="159"/>
                        </a:lnTo>
                        <a:lnTo>
                          <a:pt x="0" y="15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25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887" y="2233"/>
                    <a:ext cx="2" cy="157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26" name="Freeform 42"/>
                  <p:cNvSpPr>
                    <a:spLocks/>
                  </p:cNvSpPr>
                  <p:nvPr/>
                </p:nvSpPr>
                <p:spPr bwMode="auto">
                  <a:xfrm>
                    <a:off x="890" y="2237"/>
                    <a:ext cx="7" cy="126"/>
                  </a:xfrm>
                  <a:custGeom>
                    <a:avLst/>
                    <a:gdLst>
                      <a:gd name="T0" fmla="*/ 7 w 7"/>
                      <a:gd name="T1" fmla="*/ 7 h 126"/>
                      <a:gd name="T2" fmla="*/ 0 w 7"/>
                      <a:gd name="T3" fmla="*/ 0 h 126"/>
                      <a:gd name="T4" fmla="*/ 0 w 7"/>
                      <a:gd name="T5" fmla="*/ 126 h 126"/>
                      <a:gd name="T6" fmla="*/ 7 w 7"/>
                      <a:gd name="T7" fmla="*/ 126 h 126"/>
                      <a:gd name="T8" fmla="*/ 7 w 7"/>
                      <a:gd name="T9" fmla="*/ 7 h 12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26"/>
                      <a:gd name="T17" fmla="*/ 7 w 7"/>
                      <a:gd name="T18" fmla="*/ 126 h 12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26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126"/>
                        </a:lnTo>
                        <a:lnTo>
                          <a:pt x="7" y="126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27" name="Freeform 43"/>
                  <p:cNvSpPr>
                    <a:spLocks/>
                  </p:cNvSpPr>
                  <p:nvPr/>
                </p:nvSpPr>
                <p:spPr bwMode="auto">
                  <a:xfrm>
                    <a:off x="892" y="2244"/>
                    <a:ext cx="5" cy="115"/>
                  </a:xfrm>
                  <a:custGeom>
                    <a:avLst/>
                    <a:gdLst>
                      <a:gd name="T0" fmla="*/ 0 w 5"/>
                      <a:gd name="T1" fmla="*/ 0 h 115"/>
                      <a:gd name="T2" fmla="*/ 0 w 5"/>
                      <a:gd name="T3" fmla="*/ 115 h 115"/>
                      <a:gd name="T4" fmla="*/ 5 w 5"/>
                      <a:gd name="T5" fmla="*/ 115 h 115"/>
                      <a:gd name="T6" fmla="*/ 5 w 5"/>
                      <a:gd name="T7" fmla="*/ 4 h 115"/>
                      <a:gd name="T8" fmla="*/ 0 w 5"/>
                      <a:gd name="T9" fmla="*/ 0 h 11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115"/>
                      <a:gd name="T17" fmla="*/ 5 w 5"/>
                      <a:gd name="T18" fmla="*/ 115 h 11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115">
                        <a:moveTo>
                          <a:pt x="0" y="0"/>
                        </a:moveTo>
                        <a:lnTo>
                          <a:pt x="0" y="115"/>
                        </a:lnTo>
                        <a:lnTo>
                          <a:pt x="5" y="115"/>
                        </a:lnTo>
                        <a:lnTo>
                          <a:pt x="5" y="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28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255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29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265"/>
                    <a:ext cx="6" cy="4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0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276"/>
                    <a:ext cx="6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1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287"/>
                    <a:ext cx="6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2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296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3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308"/>
                    <a:ext cx="6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4" name="Line 50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319"/>
                    <a:ext cx="6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5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329"/>
                    <a:ext cx="6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6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339"/>
                    <a:ext cx="6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7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892" y="2350"/>
                    <a:ext cx="6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38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890" y="2382"/>
                    <a:ext cx="3" cy="8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39" name="Freeform 55"/>
                  <p:cNvSpPr>
                    <a:spLocks/>
                  </p:cNvSpPr>
                  <p:nvPr/>
                </p:nvSpPr>
                <p:spPr bwMode="auto">
                  <a:xfrm>
                    <a:off x="892" y="2380"/>
                    <a:ext cx="5" cy="12"/>
                  </a:xfrm>
                  <a:custGeom>
                    <a:avLst/>
                    <a:gdLst>
                      <a:gd name="T0" fmla="*/ 1 w 5"/>
                      <a:gd name="T1" fmla="*/ 12 h 12"/>
                      <a:gd name="T2" fmla="*/ 1 w 5"/>
                      <a:gd name="T3" fmla="*/ 1 h 12"/>
                      <a:gd name="T4" fmla="*/ 0 w 5"/>
                      <a:gd name="T5" fmla="*/ 1 h 12"/>
                      <a:gd name="T6" fmla="*/ 0 w 5"/>
                      <a:gd name="T7" fmla="*/ 0 h 12"/>
                      <a:gd name="T8" fmla="*/ 5 w 5"/>
                      <a:gd name="T9" fmla="*/ 0 h 12"/>
                      <a:gd name="T10" fmla="*/ 5 w 5"/>
                      <a:gd name="T11" fmla="*/ 12 h 12"/>
                      <a:gd name="T12" fmla="*/ 1 w 5"/>
                      <a:gd name="T13" fmla="*/ 12 h 12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"/>
                      <a:gd name="T22" fmla="*/ 0 h 12"/>
                      <a:gd name="T23" fmla="*/ 5 w 5"/>
                      <a:gd name="T24" fmla="*/ 12 h 12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" h="12">
                        <a:moveTo>
                          <a:pt x="1" y="12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12"/>
                        </a:lnTo>
                        <a:lnTo>
                          <a:pt x="1" y="12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40" name="Freeform 56"/>
                  <p:cNvSpPr>
                    <a:spLocks/>
                  </p:cNvSpPr>
                  <p:nvPr/>
                </p:nvSpPr>
                <p:spPr bwMode="auto">
                  <a:xfrm>
                    <a:off x="900" y="2241"/>
                    <a:ext cx="7" cy="151"/>
                  </a:xfrm>
                  <a:custGeom>
                    <a:avLst/>
                    <a:gdLst>
                      <a:gd name="T0" fmla="*/ 0 w 7"/>
                      <a:gd name="T1" fmla="*/ 0 h 151"/>
                      <a:gd name="T2" fmla="*/ 7 w 7"/>
                      <a:gd name="T3" fmla="*/ 7 h 151"/>
                      <a:gd name="T4" fmla="*/ 7 w 7"/>
                      <a:gd name="T5" fmla="*/ 151 h 151"/>
                      <a:gd name="T6" fmla="*/ 0 w 7"/>
                      <a:gd name="T7" fmla="*/ 151 h 151"/>
                      <a:gd name="T8" fmla="*/ 0 w 7"/>
                      <a:gd name="T9" fmla="*/ 0 h 15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51"/>
                      <a:gd name="T17" fmla="*/ 7 w 7"/>
                      <a:gd name="T18" fmla="*/ 151 h 15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51">
                        <a:moveTo>
                          <a:pt x="0" y="0"/>
                        </a:moveTo>
                        <a:lnTo>
                          <a:pt x="7" y="7"/>
                        </a:lnTo>
                        <a:lnTo>
                          <a:pt x="7" y="151"/>
                        </a:lnTo>
                        <a:lnTo>
                          <a:pt x="0" y="15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41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898" y="2240"/>
                    <a:ext cx="1" cy="150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42" name="Freeform 58"/>
                  <p:cNvSpPr>
                    <a:spLocks/>
                  </p:cNvSpPr>
                  <p:nvPr/>
                </p:nvSpPr>
                <p:spPr bwMode="auto">
                  <a:xfrm>
                    <a:off x="900" y="2244"/>
                    <a:ext cx="7" cy="120"/>
                  </a:xfrm>
                  <a:custGeom>
                    <a:avLst/>
                    <a:gdLst>
                      <a:gd name="T0" fmla="*/ 7 w 7"/>
                      <a:gd name="T1" fmla="*/ 7 h 120"/>
                      <a:gd name="T2" fmla="*/ 0 w 7"/>
                      <a:gd name="T3" fmla="*/ 0 h 120"/>
                      <a:gd name="T4" fmla="*/ 0 w 7"/>
                      <a:gd name="T5" fmla="*/ 120 h 120"/>
                      <a:gd name="T6" fmla="*/ 7 w 7"/>
                      <a:gd name="T7" fmla="*/ 120 h 120"/>
                      <a:gd name="T8" fmla="*/ 7 w 7"/>
                      <a:gd name="T9" fmla="*/ 7 h 12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20"/>
                      <a:gd name="T17" fmla="*/ 7 w 7"/>
                      <a:gd name="T18" fmla="*/ 120 h 12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20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120"/>
                        </a:lnTo>
                        <a:lnTo>
                          <a:pt x="7" y="120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43" name="Freeform 59"/>
                  <p:cNvSpPr>
                    <a:spLocks/>
                  </p:cNvSpPr>
                  <p:nvPr/>
                </p:nvSpPr>
                <p:spPr bwMode="auto">
                  <a:xfrm>
                    <a:off x="902" y="2251"/>
                    <a:ext cx="5" cy="109"/>
                  </a:xfrm>
                  <a:custGeom>
                    <a:avLst/>
                    <a:gdLst>
                      <a:gd name="T0" fmla="*/ 0 w 5"/>
                      <a:gd name="T1" fmla="*/ 0 h 109"/>
                      <a:gd name="T2" fmla="*/ 0 w 5"/>
                      <a:gd name="T3" fmla="*/ 109 h 109"/>
                      <a:gd name="T4" fmla="*/ 5 w 5"/>
                      <a:gd name="T5" fmla="*/ 109 h 109"/>
                      <a:gd name="T6" fmla="*/ 5 w 5"/>
                      <a:gd name="T7" fmla="*/ 4 h 109"/>
                      <a:gd name="T8" fmla="*/ 0 w 5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109"/>
                      <a:gd name="T17" fmla="*/ 5 w 5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109">
                        <a:moveTo>
                          <a:pt x="0" y="0"/>
                        </a:moveTo>
                        <a:lnTo>
                          <a:pt x="0" y="109"/>
                        </a:lnTo>
                        <a:lnTo>
                          <a:pt x="5" y="109"/>
                        </a:lnTo>
                        <a:lnTo>
                          <a:pt x="5" y="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44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261"/>
                    <a:ext cx="5" cy="4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45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271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4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281"/>
                    <a:ext cx="6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47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291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48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301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49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312"/>
                    <a:ext cx="6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50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322"/>
                    <a:ext cx="6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51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332"/>
                    <a:ext cx="6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52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342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53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902" y="2352"/>
                    <a:ext cx="6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54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899" y="2382"/>
                    <a:ext cx="5" cy="8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55" name="Freeform 71"/>
                  <p:cNvSpPr>
                    <a:spLocks/>
                  </p:cNvSpPr>
                  <p:nvPr/>
                </p:nvSpPr>
                <p:spPr bwMode="auto">
                  <a:xfrm>
                    <a:off x="902" y="2381"/>
                    <a:ext cx="5" cy="11"/>
                  </a:xfrm>
                  <a:custGeom>
                    <a:avLst/>
                    <a:gdLst>
                      <a:gd name="T0" fmla="*/ 2 w 5"/>
                      <a:gd name="T1" fmla="*/ 11 h 11"/>
                      <a:gd name="T2" fmla="*/ 2 w 5"/>
                      <a:gd name="T3" fmla="*/ 1 h 11"/>
                      <a:gd name="T4" fmla="*/ 0 w 5"/>
                      <a:gd name="T5" fmla="*/ 1 h 11"/>
                      <a:gd name="T6" fmla="*/ 0 w 5"/>
                      <a:gd name="T7" fmla="*/ 0 h 11"/>
                      <a:gd name="T8" fmla="*/ 5 w 5"/>
                      <a:gd name="T9" fmla="*/ 0 h 11"/>
                      <a:gd name="T10" fmla="*/ 5 w 5"/>
                      <a:gd name="T11" fmla="*/ 11 h 11"/>
                      <a:gd name="T12" fmla="*/ 2 w 5"/>
                      <a:gd name="T13" fmla="*/ 11 h 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"/>
                      <a:gd name="T22" fmla="*/ 0 h 11"/>
                      <a:gd name="T23" fmla="*/ 5 w 5"/>
                      <a:gd name="T24" fmla="*/ 11 h 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" h="11">
                        <a:moveTo>
                          <a:pt x="2" y="11"/>
                        </a:moveTo>
                        <a:lnTo>
                          <a:pt x="2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11"/>
                        </a:ln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56" name="Freeform 72"/>
                  <p:cNvSpPr>
                    <a:spLocks/>
                  </p:cNvSpPr>
                  <p:nvPr/>
                </p:nvSpPr>
                <p:spPr bwMode="auto">
                  <a:xfrm>
                    <a:off x="909" y="2245"/>
                    <a:ext cx="8" cy="146"/>
                  </a:xfrm>
                  <a:custGeom>
                    <a:avLst/>
                    <a:gdLst>
                      <a:gd name="T0" fmla="*/ 0 w 8"/>
                      <a:gd name="T1" fmla="*/ 0 h 146"/>
                      <a:gd name="T2" fmla="*/ 8 w 8"/>
                      <a:gd name="T3" fmla="*/ 6 h 146"/>
                      <a:gd name="T4" fmla="*/ 8 w 8"/>
                      <a:gd name="T5" fmla="*/ 146 h 146"/>
                      <a:gd name="T6" fmla="*/ 0 w 8"/>
                      <a:gd name="T7" fmla="*/ 146 h 146"/>
                      <a:gd name="T8" fmla="*/ 0 w 8"/>
                      <a:gd name="T9" fmla="*/ 0 h 1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146"/>
                      <a:gd name="T17" fmla="*/ 8 w 8"/>
                      <a:gd name="T18" fmla="*/ 146 h 1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146">
                        <a:moveTo>
                          <a:pt x="0" y="0"/>
                        </a:moveTo>
                        <a:lnTo>
                          <a:pt x="8" y="6"/>
                        </a:lnTo>
                        <a:lnTo>
                          <a:pt x="8" y="146"/>
                        </a:lnTo>
                        <a:lnTo>
                          <a:pt x="0" y="14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57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907" y="2244"/>
                    <a:ext cx="1" cy="145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58" name="Freeform 74"/>
                  <p:cNvSpPr>
                    <a:spLocks/>
                  </p:cNvSpPr>
                  <p:nvPr/>
                </p:nvSpPr>
                <p:spPr bwMode="auto">
                  <a:xfrm>
                    <a:off x="909" y="2248"/>
                    <a:ext cx="8" cy="116"/>
                  </a:xfrm>
                  <a:custGeom>
                    <a:avLst/>
                    <a:gdLst>
                      <a:gd name="T0" fmla="*/ 8 w 8"/>
                      <a:gd name="T1" fmla="*/ 6 h 116"/>
                      <a:gd name="T2" fmla="*/ 0 w 8"/>
                      <a:gd name="T3" fmla="*/ 0 h 116"/>
                      <a:gd name="T4" fmla="*/ 0 w 8"/>
                      <a:gd name="T5" fmla="*/ 116 h 116"/>
                      <a:gd name="T6" fmla="*/ 8 w 8"/>
                      <a:gd name="T7" fmla="*/ 116 h 116"/>
                      <a:gd name="T8" fmla="*/ 8 w 8"/>
                      <a:gd name="T9" fmla="*/ 6 h 1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116"/>
                      <a:gd name="T17" fmla="*/ 8 w 8"/>
                      <a:gd name="T18" fmla="*/ 116 h 1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116">
                        <a:moveTo>
                          <a:pt x="8" y="6"/>
                        </a:moveTo>
                        <a:lnTo>
                          <a:pt x="0" y="0"/>
                        </a:lnTo>
                        <a:lnTo>
                          <a:pt x="0" y="116"/>
                        </a:lnTo>
                        <a:lnTo>
                          <a:pt x="8" y="116"/>
                        </a:lnTo>
                        <a:lnTo>
                          <a:pt x="8" y="6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59" name="Freeform 75"/>
                  <p:cNvSpPr>
                    <a:spLocks/>
                  </p:cNvSpPr>
                  <p:nvPr/>
                </p:nvSpPr>
                <p:spPr bwMode="auto">
                  <a:xfrm>
                    <a:off x="912" y="2255"/>
                    <a:ext cx="5" cy="106"/>
                  </a:xfrm>
                  <a:custGeom>
                    <a:avLst/>
                    <a:gdLst>
                      <a:gd name="T0" fmla="*/ 0 w 5"/>
                      <a:gd name="T1" fmla="*/ 0 h 106"/>
                      <a:gd name="T2" fmla="*/ 0 w 5"/>
                      <a:gd name="T3" fmla="*/ 106 h 106"/>
                      <a:gd name="T4" fmla="*/ 5 w 5"/>
                      <a:gd name="T5" fmla="*/ 106 h 106"/>
                      <a:gd name="T6" fmla="*/ 5 w 5"/>
                      <a:gd name="T7" fmla="*/ 3 h 106"/>
                      <a:gd name="T8" fmla="*/ 0 w 5"/>
                      <a:gd name="T9" fmla="*/ 0 h 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106"/>
                      <a:gd name="T17" fmla="*/ 5 w 5"/>
                      <a:gd name="T18" fmla="*/ 106 h 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106">
                        <a:moveTo>
                          <a:pt x="0" y="0"/>
                        </a:moveTo>
                        <a:lnTo>
                          <a:pt x="0" y="106"/>
                        </a:lnTo>
                        <a:lnTo>
                          <a:pt x="5" y="106"/>
                        </a:lnTo>
                        <a:lnTo>
                          <a:pt x="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60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265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1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274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2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284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3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294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4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303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5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313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6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323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7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334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8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343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69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2352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70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910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71" name="Freeform 87"/>
                  <p:cNvSpPr>
                    <a:spLocks/>
                  </p:cNvSpPr>
                  <p:nvPr/>
                </p:nvSpPr>
                <p:spPr bwMode="auto">
                  <a:xfrm>
                    <a:off x="911" y="2380"/>
                    <a:ext cx="6" cy="11"/>
                  </a:xfrm>
                  <a:custGeom>
                    <a:avLst/>
                    <a:gdLst>
                      <a:gd name="T0" fmla="*/ 2 w 6"/>
                      <a:gd name="T1" fmla="*/ 11 h 11"/>
                      <a:gd name="T2" fmla="*/ 2 w 6"/>
                      <a:gd name="T3" fmla="*/ 2 h 11"/>
                      <a:gd name="T4" fmla="*/ 0 w 6"/>
                      <a:gd name="T5" fmla="*/ 2 h 11"/>
                      <a:gd name="T6" fmla="*/ 0 w 6"/>
                      <a:gd name="T7" fmla="*/ 0 h 11"/>
                      <a:gd name="T8" fmla="*/ 6 w 6"/>
                      <a:gd name="T9" fmla="*/ 0 h 11"/>
                      <a:gd name="T10" fmla="*/ 6 w 6"/>
                      <a:gd name="T11" fmla="*/ 11 h 11"/>
                      <a:gd name="T12" fmla="*/ 2 w 6"/>
                      <a:gd name="T13" fmla="*/ 11 h 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"/>
                      <a:gd name="T22" fmla="*/ 0 h 11"/>
                      <a:gd name="T23" fmla="*/ 6 w 6"/>
                      <a:gd name="T24" fmla="*/ 11 h 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" h="11">
                        <a:moveTo>
                          <a:pt x="2" y="11"/>
                        </a:move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6" y="11"/>
                        </a:lnTo>
                        <a:lnTo>
                          <a:pt x="2" y="11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72" name="Freeform 88"/>
                  <p:cNvSpPr>
                    <a:spLocks/>
                  </p:cNvSpPr>
                  <p:nvPr/>
                </p:nvSpPr>
                <p:spPr bwMode="auto">
                  <a:xfrm>
                    <a:off x="919" y="2249"/>
                    <a:ext cx="7" cy="142"/>
                  </a:xfrm>
                  <a:custGeom>
                    <a:avLst/>
                    <a:gdLst>
                      <a:gd name="T0" fmla="*/ 0 w 7"/>
                      <a:gd name="T1" fmla="*/ 0 h 142"/>
                      <a:gd name="T2" fmla="*/ 7 w 7"/>
                      <a:gd name="T3" fmla="*/ 7 h 142"/>
                      <a:gd name="T4" fmla="*/ 7 w 7"/>
                      <a:gd name="T5" fmla="*/ 142 h 142"/>
                      <a:gd name="T6" fmla="*/ 0 w 7"/>
                      <a:gd name="T7" fmla="*/ 142 h 142"/>
                      <a:gd name="T8" fmla="*/ 0 w 7"/>
                      <a:gd name="T9" fmla="*/ 0 h 1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42"/>
                      <a:gd name="T17" fmla="*/ 7 w 7"/>
                      <a:gd name="T18" fmla="*/ 142 h 14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42">
                        <a:moveTo>
                          <a:pt x="0" y="0"/>
                        </a:moveTo>
                        <a:lnTo>
                          <a:pt x="7" y="7"/>
                        </a:lnTo>
                        <a:lnTo>
                          <a:pt x="7" y="142"/>
                        </a:lnTo>
                        <a:lnTo>
                          <a:pt x="0" y="14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73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916" y="2249"/>
                    <a:ext cx="2" cy="140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74" name="Freeform 90"/>
                  <p:cNvSpPr>
                    <a:spLocks/>
                  </p:cNvSpPr>
                  <p:nvPr/>
                </p:nvSpPr>
                <p:spPr bwMode="auto">
                  <a:xfrm>
                    <a:off x="919" y="2252"/>
                    <a:ext cx="7" cy="113"/>
                  </a:xfrm>
                  <a:custGeom>
                    <a:avLst/>
                    <a:gdLst>
                      <a:gd name="T0" fmla="*/ 7 w 7"/>
                      <a:gd name="T1" fmla="*/ 7 h 113"/>
                      <a:gd name="T2" fmla="*/ 0 w 7"/>
                      <a:gd name="T3" fmla="*/ 0 h 113"/>
                      <a:gd name="T4" fmla="*/ 0 w 7"/>
                      <a:gd name="T5" fmla="*/ 113 h 113"/>
                      <a:gd name="T6" fmla="*/ 7 w 7"/>
                      <a:gd name="T7" fmla="*/ 113 h 113"/>
                      <a:gd name="T8" fmla="*/ 7 w 7"/>
                      <a:gd name="T9" fmla="*/ 7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13"/>
                      <a:gd name="T17" fmla="*/ 7 w 7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13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113"/>
                        </a:lnTo>
                        <a:lnTo>
                          <a:pt x="7" y="113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75" name="Freeform 91"/>
                  <p:cNvSpPr>
                    <a:spLocks/>
                  </p:cNvSpPr>
                  <p:nvPr/>
                </p:nvSpPr>
                <p:spPr bwMode="auto">
                  <a:xfrm>
                    <a:off x="921" y="2259"/>
                    <a:ext cx="5" cy="103"/>
                  </a:xfrm>
                  <a:custGeom>
                    <a:avLst/>
                    <a:gdLst>
                      <a:gd name="T0" fmla="*/ 0 w 5"/>
                      <a:gd name="T1" fmla="*/ 0 h 103"/>
                      <a:gd name="T2" fmla="*/ 0 w 5"/>
                      <a:gd name="T3" fmla="*/ 103 h 103"/>
                      <a:gd name="T4" fmla="*/ 5 w 5"/>
                      <a:gd name="T5" fmla="*/ 103 h 103"/>
                      <a:gd name="T6" fmla="*/ 5 w 5"/>
                      <a:gd name="T7" fmla="*/ 3 h 103"/>
                      <a:gd name="T8" fmla="*/ 0 w 5"/>
                      <a:gd name="T9" fmla="*/ 0 h 1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103"/>
                      <a:gd name="T17" fmla="*/ 5 w 5"/>
                      <a:gd name="T18" fmla="*/ 103 h 1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103">
                        <a:moveTo>
                          <a:pt x="0" y="0"/>
                        </a:moveTo>
                        <a:lnTo>
                          <a:pt x="0" y="103"/>
                        </a:lnTo>
                        <a:lnTo>
                          <a:pt x="5" y="103"/>
                        </a:lnTo>
                        <a:lnTo>
                          <a:pt x="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76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268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77" name="Line 93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278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78" name="Line 94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287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79" name="Line 95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297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0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306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1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316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2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325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3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335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4" name="Line 100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344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5" name="Line 101"/>
                  <p:cNvSpPr>
                    <a:spLocks noChangeShapeType="1"/>
                  </p:cNvSpPr>
                  <p:nvPr/>
                </p:nvSpPr>
                <p:spPr bwMode="auto">
                  <a:xfrm>
                    <a:off x="921" y="2354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86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919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87" name="Freeform 103"/>
                  <p:cNvSpPr>
                    <a:spLocks/>
                  </p:cNvSpPr>
                  <p:nvPr/>
                </p:nvSpPr>
                <p:spPr bwMode="auto">
                  <a:xfrm>
                    <a:off x="921" y="2380"/>
                    <a:ext cx="5" cy="11"/>
                  </a:xfrm>
                  <a:custGeom>
                    <a:avLst/>
                    <a:gdLst>
                      <a:gd name="T0" fmla="*/ 1 w 5"/>
                      <a:gd name="T1" fmla="*/ 11 h 11"/>
                      <a:gd name="T2" fmla="*/ 1 w 5"/>
                      <a:gd name="T3" fmla="*/ 2 h 11"/>
                      <a:gd name="T4" fmla="*/ 0 w 5"/>
                      <a:gd name="T5" fmla="*/ 2 h 11"/>
                      <a:gd name="T6" fmla="*/ 0 w 5"/>
                      <a:gd name="T7" fmla="*/ 0 h 11"/>
                      <a:gd name="T8" fmla="*/ 5 w 5"/>
                      <a:gd name="T9" fmla="*/ 0 h 11"/>
                      <a:gd name="T10" fmla="*/ 5 w 5"/>
                      <a:gd name="T11" fmla="*/ 11 h 11"/>
                      <a:gd name="T12" fmla="*/ 1 w 5"/>
                      <a:gd name="T13" fmla="*/ 11 h 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"/>
                      <a:gd name="T22" fmla="*/ 0 h 11"/>
                      <a:gd name="T23" fmla="*/ 5 w 5"/>
                      <a:gd name="T24" fmla="*/ 11 h 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" h="11">
                        <a:moveTo>
                          <a:pt x="1" y="11"/>
                        </a:moveTo>
                        <a:lnTo>
                          <a:pt x="1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11"/>
                        </a:lnTo>
                        <a:lnTo>
                          <a:pt x="1" y="11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88" name="Freeform 104"/>
                  <p:cNvSpPr>
                    <a:spLocks/>
                  </p:cNvSpPr>
                  <p:nvPr/>
                </p:nvSpPr>
                <p:spPr bwMode="auto">
                  <a:xfrm>
                    <a:off x="928" y="2254"/>
                    <a:ext cx="7" cy="136"/>
                  </a:xfrm>
                  <a:custGeom>
                    <a:avLst/>
                    <a:gdLst>
                      <a:gd name="T0" fmla="*/ 0 w 7"/>
                      <a:gd name="T1" fmla="*/ 0 h 136"/>
                      <a:gd name="T2" fmla="*/ 7 w 7"/>
                      <a:gd name="T3" fmla="*/ 6 h 136"/>
                      <a:gd name="T4" fmla="*/ 7 w 7"/>
                      <a:gd name="T5" fmla="*/ 136 h 136"/>
                      <a:gd name="T6" fmla="*/ 0 w 7"/>
                      <a:gd name="T7" fmla="*/ 136 h 136"/>
                      <a:gd name="T8" fmla="*/ 0 w 7"/>
                      <a:gd name="T9" fmla="*/ 0 h 13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36"/>
                      <a:gd name="T17" fmla="*/ 7 w 7"/>
                      <a:gd name="T18" fmla="*/ 136 h 1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36">
                        <a:moveTo>
                          <a:pt x="0" y="0"/>
                        </a:moveTo>
                        <a:lnTo>
                          <a:pt x="7" y="6"/>
                        </a:lnTo>
                        <a:lnTo>
                          <a:pt x="7" y="136"/>
                        </a:lnTo>
                        <a:lnTo>
                          <a:pt x="0" y="1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89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925" y="2253"/>
                    <a:ext cx="2" cy="136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90" name="Freeform 106"/>
                  <p:cNvSpPr>
                    <a:spLocks/>
                  </p:cNvSpPr>
                  <p:nvPr/>
                </p:nvSpPr>
                <p:spPr bwMode="auto">
                  <a:xfrm>
                    <a:off x="928" y="2256"/>
                    <a:ext cx="7" cy="110"/>
                  </a:xfrm>
                  <a:custGeom>
                    <a:avLst/>
                    <a:gdLst>
                      <a:gd name="T0" fmla="*/ 7 w 7"/>
                      <a:gd name="T1" fmla="*/ 7 h 110"/>
                      <a:gd name="T2" fmla="*/ 0 w 7"/>
                      <a:gd name="T3" fmla="*/ 0 h 110"/>
                      <a:gd name="T4" fmla="*/ 0 w 7"/>
                      <a:gd name="T5" fmla="*/ 110 h 110"/>
                      <a:gd name="T6" fmla="*/ 7 w 7"/>
                      <a:gd name="T7" fmla="*/ 110 h 110"/>
                      <a:gd name="T8" fmla="*/ 7 w 7"/>
                      <a:gd name="T9" fmla="*/ 7 h 1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"/>
                      <a:gd name="T16" fmla="*/ 0 h 110"/>
                      <a:gd name="T17" fmla="*/ 7 w 7"/>
                      <a:gd name="T18" fmla="*/ 110 h 1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" h="110">
                        <a:moveTo>
                          <a:pt x="7" y="7"/>
                        </a:moveTo>
                        <a:lnTo>
                          <a:pt x="0" y="0"/>
                        </a:lnTo>
                        <a:lnTo>
                          <a:pt x="0" y="110"/>
                        </a:lnTo>
                        <a:lnTo>
                          <a:pt x="7" y="110"/>
                        </a:lnTo>
                        <a:lnTo>
                          <a:pt x="7" y="7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91" name="Freeform 107"/>
                  <p:cNvSpPr>
                    <a:spLocks/>
                  </p:cNvSpPr>
                  <p:nvPr/>
                </p:nvSpPr>
                <p:spPr bwMode="auto">
                  <a:xfrm>
                    <a:off x="930" y="2262"/>
                    <a:ext cx="5" cy="101"/>
                  </a:xfrm>
                  <a:custGeom>
                    <a:avLst/>
                    <a:gdLst>
                      <a:gd name="T0" fmla="*/ 0 w 5"/>
                      <a:gd name="T1" fmla="*/ 0 h 101"/>
                      <a:gd name="T2" fmla="*/ 0 w 5"/>
                      <a:gd name="T3" fmla="*/ 101 h 101"/>
                      <a:gd name="T4" fmla="*/ 5 w 5"/>
                      <a:gd name="T5" fmla="*/ 101 h 101"/>
                      <a:gd name="T6" fmla="*/ 5 w 5"/>
                      <a:gd name="T7" fmla="*/ 4 h 101"/>
                      <a:gd name="T8" fmla="*/ 0 w 5"/>
                      <a:gd name="T9" fmla="*/ 0 h 10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101"/>
                      <a:gd name="T17" fmla="*/ 5 w 5"/>
                      <a:gd name="T18" fmla="*/ 101 h 10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101">
                        <a:moveTo>
                          <a:pt x="0" y="0"/>
                        </a:moveTo>
                        <a:lnTo>
                          <a:pt x="0" y="101"/>
                        </a:lnTo>
                        <a:lnTo>
                          <a:pt x="5" y="101"/>
                        </a:lnTo>
                        <a:lnTo>
                          <a:pt x="5" y="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992" name="Line 108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272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3" name="Line 109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281"/>
                    <a:ext cx="5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4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291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5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00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6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08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7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18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8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27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999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36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00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45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01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930" y="2355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02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928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03" name="Freeform 119"/>
                  <p:cNvSpPr>
                    <a:spLocks/>
                  </p:cNvSpPr>
                  <p:nvPr/>
                </p:nvSpPr>
                <p:spPr bwMode="auto">
                  <a:xfrm>
                    <a:off x="929" y="2381"/>
                    <a:ext cx="6" cy="9"/>
                  </a:xfrm>
                  <a:custGeom>
                    <a:avLst/>
                    <a:gdLst>
                      <a:gd name="T0" fmla="*/ 2 w 6"/>
                      <a:gd name="T1" fmla="*/ 9 h 9"/>
                      <a:gd name="T2" fmla="*/ 2 w 6"/>
                      <a:gd name="T3" fmla="*/ 1 h 9"/>
                      <a:gd name="T4" fmla="*/ 0 w 6"/>
                      <a:gd name="T5" fmla="*/ 1 h 9"/>
                      <a:gd name="T6" fmla="*/ 0 w 6"/>
                      <a:gd name="T7" fmla="*/ 0 h 9"/>
                      <a:gd name="T8" fmla="*/ 6 w 6"/>
                      <a:gd name="T9" fmla="*/ 0 h 9"/>
                      <a:gd name="T10" fmla="*/ 6 w 6"/>
                      <a:gd name="T11" fmla="*/ 9 h 9"/>
                      <a:gd name="T12" fmla="*/ 2 w 6"/>
                      <a:gd name="T13" fmla="*/ 9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6"/>
                      <a:gd name="T22" fmla="*/ 0 h 9"/>
                      <a:gd name="T23" fmla="*/ 6 w 6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6" h="9">
                        <a:moveTo>
                          <a:pt x="2" y="9"/>
                        </a:moveTo>
                        <a:lnTo>
                          <a:pt x="2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6" y="0"/>
                        </a:lnTo>
                        <a:lnTo>
                          <a:pt x="6" y="9"/>
                        </a:lnTo>
                        <a:lnTo>
                          <a:pt x="2" y="9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04" name="Freeform 120"/>
                  <p:cNvSpPr>
                    <a:spLocks/>
                  </p:cNvSpPr>
                  <p:nvPr/>
                </p:nvSpPr>
                <p:spPr bwMode="auto">
                  <a:xfrm>
                    <a:off x="936" y="2257"/>
                    <a:ext cx="6" cy="133"/>
                  </a:xfrm>
                  <a:custGeom>
                    <a:avLst/>
                    <a:gdLst>
                      <a:gd name="T0" fmla="*/ 0 w 6"/>
                      <a:gd name="T1" fmla="*/ 0 h 133"/>
                      <a:gd name="T2" fmla="*/ 6 w 6"/>
                      <a:gd name="T3" fmla="*/ 6 h 133"/>
                      <a:gd name="T4" fmla="*/ 6 w 6"/>
                      <a:gd name="T5" fmla="*/ 133 h 133"/>
                      <a:gd name="T6" fmla="*/ 0 w 6"/>
                      <a:gd name="T7" fmla="*/ 133 h 133"/>
                      <a:gd name="T8" fmla="*/ 0 w 6"/>
                      <a:gd name="T9" fmla="*/ 0 h 13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33"/>
                      <a:gd name="T17" fmla="*/ 6 w 6"/>
                      <a:gd name="T18" fmla="*/ 133 h 13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33">
                        <a:moveTo>
                          <a:pt x="0" y="0"/>
                        </a:moveTo>
                        <a:lnTo>
                          <a:pt x="6" y="6"/>
                        </a:lnTo>
                        <a:lnTo>
                          <a:pt x="6" y="133"/>
                        </a:lnTo>
                        <a:lnTo>
                          <a:pt x="0" y="1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05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934" y="2258"/>
                    <a:ext cx="1" cy="131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06" name="Freeform 122"/>
                  <p:cNvSpPr>
                    <a:spLocks/>
                  </p:cNvSpPr>
                  <p:nvPr/>
                </p:nvSpPr>
                <p:spPr bwMode="auto">
                  <a:xfrm>
                    <a:off x="936" y="2260"/>
                    <a:ext cx="6" cy="106"/>
                  </a:xfrm>
                  <a:custGeom>
                    <a:avLst/>
                    <a:gdLst>
                      <a:gd name="T0" fmla="*/ 6 w 6"/>
                      <a:gd name="T1" fmla="*/ 6 h 106"/>
                      <a:gd name="T2" fmla="*/ 0 w 6"/>
                      <a:gd name="T3" fmla="*/ 0 h 106"/>
                      <a:gd name="T4" fmla="*/ 0 w 6"/>
                      <a:gd name="T5" fmla="*/ 106 h 106"/>
                      <a:gd name="T6" fmla="*/ 6 w 6"/>
                      <a:gd name="T7" fmla="*/ 106 h 106"/>
                      <a:gd name="T8" fmla="*/ 6 w 6"/>
                      <a:gd name="T9" fmla="*/ 6 h 10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06"/>
                      <a:gd name="T17" fmla="*/ 6 w 6"/>
                      <a:gd name="T18" fmla="*/ 106 h 10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06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106"/>
                        </a:lnTo>
                        <a:lnTo>
                          <a:pt x="6" y="106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07" name="Freeform 123"/>
                  <p:cNvSpPr>
                    <a:spLocks/>
                  </p:cNvSpPr>
                  <p:nvPr/>
                </p:nvSpPr>
                <p:spPr bwMode="auto">
                  <a:xfrm>
                    <a:off x="938" y="2266"/>
                    <a:ext cx="4" cy="97"/>
                  </a:xfrm>
                  <a:custGeom>
                    <a:avLst/>
                    <a:gdLst>
                      <a:gd name="T0" fmla="*/ 0 w 4"/>
                      <a:gd name="T1" fmla="*/ 0 h 97"/>
                      <a:gd name="T2" fmla="*/ 0 w 4"/>
                      <a:gd name="T3" fmla="*/ 97 h 97"/>
                      <a:gd name="T4" fmla="*/ 4 w 4"/>
                      <a:gd name="T5" fmla="*/ 97 h 97"/>
                      <a:gd name="T6" fmla="*/ 4 w 4"/>
                      <a:gd name="T7" fmla="*/ 3 h 97"/>
                      <a:gd name="T8" fmla="*/ 0 w 4"/>
                      <a:gd name="T9" fmla="*/ 0 h 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97"/>
                      <a:gd name="T17" fmla="*/ 4 w 4"/>
                      <a:gd name="T18" fmla="*/ 97 h 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97">
                        <a:moveTo>
                          <a:pt x="0" y="0"/>
                        </a:moveTo>
                        <a:lnTo>
                          <a:pt x="0" y="97"/>
                        </a:lnTo>
                        <a:lnTo>
                          <a:pt x="4" y="97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08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275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09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284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0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293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1" name="Line 127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02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2" name="Line 128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10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3" name="Line 129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19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4" name="Line 130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28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5" name="Line 131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38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6" name="Line 132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47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7" name="Line 133"/>
                  <p:cNvSpPr>
                    <a:spLocks noChangeShapeType="1"/>
                  </p:cNvSpPr>
                  <p:nvPr/>
                </p:nvSpPr>
                <p:spPr bwMode="auto">
                  <a:xfrm>
                    <a:off x="938" y="2355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18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936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19" name="Freeform 135"/>
                  <p:cNvSpPr>
                    <a:spLocks/>
                  </p:cNvSpPr>
                  <p:nvPr/>
                </p:nvSpPr>
                <p:spPr bwMode="auto">
                  <a:xfrm>
                    <a:off x="937" y="2380"/>
                    <a:ext cx="5" cy="10"/>
                  </a:xfrm>
                  <a:custGeom>
                    <a:avLst/>
                    <a:gdLst>
                      <a:gd name="T0" fmla="*/ 2 w 5"/>
                      <a:gd name="T1" fmla="*/ 10 h 10"/>
                      <a:gd name="T2" fmla="*/ 2 w 5"/>
                      <a:gd name="T3" fmla="*/ 2 h 10"/>
                      <a:gd name="T4" fmla="*/ 0 w 5"/>
                      <a:gd name="T5" fmla="*/ 2 h 10"/>
                      <a:gd name="T6" fmla="*/ 0 w 5"/>
                      <a:gd name="T7" fmla="*/ 0 h 10"/>
                      <a:gd name="T8" fmla="*/ 5 w 5"/>
                      <a:gd name="T9" fmla="*/ 0 h 10"/>
                      <a:gd name="T10" fmla="*/ 5 w 5"/>
                      <a:gd name="T11" fmla="*/ 10 h 10"/>
                      <a:gd name="T12" fmla="*/ 2 w 5"/>
                      <a:gd name="T13" fmla="*/ 10 h 1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"/>
                      <a:gd name="T22" fmla="*/ 0 h 10"/>
                      <a:gd name="T23" fmla="*/ 5 w 5"/>
                      <a:gd name="T24" fmla="*/ 10 h 1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" h="10">
                        <a:moveTo>
                          <a:pt x="2" y="10"/>
                        </a:move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2" y="10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20" name="Freeform 136"/>
                  <p:cNvSpPr>
                    <a:spLocks/>
                  </p:cNvSpPr>
                  <p:nvPr/>
                </p:nvSpPr>
                <p:spPr bwMode="auto">
                  <a:xfrm>
                    <a:off x="944" y="2261"/>
                    <a:ext cx="6" cy="129"/>
                  </a:xfrm>
                  <a:custGeom>
                    <a:avLst/>
                    <a:gdLst>
                      <a:gd name="T0" fmla="*/ 0 w 6"/>
                      <a:gd name="T1" fmla="*/ 0 h 129"/>
                      <a:gd name="T2" fmla="*/ 6 w 6"/>
                      <a:gd name="T3" fmla="*/ 6 h 129"/>
                      <a:gd name="T4" fmla="*/ 6 w 6"/>
                      <a:gd name="T5" fmla="*/ 129 h 129"/>
                      <a:gd name="T6" fmla="*/ 0 w 6"/>
                      <a:gd name="T7" fmla="*/ 129 h 129"/>
                      <a:gd name="T8" fmla="*/ 0 w 6"/>
                      <a:gd name="T9" fmla="*/ 0 h 12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29"/>
                      <a:gd name="T17" fmla="*/ 6 w 6"/>
                      <a:gd name="T18" fmla="*/ 129 h 12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29">
                        <a:moveTo>
                          <a:pt x="0" y="0"/>
                        </a:moveTo>
                        <a:lnTo>
                          <a:pt x="6" y="6"/>
                        </a:lnTo>
                        <a:lnTo>
                          <a:pt x="6" y="129"/>
                        </a:lnTo>
                        <a:lnTo>
                          <a:pt x="0" y="1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21" name="Freeform 137"/>
                  <p:cNvSpPr>
                    <a:spLocks/>
                  </p:cNvSpPr>
                  <p:nvPr/>
                </p:nvSpPr>
                <p:spPr bwMode="auto">
                  <a:xfrm>
                    <a:off x="944" y="2264"/>
                    <a:ext cx="6" cy="103"/>
                  </a:xfrm>
                  <a:custGeom>
                    <a:avLst/>
                    <a:gdLst>
                      <a:gd name="T0" fmla="*/ 6 w 6"/>
                      <a:gd name="T1" fmla="*/ 6 h 103"/>
                      <a:gd name="T2" fmla="*/ 0 w 6"/>
                      <a:gd name="T3" fmla="*/ 0 h 103"/>
                      <a:gd name="T4" fmla="*/ 0 w 6"/>
                      <a:gd name="T5" fmla="*/ 103 h 103"/>
                      <a:gd name="T6" fmla="*/ 6 w 6"/>
                      <a:gd name="T7" fmla="*/ 103 h 103"/>
                      <a:gd name="T8" fmla="*/ 6 w 6"/>
                      <a:gd name="T9" fmla="*/ 6 h 10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03"/>
                      <a:gd name="T17" fmla="*/ 6 w 6"/>
                      <a:gd name="T18" fmla="*/ 103 h 10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03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103"/>
                        </a:lnTo>
                        <a:lnTo>
                          <a:pt x="6" y="103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22" name="Freeform 138"/>
                  <p:cNvSpPr>
                    <a:spLocks/>
                  </p:cNvSpPr>
                  <p:nvPr/>
                </p:nvSpPr>
                <p:spPr bwMode="auto">
                  <a:xfrm>
                    <a:off x="946" y="2270"/>
                    <a:ext cx="4" cy="94"/>
                  </a:xfrm>
                  <a:custGeom>
                    <a:avLst/>
                    <a:gdLst>
                      <a:gd name="T0" fmla="*/ 0 w 4"/>
                      <a:gd name="T1" fmla="*/ 0 h 94"/>
                      <a:gd name="T2" fmla="*/ 0 w 4"/>
                      <a:gd name="T3" fmla="*/ 94 h 94"/>
                      <a:gd name="T4" fmla="*/ 4 w 4"/>
                      <a:gd name="T5" fmla="*/ 94 h 94"/>
                      <a:gd name="T6" fmla="*/ 4 w 4"/>
                      <a:gd name="T7" fmla="*/ 3 h 94"/>
                      <a:gd name="T8" fmla="*/ 0 w 4"/>
                      <a:gd name="T9" fmla="*/ 0 h 9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94"/>
                      <a:gd name="T17" fmla="*/ 4 w 4"/>
                      <a:gd name="T18" fmla="*/ 94 h 9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94">
                        <a:moveTo>
                          <a:pt x="0" y="0"/>
                        </a:moveTo>
                        <a:lnTo>
                          <a:pt x="0" y="94"/>
                        </a:lnTo>
                        <a:lnTo>
                          <a:pt x="4" y="94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23" name="Line 139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278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24" name="Line 140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287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25" name="Line 141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296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26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04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27" name="Line 143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13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28" name="Line 144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21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29" name="Line 145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30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30" name="Line 146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39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31" name="Line 147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47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32" name="Line 148"/>
                  <p:cNvSpPr>
                    <a:spLocks noChangeShapeType="1"/>
                  </p:cNvSpPr>
                  <p:nvPr/>
                </p:nvSpPr>
                <p:spPr bwMode="auto">
                  <a:xfrm>
                    <a:off x="946" y="2356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33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944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34" name="Freeform 150"/>
                  <p:cNvSpPr>
                    <a:spLocks/>
                  </p:cNvSpPr>
                  <p:nvPr/>
                </p:nvSpPr>
                <p:spPr bwMode="auto">
                  <a:xfrm>
                    <a:off x="945" y="2380"/>
                    <a:ext cx="5" cy="10"/>
                  </a:xfrm>
                  <a:custGeom>
                    <a:avLst/>
                    <a:gdLst>
                      <a:gd name="T0" fmla="*/ 2 w 5"/>
                      <a:gd name="T1" fmla="*/ 10 h 10"/>
                      <a:gd name="T2" fmla="*/ 2 w 5"/>
                      <a:gd name="T3" fmla="*/ 2 h 10"/>
                      <a:gd name="T4" fmla="*/ 0 w 5"/>
                      <a:gd name="T5" fmla="*/ 2 h 10"/>
                      <a:gd name="T6" fmla="*/ 0 w 5"/>
                      <a:gd name="T7" fmla="*/ 0 h 10"/>
                      <a:gd name="T8" fmla="*/ 5 w 5"/>
                      <a:gd name="T9" fmla="*/ 0 h 10"/>
                      <a:gd name="T10" fmla="*/ 5 w 5"/>
                      <a:gd name="T11" fmla="*/ 10 h 10"/>
                      <a:gd name="T12" fmla="*/ 2 w 5"/>
                      <a:gd name="T13" fmla="*/ 10 h 10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"/>
                      <a:gd name="T22" fmla="*/ 0 h 10"/>
                      <a:gd name="T23" fmla="*/ 5 w 5"/>
                      <a:gd name="T24" fmla="*/ 10 h 10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" h="10">
                        <a:moveTo>
                          <a:pt x="2" y="10"/>
                        </a:move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10"/>
                        </a:lnTo>
                        <a:lnTo>
                          <a:pt x="2" y="10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35" name="Freeform 151"/>
                  <p:cNvSpPr>
                    <a:spLocks/>
                  </p:cNvSpPr>
                  <p:nvPr/>
                </p:nvSpPr>
                <p:spPr bwMode="auto">
                  <a:xfrm>
                    <a:off x="951" y="2265"/>
                    <a:ext cx="6" cy="125"/>
                  </a:xfrm>
                  <a:custGeom>
                    <a:avLst/>
                    <a:gdLst>
                      <a:gd name="T0" fmla="*/ 0 w 6"/>
                      <a:gd name="T1" fmla="*/ 0 h 125"/>
                      <a:gd name="T2" fmla="*/ 6 w 6"/>
                      <a:gd name="T3" fmla="*/ 6 h 125"/>
                      <a:gd name="T4" fmla="*/ 6 w 6"/>
                      <a:gd name="T5" fmla="*/ 125 h 125"/>
                      <a:gd name="T6" fmla="*/ 0 w 6"/>
                      <a:gd name="T7" fmla="*/ 125 h 125"/>
                      <a:gd name="T8" fmla="*/ 0 w 6"/>
                      <a:gd name="T9" fmla="*/ 0 h 12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25"/>
                      <a:gd name="T17" fmla="*/ 6 w 6"/>
                      <a:gd name="T18" fmla="*/ 125 h 12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25">
                        <a:moveTo>
                          <a:pt x="0" y="0"/>
                        </a:moveTo>
                        <a:lnTo>
                          <a:pt x="6" y="6"/>
                        </a:lnTo>
                        <a:lnTo>
                          <a:pt x="6" y="125"/>
                        </a:lnTo>
                        <a:lnTo>
                          <a:pt x="0" y="1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36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950" y="2266"/>
                    <a:ext cx="1" cy="123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37" name="Freeform 153"/>
                  <p:cNvSpPr>
                    <a:spLocks/>
                  </p:cNvSpPr>
                  <p:nvPr/>
                </p:nvSpPr>
                <p:spPr bwMode="auto">
                  <a:xfrm>
                    <a:off x="951" y="2268"/>
                    <a:ext cx="6" cy="99"/>
                  </a:xfrm>
                  <a:custGeom>
                    <a:avLst/>
                    <a:gdLst>
                      <a:gd name="T0" fmla="*/ 6 w 6"/>
                      <a:gd name="T1" fmla="*/ 5 h 99"/>
                      <a:gd name="T2" fmla="*/ 0 w 6"/>
                      <a:gd name="T3" fmla="*/ 0 h 99"/>
                      <a:gd name="T4" fmla="*/ 0 w 6"/>
                      <a:gd name="T5" fmla="*/ 99 h 99"/>
                      <a:gd name="T6" fmla="*/ 6 w 6"/>
                      <a:gd name="T7" fmla="*/ 99 h 99"/>
                      <a:gd name="T8" fmla="*/ 6 w 6"/>
                      <a:gd name="T9" fmla="*/ 5 h 9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99"/>
                      <a:gd name="T17" fmla="*/ 6 w 6"/>
                      <a:gd name="T18" fmla="*/ 99 h 9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99">
                        <a:moveTo>
                          <a:pt x="6" y="5"/>
                        </a:moveTo>
                        <a:lnTo>
                          <a:pt x="0" y="0"/>
                        </a:lnTo>
                        <a:lnTo>
                          <a:pt x="0" y="99"/>
                        </a:lnTo>
                        <a:lnTo>
                          <a:pt x="6" y="99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38" name="Freeform 154"/>
                  <p:cNvSpPr>
                    <a:spLocks/>
                  </p:cNvSpPr>
                  <p:nvPr/>
                </p:nvSpPr>
                <p:spPr bwMode="auto">
                  <a:xfrm>
                    <a:off x="953" y="2274"/>
                    <a:ext cx="4" cy="90"/>
                  </a:xfrm>
                  <a:custGeom>
                    <a:avLst/>
                    <a:gdLst>
                      <a:gd name="T0" fmla="*/ 0 w 4"/>
                      <a:gd name="T1" fmla="*/ 0 h 90"/>
                      <a:gd name="T2" fmla="*/ 0 w 4"/>
                      <a:gd name="T3" fmla="*/ 90 h 90"/>
                      <a:gd name="T4" fmla="*/ 4 w 4"/>
                      <a:gd name="T5" fmla="*/ 90 h 90"/>
                      <a:gd name="T6" fmla="*/ 4 w 4"/>
                      <a:gd name="T7" fmla="*/ 3 h 90"/>
                      <a:gd name="T8" fmla="*/ 0 w 4"/>
                      <a:gd name="T9" fmla="*/ 0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90"/>
                      <a:gd name="T17" fmla="*/ 4 w 4"/>
                      <a:gd name="T18" fmla="*/ 90 h 9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90">
                        <a:moveTo>
                          <a:pt x="0" y="0"/>
                        </a:moveTo>
                        <a:lnTo>
                          <a:pt x="0" y="90"/>
                        </a:lnTo>
                        <a:lnTo>
                          <a:pt x="4" y="90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39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282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0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291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1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299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2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07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3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15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4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23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5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32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6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41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7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49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8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953" y="2357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49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951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50" name="Freeform 166"/>
                  <p:cNvSpPr>
                    <a:spLocks/>
                  </p:cNvSpPr>
                  <p:nvPr/>
                </p:nvSpPr>
                <p:spPr bwMode="auto">
                  <a:xfrm>
                    <a:off x="953" y="2381"/>
                    <a:ext cx="4" cy="9"/>
                  </a:xfrm>
                  <a:custGeom>
                    <a:avLst/>
                    <a:gdLst>
                      <a:gd name="T0" fmla="*/ 1 w 4"/>
                      <a:gd name="T1" fmla="*/ 9 h 9"/>
                      <a:gd name="T2" fmla="*/ 1 w 4"/>
                      <a:gd name="T3" fmla="*/ 1 h 9"/>
                      <a:gd name="T4" fmla="*/ 0 w 4"/>
                      <a:gd name="T5" fmla="*/ 1 h 9"/>
                      <a:gd name="T6" fmla="*/ 0 w 4"/>
                      <a:gd name="T7" fmla="*/ 0 h 9"/>
                      <a:gd name="T8" fmla="*/ 4 w 4"/>
                      <a:gd name="T9" fmla="*/ 0 h 9"/>
                      <a:gd name="T10" fmla="*/ 4 w 4"/>
                      <a:gd name="T11" fmla="*/ 9 h 9"/>
                      <a:gd name="T12" fmla="*/ 1 w 4"/>
                      <a:gd name="T13" fmla="*/ 9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"/>
                      <a:gd name="T22" fmla="*/ 0 h 9"/>
                      <a:gd name="T23" fmla="*/ 4 w 4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" h="9">
                        <a:moveTo>
                          <a:pt x="1" y="9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4" y="9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51" name="Freeform 167"/>
                  <p:cNvSpPr>
                    <a:spLocks/>
                  </p:cNvSpPr>
                  <p:nvPr/>
                </p:nvSpPr>
                <p:spPr bwMode="auto">
                  <a:xfrm>
                    <a:off x="959" y="2269"/>
                    <a:ext cx="6" cy="121"/>
                  </a:xfrm>
                  <a:custGeom>
                    <a:avLst/>
                    <a:gdLst>
                      <a:gd name="T0" fmla="*/ 0 w 6"/>
                      <a:gd name="T1" fmla="*/ 0 h 121"/>
                      <a:gd name="T2" fmla="*/ 6 w 6"/>
                      <a:gd name="T3" fmla="*/ 5 h 121"/>
                      <a:gd name="T4" fmla="*/ 6 w 6"/>
                      <a:gd name="T5" fmla="*/ 121 h 121"/>
                      <a:gd name="T6" fmla="*/ 0 w 6"/>
                      <a:gd name="T7" fmla="*/ 121 h 121"/>
                      <a:gd name="T8" fmla="*/ 0 w 6"/>
                      <a:gd name="T9" fmla="*/ 0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21"/>
                      <a:gd name="T17" fmla="*/ 6 w 6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21">
                        <a:moveTo>
                          <a:pt x="0" y="0"/>
                        </a:moveTo>
                        <a:lnTo>
                          <a:pt x="6" y="5"/>
                        </a:lnTo>
                        <a:lnTo>
                          <a:pt x="6" y="121"/>
                        </a:lnTo>
                        <a:lnTo>
                          <a:pt x="0" y="12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52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957" y="2268"/>
                    <a:ext cx="1" cy="121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53" name="Freeform 169"/>
                  <p:cNvSpPr>
                    <a:spLocks/>
                  </p:cNvSpPr>
                  <p:nvPr/>
                </p:nvSpPr>
                <p:spPr bwMode="auto">
                  <a:xfrm>
                    <a:off x="959" y="2271"/>
                    <a:ext cx="6" cy="97"/>
                  </a:xfrm>
                  <a:custGeom>
                    <a:avLst/>
                    <a:gdLst>
                      <a:gd name="T0" fmla="*/ 6 w 6"/>
                      <a:gd name="T1" fmla="*/ 6 h 97"/>
                      <a:gd name="T2" fmla="*/ 0 w 6"/>
                      <a:gd name="T3" fmla="*/ 0 h 97"/>
                      <a:gd name="T4" fmla="*/ 0 w 6"/>
                      <a:gd name="T5" fmla="*/ 97 h 97"/>
                      <a:gd name="T6" fmla="*/ 6 w 6"/>
                      <a:gd name="T7" fmla="*/ 97 h 97"/>
                      <a:gd name="T8" fmla="*/ 6 w 6"/>
                      <a:gd name="T9" fmla="*/ 6 h 9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97"/>
                      <a:gd name="T17" fmla="*/ 6 w 6"/>
                      <a:gd name="T18" fmla="*/ 97 h 9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97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97"/>
                        </a:lnTo>
                        <a:lnTo>
                          <a:pt x="6" y="97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54" name="Freeform 170"/>
                  <p:cNvSpPr>
                    <a:spLocks/>
                  </p:cNvSpPr>
                  <p:nvPr/>
                </p:nvSpPr>
                <p:spPr bwMode="auto">
                  <a:xfrm>
                    <a:off x="961" y="2277"/>
                    <a:ext cx="4" cy="88"/>
                  </a:xfrm>
                  <a:custGeom>
                    <a:avLst/>
                    <a:gdLst>
                      <a:gd name="T0" fmla="*/ 0 w 4"/>
                      <a:gd name="T1" fmla="*/ 0 h 88"/>
                      <a:gd name="T2" fmla="*/ 0 w 4"/>
                      <a:gd name="T3" fmla="*/ 88 h 88"/>
                      <a:gd name="T4" fmla="*/ 4 w 4"/>
                      <a:gd name="T5" fmla="*/ 88 h 88"/>
                      <a:gd name="T6" fmla="*/ 4 w 4"/>
                      <a:gd name="T7" fmla="*/ 3 h 88"/>
                      <a:gd name="T8" fmla="*/ 0 w 4"/>
                      <a:gd name="T9" fmla="*/ 0 h 8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88"/>
                      <a:gd name="T17" fmla="*/ 4 w 4"/>
                      <a:gd name="T18" fmla="*/ 88 h 8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88">
                        <a:moveTo>
                          <a:pt x="0" y="0"/>
                        </a:moveTo>
                        <a:lnTo>
                          <a:pt x="0" y="88"/>
                        </a:lnTo>
                        <a:lnTo>
                          <a:pt x="4" y="88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55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285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56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293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57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01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58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10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59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17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60" name="Line 176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25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61" name="Line 177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34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62" name="Line 178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42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63" name="Line 179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50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64" name="Line 180"/>
                  <p:cNvSpPr>
                    <a:spLocks noChangeShapeType="1"/>
                  </p:cNvSpPr>
                  <p:nvPr/>
                </p:nvSpPr>
                <p:spPr bwMode="auto">
                  <a:xfrm>
                    <a:off x="961" y="2358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65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959" y="2382"/>
                    <a:ext cx="3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66" name="Freeform 182"/>
                  <p:cNvSpPr>
                    <a:spLocks/>
                  </p:cNvSpPr>
                  <p:nvPr/>
                </p:nvSpPr>
                <p:spPr bwMode="auto">
                  <a:xfrm>
                    <a:off x="961" y="2381"/>
                    <a:ext cx="4" cy="9"/>
                  </a:xfrm>
                  <a:custGeom>
                    <a:avLst/>
                    <a:gdLst>
                      <a:gd name="T0" fmla="*/ 1 w 4"/>
                      <a:gd name="T1" fmla="*/ 9 h 9"/>
                      <a:gd name="T2" fmla="*/ 1 w 4"/>
                      <a:gd name="T3" fmla="*/ 1 h 9"/>
                      <a:gd name="T4" fmla="*/ 0 w 4"/>
                      <a:gd name="T5" fmla="*/ 1 h 9"/>
                      <a:gd name="T6" fmla="*/ 0 w 4"/>
                      <a:gd name="T7" fmla="*/ 0 h 9"/>
                      <a:gd name="T8" fmla="*/ 4 w 4"/>
                      <a:gd name="T9" fmla="*/ 0 h 9"/>
                      <a:gd name="T10" fmla="*/ 4 w 4"/>
                      <a:gd name="T11" fmla="*/ 9 h 9"/>
                      <a:gd name="T12" fmla="*/ 1 w 4"/>
                      <a:gd name="T13" fmla="*/ 9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"/>
                      <a:gd name="T22" fmla="*/ 0 h 9"/>
                      <a:gd name="T23" fmla="*/ 4 w 4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" h="9">
                        <a:moveTo>
                          <a:pt x="1" y="9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4" y="9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67" name="Freeform 183"/>
                  <p:cNvSpPr>
                    <a:spLocks/>
                  </p:cNvSpPr>
                  <p:nvPr/>
                </p:nvSpPr>
                <p:spPr bwMode="auto">
                  <a:xfrm>
                    <a:off x="966" y="2273"/>
                    <a:ext cx="6" cy="116"/>
                  </a:xfrm>
                  <a:custGeom>
                    <a:avLst/>
                    <a:gdLst>
                      <a:gd name="T0" fmla="*/ 0 w 6"/>
                      <a:gd name="T1" fmla="*/ 0 h 116"/>
                      <a:gd name="T2" fmla="*/ 6 w 6"/>
                      <a:gd name="T3" fmla="*/ 5 h 116"/>
                      <a:gd name="T4" fmla="*/ 6 w 6"/>
                      <a:gd name="T5" fmla="*/ 116 h 116"/>
                      <a:gd name="T6" fmla="*/ 0 w 6"/>
                      <a:gd name="T7" fmla="*/ 116 h 116"/>
                      <a:gd name="T8" fmla="*/ 0 w 6"/>
                      <a:gd name="T9" fmla="*/ 0 h 1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16"/>
                      <a:gd name="T17" fmla="*/ 6 w 6"/>
                      <a:gd name="T18" fmla="*/ 116 h 1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16">
                        <a:moveTo>
                          <a:pt x="0" y="0"/>
                        </a:moveTo>
                        <a:lnTo>
                          <a:pt x="6" y="5"/>
                        </a:lnTo>
                        <a:lnTo>
                          <a:pt x="6" y="116"/>
                        </a:lnTo>
                        <a:lnTo>
                          <a:pt x="0" y="11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68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965" y="2272"/>
                    <a:ext cx="1" cy="117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69" name="Freeform 185"/>
                  <p:cNvSpPr>
                    <a:spLocks/>
                  </p:cNvSpPr>
                  <p:nvPr/>
                </p:nvSpPr>
                <p:spPr bwMode="auto">
                  <a:xfrm>
                    <a:off x="966" y="2275"/>
                    <a:ext cx="6" cy="93"/>
                  </a:xfrm>
                  <a:custGeom>
                    <a:avLst/>
                    <a:gdLst>
                      <a:gd name="T0" fmla="*/ 6 w 6"/>
                      <a:gd name="T1" fmla="*/ 6 h 93"/>
                      <a:gd name="T2" fmla="*/ 0 w 6"/>
                      <a:gd name="T3" fmla="*/ 0 h 93"/>
                      <a:gd name="T4" fmla="*/ 0 w 6"/>
                      <a:gd name="T5" fmla="*/ 93 h 93"/>
                      <a:gd name="T6" fmla="*/ 6 w 6"/>
                      <a:gd name="T7" fmla="*/ 93 h 93"/>
                      <a:gd name="T8" fmla="*/ 6 w 6"/>
                      <a:gd name="T9" fmla="*/ 6 h 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93"/>
                      <a:gd name="T17" fmla="*/ 6 w 6"/>
                      <a:gd name="T18" fmla="*/ 93 h 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93">
                        <a:moveTo>
                          <a:pt x="6" y="6"/>
                        </a:moveTo>
                        <a:lnTo>
                          <a:pt x="0" y="0"/>
                        </a:lnTo>
                        <a:lnTo>
                          <a:pt x="0" y="93"/>
                        </a:lnTo>
                        <a:lnTo>
                          <a:pt x="6" y="93"/>
                        </a:lnTo>
                        <a:lnTo>
                          <a:pt x="6" y="6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70" name="Freeform 186"/>
                  <p:cNvSpPr>
                    <a:spLocks/>
                  </p:cNvSpPr>
                  <p:nvPr/>
                </p:nvSpPr>
                <p:spPr bwMode="auto">
                  <a:xfrm>
                    <a:off x="968" y="2280"/>
                    <a:ext cx="4" cy="86"/>
                  </a:xfrm>
                  <a:custGeom>
                    <a:avLst/>
                    <a:gdLst>
                      <a:gd name="T0" fmla="*/ 0 w 4"/>
                      <a:gd name="T1" fmla="*/ 0 h 86"/>
                      <a:gd name="T2" fmla="*/ 0 w 4"/>
                      <a:gd name="T3" fmla="*/ 86 h 86"/>
                      <a:gd name="T4" fmla="*/ 4 w 4"/>
                      <a:gd name="T5" fmla="*/ 86 h 86"/>
                      <a:gd name="T6" fmla="*/ 4 w 4"/>
                      <a:gd name="T7" fmla="*/ 3 h 86"/>
                      <a:gd name="T8" fmla="*/ 0 w 4"/>
                      <a:gd name="T9" fmla="*/ 0 h 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86"/>
                      <a:gd name="T17" fmla="*/ 4 w 4"/>
                      <a:gd name="T18" fmla="*/ 86 h 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86">
                        <a:moveTo>
                          <a:pt x="0" y="0"/>
                        </a:moveTo>
                        <a:lnTo>
                          <a:pt x="0" y="86"/>
                        </a:lnTo>
                        <a:lnTo>
                          <a:pt x="4" y="86"/>
                        </a:lnTo>
                        <a:lnTo>
                          <a:pt x="4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71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288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2" name="Line 188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296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3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04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4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12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5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19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6" name="Line 192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27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7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35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8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43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79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51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80" name="Line 196"/>
                  <p:cNvSpPr>
                    <a:spLocks noChangeShapeType="1"/>
                  </p:cNvSpPr>
                  <p:nvPr/>
                </p:nvSpPr>
                <p:spPr bwMode="auto">
                  <a:xfrm>
                    <a:off x="968" y="2358"/>
                    <a:ext cx="4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81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966" y="2382"/>
                    <a:ext cx="2" cy="7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82" name="Freeform 198"/>
                  <p:cNvSpPr>
                    <a:spLocks/>
                  </p:cNvSpPr>
                  <p:nvPr/>
                </p:nvSpPr>
                <p:spPr bwMode="auto">
                  <a:xfrm>
                    <a:off x="968" y="2381"/>
                    <a:ext cx="4" cy="8"/>
                  </a:xfrm>
                  <a:custGeom>
                    <a:avLst/>
                    <a:gdLst>
                      <a:gd name="T0" fmla="*/ 1 w 4"/>
                      <a:gd name="T1" fmla="*/ 8 h 8"/>
                      <a:gd name="T2" fmla="*/ 1 w 4"/>
                      <a:gd name="T3" fmla="*/ 1 h 8"/>
                      <a:gd name="T4" fmla="*/ 0 w 4"/>
                      <a:gd name="T5" fmla="*/ 1 h 8"/>
                      <a:gd name="T6" fmla="*/ 0 w 4"/>
                      <a:gd name="T7" fmla="*/ 0 h 8"/>
                      <a:gd name="T8" fmla="*/ 4 w 4"/>
                      <a:gd name="T9" fmla="*/ 0 h 8"/>
                      <a:gd name="T10" fmla="*/ 4 w 4"/>
                      <a:gd name="T11" fmla="*/ 8 h 8"/>
                      <a:gd name="T12" fmla="*/ 1 w 4"/>
                      <a:gd name="T13" fmla="*/ 8 h 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"/>
                      <a:gd name="T22" fmla="*/ 0 h 8"/>
                      <a:gd name="T23" fmla="*/ 4 w 4"/>
                      <a:gd name="T24" fmla="*/ 8 h 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" h="8">
                        <a:moveTo>
                          <a:pt x="1" y="8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4" y="0"/>
                        </a:lnTo>
                        <a:lnTo>
                          <a:pt x="4" y="8"/>
                        </a:lnTo>
                        <a:lnTo>
                          <a:pt x="1" y="8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83" name="Freeform 199"/>
                  <p:cNvSpPr>
                    <a:spLocks/>
                  </p:cNvSpPr>
                  <p:nvPr/>
                </p:nvSpPr>
                <p:spPr bwMode="auto">
                  <a:xfrm>
                    <a:off x="974" y="2277"/>
                    <a:ext cx="6" cy="112"/>
                  </a:xfrm>
                  <a:custGeom>
                    <a:avLst/>
                    <a:gdLst>
                      <a:gd name="T0" fmla="*/ 0 w 6"/>
                      <a:gd name="T1" fmla="*/ 0 h 112"/>
                      <a:gd name="T2" fmla="*/ 6 w 6"/>
                      <a:gd name="T3" fmla="*/ 5 h 112"/>
                      <a:gd name="T4" fmla="*/ 6 w 6"/>
                      <a:gd name="T5" fmla="*/ 112 h 112"/>
                      <a:gd name="T6" fmla="*/ 0 w 6"/>
                      <a:gd name="T7" fmla="*/ 112 h 112"/>
                      <a:gd name="T8" fmla="*/ 0 w 6"/>
                      <a:gd name="T9" fmla="*/ 0 h 1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12"/>
                      <a:gd name="T17" fmla="*/ 6 w 6"/>
                      <a:gd name="T18" fmla="*/ 112 h 11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12">
                        <a:moveTo>
                          <a:pt x="0" y="0"/>
                        </a:moveTo>
                        <a:lnTo>
                          <a:pt x="6" y="5"/>
                        </a:lnTo>
                        <a:lnTo>
                          <a:pt x="6" y="112"/>
                        </a:lnTo>
                        <a:lnTo>
                          <a:pt x="0" y="1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84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971" y="2277"/>
                    <a:ext cx="1" cy="109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85" name="Freeform 201"/>
                  <p:cNvSpPr>
                    <a:spLocks/>
                  </p:cNvSpPr>
                  <p:nvPr/>
                </p:nvSpPr>
                <p:spPr bwMode="auto">
                  <a:xfrm>
                    <a:off x="974" y="2279"/>
                    <a:ext cx="6" cy="90"/>
                  </a:xfrm>
                  <a:custGeom>
                    <a:avLst/>
                    <a:gdLst>
                      <a:gd name="T0" fmla="*/ 6 w 6"/>
                      <a:gd name="T1" fmla="*/ 5 h 90"/>
                      <a:gd name="T2" fmla="*/ 0 w 6"/>
                      <a:gd name="T3" fmla="*/ 0 h 90"/>
                      <a:gd name="T4" fmla="*/ 0 w 6"/>
                      <a:gd name="T5" fmla="*/ 90 h 90"/>
                      <a:gd name="T6" fmla="*/ 6 w 6"/>
                      <a:gd name="T7" fmla="*/ 90 h 90"/>
                      <a:gd name="T8" fmla="*/ 6 w 6"/>
                      <a:gd name="T9" fmla="*/ 5 h 9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90"/>
                      <a:gd name="T17" fmla="*/ 6 w 6"/>
                      <a:gd name="T18" fmla="*/ 90 h 9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90">
                        <a:moveTo>
                          <a:pt x="6" y="5"/>
                        </a:moveTo>
                        <a:lnTo>
                          <a:pt x="0" y="0"/>
                        </a:lnTo>
                        <a:lnTo>
                          <a:pt x="0" y="90"/>
                        </a:lnTo>
                        <a:lnTo>
                          <a:pt x="6" y="90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86" name="Freeform 202"/>
                  <p:cNvSpPr>
                    <a:spLocks/>
                  </p:cNvSpPr>
                  <p:nvPr/>
                </p:nvSpPr>
                <p:spPr bwMode="auto">
                  <a:xfrm>
                    <a:off x="975" y="2284"/>
                    <a:ext cx="5" cy="82"/>
                  </a:xfrm>
                  <a:custGeom>
                    <a:avLst/>
                    <a:gdLst>
                      <a:gd name="T0" fmla="*/ 0 w 5"/>
                      <a:gd name="T1" fmla="*/ 0 h 82"/>
                      <a:gd name="T2" fmla="*/ 0 w 5"/>
                      <a:gd name="T3" fmla="*/ 82 h 82"/>
                      <a:gd name="T4" fmla="*/ 5 w 5"/>
                      <a:gd name="T5" fmla="*/ 82 h 82"/>
                      <a:gd name="T6" fmla="*/ 5 w 5"/>
                      <a:gd name="T7" fmla="*/ 3 h 82"/>
                      <a:gd name="T8" fmla="*/ 0 w 5"/>
                      <a:gd name="T9" fmla="*/ 0 h 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82"/>
                      <a:gd name="T17" fmla="*/ 5 w 5"/>
                      <a:gd name="T18" fmla="*/ 82 h 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82">
                        <a:moveTo>
                          <a:pt x="0" y="0"/>
                        </a:moveTo>
                        <a:lnTo>
                          <a:pt x="0" y="82"/>
                        </a:lnTo>
                        <a:lnTo>
                          <a:pt x="5" y="82"/>
                        </a:lnTo>
                        <a:lnTo>
                          <a:pt x="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87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291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88" name="Line 204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00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89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06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0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15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1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21"/>
                    <a:ext cx="4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2" name="Line 208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29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3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36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4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44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5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51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6" name="Line 212"/>
                  <p:cNvSpPr>
                    <a:spLocks noChangeShapeType="1"/>
                  </p:cNvSpPr>
                  <p:nvPr/>
                </p:nvSpPr>
                <p:spPr bwMode="auto">
                  <a:xfrm>
                    <a:off x="975" y="2360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097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974" y="2382"/>
                    <a:ext cx="2" cy="4"/>
                  </a:xfrm>
                  <a:prstGeom prst="rect">
                    <a:avLst/>
                  </a:prstGeom>
                  <a:solidFill>
                    <a:srgbClr val="DFDFF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98" name="Freeform 214"/>
                  <p:cNvSpPr>
                    <a:spLocks/>
                  </p:cNvSpPr>
                  <p:nvPr/>
                </p:nvSpPr>
                <p:spPr bwMode="auto">
                  <a:xfrm>
                    <a:off x="975" y="2380"/>
                    <a:ext cx="5" cy="9"/>
                  </a:xfrm>
                  <a:custGeom>
                    <a:avLst/>
                    <a:gdLst>
                      <a:gd name="T0" fmla="*/ 1 w 5"/>
                      <a:gd name="T1" fmla="*/ 9 h 9"/>
                      <a:gd name="T2" fmla="*/ 1 w 5"/>
                      <a:gd name="T3" fmla="*/ 1 h 9"/>
                      <a:gd name="T4" fmla="*/ 0 w 5"/>
                      <a:gd name="T5" fmla="*/ 1 h 9"/>
                      <a:gd name="T6" fmla="*/ 0 w 5"/>
                      <a:gd name="T7" fmla="*/ 0 h 9"/>
                      <a:gd name="T8" fmla="*/ 5 w 5"/>
                      <a:gd name="T9" fmla="*/ 0 h 9"/>
                      <a:gd name="T10" fmla="*/ 5 w 5"/>
                      <a:gd name="T11" fmla="*/ 9 h 9"/>
                      <a:gd name="T12" fmla="*/ 1 w 5"/>
                      <a:gd name="T13" fmla="*/ 9 h 9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"/>
                      <a:gd name="T22" fmla="*/ 0 h 9"/>
                      <a:gd name="T23" fmla="*/ 5 w 5"/>
                      <a:gd name="T24" fmla="*/ 9 h 9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" h="9">
                        <a:moveTo>
                          <a:pt x="1" y="9"/>
                        </a:move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5" y="9"/>
                        </a:lnTo>
                        <a:lnTo>
                          <a:pt x="1" y="9"/>
                        </a:lnTo>
                        <a:close/>
                      </a:path>
                    </a:pathLst>
                  </a:cu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099" name="Freeform 215"/>
                  <p:cNvSpPr>
                    <a:spLocks/>
                  </p:cNvSpPr>
                  <p:nvPr/>
                </p:nvSpPr>
                <p:spPr bwMode="auto">
                  <a:xfrm>
                    <a:off x="981" y="2280"/>
                    <a:ext cx="6" cy="109"/>
                  </a:xfrm>
                  <a:custGeom>
                    <a:avLst/>
                    <a:gdLst>
                      <a:gd name="T0" fmla="*/ 0 w 6"/>
                      <a:gd name="T1" fmla="*/ 0 h 109"/>
                      <a:gd name="T2" fmla="*/ 6 w 6"/>
                      <a:gd name="T3" fmla="*/ 5 h 109"/>
                      <a:gd name="T4" fmla="*/ 6 w 6"/>
                      <a:gd name="T5" fmla="*/ 109 h 109"/>
                      <a:gd name="T6" fmla="*/ 0 w 6"/>
                      <a:gd name="T7" fmla="*/ 109 h 109"/>
                      <a:gd name="T8" fmla="*/ 0 w 6"/>
                      <a:gd name="T9" fmla="*/ 0 h 10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109"/>
                      <a:gd name="T17" fmla="*/ 6 w 6"/>
                      <a:gd name="T18" fmla="*/ 109 h 10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109">
                        <a:moveTo>
                          <a:pt x="0" y="0"/>
                        </a:moveTo>
                        <a:lnTo>
                          <a:pt x="6" y="5"/>
                        </a:lnTo>
                        <a:lnTo>
                          <a:pt x="6" y="109"/>
                        </a:lnTo>
                        <a:lnTo>
                          <a:pt x="0" y="1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00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979" y="2280"/>
                    <a:ext cx="1" cy="106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01" name="Freeform 217"/>
                  <p:cNvSpPr>
                    <a:spLocks/>
                  </p:cNvSpPr>
                  <p:nvPr/>
                </p:nvSpPr>
                <p:spPr bwMode="auto">
                  <a:xfrm>
                    <a:off x="981" y="2282"/>
                    <a:ext cx="6" cy="87"/>
                  </a:xfrm>
                  <a:custGeom>
                    <a:avLst/>
                    <a:gdLst>
                      <a:gd name="T0" fmla="*/ 6 w 6"/>
                      <a:gd name="T1" fmla="*/ 5 h 87"/>
                      <a:gd name="T2" fmla="*/ 0 w 6"/>
                      <a:gd name="T3" fmla="*/ 0 h 87"/>
                      <a:gd name="T4" fmla="*/ 0 w 6"/>
                      <a:gd name="T5" fmla="*/ 87 h 87"/>
                      <a:gd name="T6" fmla="*/ 6 w 6"/>
                      <a:gd name="T7" fmla="*/ 87 h 87"/>
                      <a:gd name="T8" fmla="*/ 6 w 6"/>
                      <a:gd name="T9" fmla="*/ 5 h 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"/>
                      <a:gd name="T16" fmla="*/ 0 h 87"/>
                      <a:gd name="T17" fmla="*/ 6 w 6"/>
                      <a:gd name="T18" fmla="*/ 87 h 8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" h="87">
                        <a:moveTo>
                          <a:pt x="6" y="5"/>
                        </a:moveTo>
                        <a:lnTo>
                          <a:pt x="0" y="0"/>
                        </a:lnTo>
                        <a:lnTo>
                          <a:pt x="0" y="87"/>
                        </a:lnTo>
                        <a:lnTo>
                          <a:pt x="6" y="87"/>
                        </a:lnTo>
                        <a:lnTo>
                          <a:pt x="6" y="5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02" name="Freeform 218"/>
                  <p:cNvSpPr>
                    <a:spLocks/>
                  </p:cNvSpPr>
                  <p:nvPr/>
                </p:nvSpPr>
                <p:spPr bwMode="auto">
                  <a:xfrm>
                    <a:off x="982" y="2287"/>
                    <a:ext cx="5" cy="80"/>
                  </a:xfrm>
                  <a:custGeom>
                    <a:avLst/>
                    <a:gdLst>
                      <a:gd name="T0" fmla="*/ 0 w 5"/>
                      <a:gd name="T1" fmla="*/ 0 h 80"/>
                      <a:gd name="T2" fmla="*/ 0 w 5"/>
                      <a:gd name="T3" fmla="*/ 80 h 80"/>
                      <a:gd name="T4" fmla="*/ 5 w 5"/>
                      <a:gd name="T5" fmla="*/ 80 h 80"/>
                      <a:gd name="T6" fmla="*/ 5 w 5"/>
                      <a:gd name="T7" fmla="*/ 3 h 80"/>
                      <a:gd name="T8" fmla="*/ 0 w 5"/>
                      <a:gd name="T9" fmla="*/ 0 h 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"/>
                      <a:gd name="T16" fmla="*/ 0 h 80"/>
                      <a:gd name="T17" fmla="*/ 5 w 5"/>
                      <a:gd name="T18" fmla="*/ 80 h 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" h="80">
                        <a:moveTo>
                          <a:pt x="0" y="0"/>
                        </a:moveTo>
                        <a:lnTo>
                          <a:pt x="0" y="80"/>
                        </a:lnTo>
                        <a:lnTo>
                          <a:pt x="5" y="80"/>
                        </a:lnTo>
                        <a:lnTo>
                          <a:pt x="5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03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294"/>
                    <a:ext cx="4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04" name="Line 220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02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05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09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06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16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07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23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08" name="Line 224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31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09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38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10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45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11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52"/>
                    <a:ext cx="5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12" name="Line 228"/>
                  <p:cNvSpPr>
                    <a:spLocks noChangeShapeType="1"/>
                  </p:cNvSpPr>
                  <p:nvPr/>
                </p:nvSpPr>
                <p:spPr bwMode="auto">
                  <a:xfrm>
                    <a:off x="982" y="2360"/>
                    <a:ext cx="5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13" name="Freeform 229"/>
                  <p:cNvSpPr>
                    <a:spLocks/>
                  </p:cNvSpPr>
                  <p:nvPr/>
                </p:nvSpPr>
                <p:spPr bwMode="auto">
                  <a:xfrm>
                    <a:off x="988" y="2283"/>
                    <a:ext cx="4" cy="105"/>
                  </a:xfrm>
                  <a:custGeom>
                    <a:avLst/>
                    <a:gdLst>
                      <a:gd name="T0" fmla="*/ 0 w 4"/>
                      <a:gd name="T1" fmla="*/ 0 h 105"/>
                      <a:gd name="T2" fmla="*/ 4 w 4"/>
                      <a:gd name="T3" fmla="*/ 4 h 105"/>
                      <a:gd name="T4" fmla="*/ 4 w 4"/>
                      <a:gd name="T5" fmla="*/ 105 h 105"/>
                      <a:gd name="T6" fmla="*/ 0 w 4"/>
                      <a:gd name="T7" fmla="*/ 105 h 105"/>
                      <a:gd name="T8" fmla="*/ 0 w 4"/>
                      <a:gd name="T9" fmla="*/ 0 h 10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105"/>
                      <a:gd name="T17" fmla="*/ 4 w 4"/>
                      <a:gd name="T18" fmla="*/ 105 h 10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105">
                        <a:moveTo>
                          <a:pt x="0" y="0"/>
                        </a:moveTo>
                        <a:lnTo>
                          <a:pt x="4" y="4"/>
                        </a:lnTo>
                        <a:lnTo>
                          <a:pt x="4" y="105"/>
                        </a:lnTo>
                        <a:lnTo>
                          <a:pt x="0" y="1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BFBFD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14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986" y="2284"/>
                    <a:ext cx="1" cy="102"/>
                  </a:xfrm>
                  <a:prstGeom prst="rect">
                    <a:avLst/>
                  </a:prstGeom>
                  <a:solidFill>
                    <a:srgbClr val="7F7F9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15" name="Freeform 231"/>
                  <p:cNvSpPr>
                    <a:spLocks/>
                  </p:cNvSpPr>
                  <p:nvPr/>
                </p:nvSpPr>
                <p:spPr bwMode="auto">
                  <a:xfrm>
                    <a:off x="988" y="2285"/>
                    <a:ext cx="4" cy="84"/>
                  </a:xfrm>
                  <a:custGeom>
                    <a:avLst/>
                    <a:gdLst>
                      <a:gd name="T0" fmla="*/ 4 w 4"/>
                      <a:gd name="T1" fmla="*/ 5 h 84"/>
                      <a:gd name="T2" fmla="*/ 0 w 4"/>
                      <a:gd name="T3" fmla="*/ 0 h 84"/>
                      <a:gd name="T4" fmla="*/ 0 w 4"/>
                      <a:gd name="T5" fmla="*/ 84 h 84"/>
                      <a:gd name="T6" fmla="*/ 4 w 4"/>
                      <a:gd name="T7" fmla="*/ 84 h 84"/>
                      <a:gd name="T8" fmla="*/ 4 w 4"/>
                      <a:gd name="T9" fmla="*/ 5 h 8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"/>
                      <a:gd name="T16" fmla="*/ 0 h 84"/>
                      <a:gd name="T17" fmla="*/ 4 w 4"/>
                      <a:gd name="T18" fmla="*/ 84 h 84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" h="84">
                        <a:moveTo>
                          <a:pt x="4" y="5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4" y="84"/>
                        </a:lnTo>
                        <a:lnTo>
                          <a:pt x="4" y="5"/>
                        </a:lnTo>
                        <a:close/>
                      </a:path>
                    </a:pathLst>
                  </a:custGeom>
                  <a:solidFill>
                    <a:srgbClr val="9F9FBF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16" name="Freeform 232"/>
                  <p:cNvSpPr>
                    <a:spLocks/>
                  </p:cNvSpPr>
                  <p:nvPr/>
                </p:nvSpPr>
                <p:spPr bwMode="auto">
                  <a:xfrm>
                    <a:off x="989" y="2290"/>
                    <a:ext cx="3" cy="76"/>
                  </a:xfrm>
                  <a:custGeom>
                    <a:avLst/>
                    <a:gdLst>
                      <a:gd name="T0" fmla="*/ 0 w 3"/>
                      <a:gd name="T1" fmla="*/ 0 h 76"/>
                      <a:gd name="T2" fmla="*/ 0 w 3"/>
                      <a:gd name="T3" fmla="*/ 76 h 76"/>
                      <a:gd name="T4" fmla="*/ 3 w 3"/>
                      <a:gd name="T5" fmla="*/ 76 h 76"/>
                      <a:gd name="T6" fmla="*/ 3 w 3"/>
                      <a:gd name="T7" fmla="*/ 2 h 76"/>
                      <a:gd name="T8" fmla="*/ 0 w 3"/>
                      <a:gd name="T9" fmla="*/ 0 h 7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"/>
                      <a:gd name="T16" fmla="*/ 0 h 76"/>
                      <a:gd name="T17" fmla="*/ 3 w 3"/>
                      <a:gd name="T18" fmla="*/ 76 h 7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" h="76">
                        <a:moveTo>
                          <a:pt x="0" y="0"/>
                        </a:moveTo>
                        <a:lnTo>
                          <a:pt x="0" y="76"/>
                        </a:lnTo>
                        <a:lnTo>
                          <a:pt x="3" y="76"/>
                        </a:lnTo>
                        <a:lnTo>
                          <a:pt x="3" y="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1240B29-F687-4f45-9708-019B960494DF}">
                      <a14:hiddenLine xmlns=""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>
                    <a:lvl1pPr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1pPr>
                    <a:lvl2pPr marL="742950" indent="-28575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2pPr>
                    <a:lvl3pPr marL="11430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3pPr>
                    <a:lvl4pPr marL="16002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4pPr>
                    <a:lvl5pPr marL="2057400" indent="-228600" eaLnBrk="0" hangingPunct="0"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5pPr>
                    <a:lvl6pPr marL="25146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6pPr>
                    <a:lvl7pPr marL="29718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7pPr>
                    <a:lvl8pPr marL="34290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8pPr>
                    <a:lvl9pPr marL="3886200" indent="-228600"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 b="1">
                        <a:solidFill>
                          <a:schemeClr val="bg1"/>
                        </a:solidFill>
                        <a:latin typeface="Arial" charset="0"/>
                      </a:defRPr>
                    </a:lvl9pPr>
                  </a:lstStyle>
                  <a:p>
                    <a:pPr eaLnBrk="1" hangingPunct="1"/>
                    <a:endParaRPr lang="es-MX" altLang="es-MX"/>
                  </a:p>
                </p:txBody>
              </p:sp>
              <p:sp>
                <p:nvSpPr>
                  <p:cNvPr id="1117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988" y="2297"/>
                    <a:ext cx="3" cy="3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18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988" y="2304"/>
                    <a:ext cx="3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19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988" y="2311"/>
                    <a:ext cx="3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20" name="Line 236"/>
                  <p:cNvSpPr>
                    <a:spLocks noChangeShapeType="1"/>
                  </p:cNvSpPr>
                  <p:nvPr/>
                </p:nvSpPr>
                <p:spPr bwMode="auto">
                  <a:xfrm>
                    <a:off x="988" y="2319"/>
                    <a:ext cx="3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21" name="Line 237"/>
                  <p:cNvSpPr>
                    <a:spLocks noChangeShapeType="1"/>
                  </p:cNvSpPr>
                  <p:nvPr/>
                </p:nvSpPr>
                <p:spPr bwMode="auto">
                  <a:xfrm>
                    <a:off x="988" y="2325"/>
                    <a:ext cx="3" cy="1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  <p:sp>
                <p:nvSpPr>
                  <p:cNvPr id="1122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988" y="2332"/>
                    <a:ext cx="3" cy="2"/>
                  </a:xfrm>
                  <a:prstGeom prst="line">
                    <a:avLst/>
                  </a:prstGeom>
                  <a:noFill/>
                  <a:ln w="1588" cap="rnd">
                    <a:noFill/>
                    <a:round/>
                    <a:headEnd/>
                    <a:tailEnd/>
                  </a:ln>
                  <a:effectLst>
                    <a:outerShdw blurRad="149987" dist="250190" dir="8460000" algn="ctr">
                      <a:srgbClr val="000000">
                        <a:alpha val="28000"/>
                      </a:srgbClr>
                    </a:outerShdw>
                  </a:effectLst>
                  <a:sp3d prstMaterial="metal">
                    <a:bevelT w="88900" h="88900"/>
                  </a:sp3d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s-MX"/>
                  </a:p>
                </p:txBody>
              </p:sp>
            </p:grpSp>
            <p:sp>
              <p:nvSpPr>
                <p:cNvPr id="883" name="Line 239"/>
                <p:cNvSpPr>
                  <a:spLocks noChangeShapeType="1"/>
                </p:cNvSpPr>
                <p:nvPr/>
              </p:nvSpPr>
              <p:spPr bwMode="auto">
                <a:xfrm>
                  <a:off x="988" y="2339"/>
                  <a:ext cx="3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4" name="Line 240"/>
                <p:cNvSpPr>
                  <a:spLocks noChangeShapeType="1"/>
                </p:cNvSpPr>
                <p:nvPr/>
              </p:nvSpPr>
              <p:spPr bwMode="auto">
                <a:xfrm>
                  <a:off x="988" y="2347"/>
                  <a:ext cx="3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5" name="Line 241"/>
                <p:cNvSpPr>
                  <a:spLocks noChangeShapeType="1"/>
                </p:cNvSpPr>
                <p:nvPr/>
              </p:nvSpPr>
              <p:spPr bwMode="auto">
                <a:xfrm>
                  <a:off x="988" y="2354"/>
                  <a:ext cx="3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6" name="Line 242"/>
                <p:cNvSpPr>
                  <a:spLocks noChangeShapeType="1"/>
                </p:cNvSpPr>
                <p:nvPr/>
              </p:nvSpPr>
              <p:spPr bwMode="auto">
                <a:xfrm>
                  <a:off x="988" y="2361"/>
                  <a:ext cx="3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7" name="Freeform 243"/>
                <p:cNvSpPr>
                  <a:spLocks/>
                </p:cNvSpPr>
                <p:nvPr/>
              </p:nvSpPr>
              <p:spPr bwMode="auto">
                <a:xfrm>
                  <a:off x="875" y="2233"/>
                  <a:ext cx="12" cy="159"/>
                </a:xfrm>
                <a:custGeom>
                  <a:avLst/>
                  <a:gdLst>
                    <a:gd name="T0" fmla="*/ 12 w 12"/>
                    <a:gd name="T1" fmla="*/ 0 h 159"/>
                    <a:gd name="T2" fmla="*/ 12 w 12"/>
                    <a:gd name="T3" fmla="*/ 159 h 159"/>
                    <a:gd name="T4" fmla="*/ 0 w 12"/>
                    <a:gd name="T5" fmla="*/ 159 h 159"/>
                    <a:gd name="T6" fmla="*/ 0 w 12"/>
                    <a:gd name="T7" fmla="*/ 12 h 159"/>
                    <a:gd name="T8" fmla="*/ 12 w 12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59"/>
                    <a:gd name="T17" fmla="*/ 12 w 12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59">
                      <a:moveTo>
                        <a:pt x="12" y="0"/>
                      </a:moveTo>
                      <a:lnTo>
                        <a:pt x="12" y="159"/>
                      </a:lnTo>
                      <a:lnTo>
                        <a:pt x="0" y="159"/>
                      </a:lnTo>
                      <a:lnTo>
                        <a:pt x="0" y="12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5F5F7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88" name="Freeform 244"/>
                <p:cNvSpPr>
                  <a:spLocks/>
                </p:cNvSpPr>
                <p:nvPr/>
              </p:nvSpPr>
              <p:spPr bwMode="auto">
                <a:xfrm>
                  <a:off x="859" y="2245"/>
                  <a:ext cx="6" cy="126"/>
                </a:xfrm>
                <a:custGeom>
                  <a:avLst/>
                  <a:gdLst>
                    <a:gd name="T0" fmla="*/ 6 w 6"/>
                    <a:gd name="T1" fmla="*/ 0 h 126"/>
                    <a:gd name="T2" fmla="*/ 6 w 6"/>
                    <a:gd name="T3" fmla="*/ 126 h 126"/>
                    <a:gd name="T4" fmla="*/ 0 w 6"/>
                    <a:gd name="T5" fmla="*/ 126 h 126"/>
                    <a:gd name="T6" fmla="*/ 0 w 6"/>
                    <a:gd name="T7" fmla="*/ 6 h 126"/>
                    <a:gd name="T8" fmla="*/ 6 w 6"/>
                    <a:gd name="T9" fmla="*/ 0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26"/>
                    <a:gd name="T17" fmla="*/ 6 w 6"/>
                    <a:gd name="T18" fmla="*/ 126 h 1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26">
                      <a:moveTo>
                        <a:pt x="6" y="0"/>
                      </a:moveTo>
                      <a:lnTo>
                        <a:pt x="6" y="126"/>
                      </a:lnTo>
                      <a:lnTo>
                        <a:pt x="0" y="126"/>
                      </a:lnTo>
                      <a:lnTo>
                        <a:pt x="0" y="6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89" name="Freeform 245"/>
                <p:cNvSpPr>
                  <a:spLocks/>
                </p:cNvSpPr>
                <p:nvPr/>
              </p:nvSpPr>
              <p:spPr bwMode="auto">
                <a:xfrm>
                  <a:off x="821" y="2245"/>
                  <a:ext cx="54" cy="147"/>
                </a:xfrm>
                <a:custGeom>
                  <a:avLst/>
                  <a:gdLst>
                    <a:gd name="T0" fmla="*/ 54 w 54"/>
                    <a:gd name="T1" fmla="*/ 0 h 147"/>
                    <a:gd name="T2" fmla="*/ 54 w 54"/>
                    <a:gd name="T3" fmla="*/ 147 h 147"/>
                    <a:gd name="T4" fmla="*/ 0 w 54"/>
                    <a:gd name="T5" fmla="*/ 147 h 147"/>
                    <a:gd name="T6" fmla="*/ 0 w 54"/>
                    <a:gd name="T7" fmla="*/ 126 h 147"/>
                    <a:gd name="T8" fmla="*/ 43 w 54"/>
                    <a:gd name="T9" fmla="*/ 126 h 147"/>
                    <a:gd name="T10" fmla="*/ 43 w 54"/>
                    <a:gd name="T11" fmla="*/ 0 h 147"/>
                    <a:gd name="T12" fmla="*/ 54 w 54"/>
                    <a:gd name="T13" fmla="*/ 0 h 1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"/>
                    <a:gd name="T22" fmla="*/ 0 h 147"/>
                    <a:gd name="T23" fmla="*/ 54 w 54"/>
                    <a:gd name="T24" fmla="*/ 147 h 14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" h="147">
                      <a:moveTo>
                        <a:pt x="54" y="0"/>
                      </a:moveTo>
                      <a:lnTo>
                        <a:pt x="54" y="147"/>
                      </a:lnTo>
                      <a:lnTo>
                        <a:pt x="0" y="147"/>
                      </a:lnTo>
                      <a:lnTo>
                        <a:pt x="0" y="126"/>
                      </a:lnTo>
                      <a:lnTo>
                        <a:pt x="43" y="126"/>
                      </a:lnTo>
                      <a:lnTo>
                        <a:pt x="43" y="0"/>
                      </a:lnTo>
                      <a:lnTo>
                        <a:pt x="54" y="0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0" name="Freeform 246"/>
                <p:cNvSpPr>
                  <a:spLocks/>
                </p:cNvSpPr>
                <p:nvPr/>
              </p:nvSpPr>
              <p:spPr bwMode="auto">
                <a:xfrm>
                  <a:off x="865" y="2364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1" name="Freeform 247"/>
                <p:cNvSpPr>
                  <a:spLocks/>
                </p:cNvSpPr>
                <p:nvPr/>
              </p:nvSpPr>
              <p:spPr bwMode="auto">
                <a:xfrm>
                  <a:off x="865" y="2356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7 w 9"/>
                    <a:gd name="T3" fmla="*/ 5 h 5"/>
                    <a:gd name="T4" fmla="*/ 3 w 9"/>
                    <a:gd name="T5" fmla="*/ 5 h 5"/>
                    <a:gd name="T6" fmla="*/ 0 w 9"/>
                    <a:gd name="T7" fmla="*/ 0 h 5"/>
                    <a:gd name="T8" fmla="*/ 9 w 9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5"/>
                    <a:gd name="T17" fmla="*/ 9 w 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5">
                      <a:moveTo>
                        <a:pt x="9" y="0"/>
                      </a:moveTo>
                      <a:lnTo>
                        <a:pt x="7" y="5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2" name="Freeform 248"/>
                <p:cNvSpPr>
                  <a:spLocks/>
                </p:cNvSpPr>
                <p:nvPr/>
              </p:nvSpPr>
              <p:spPr bwMode="auto">
                <a:xfrm>
                  <a:off x="865" y="2347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7 w 9"/>
                    <a:gd name="T3" fmla="*/ 5 h 5"/>
                    <a:gd name="T4" fmla="*/ 3 w 9"/>
                    <a:gd name="T5" fmla="*/ 5 h 5"/>
                    <a:gd name="T6" fmla="*/ 0 w 9"/>
                    <a:gd name="T7" fmla="*/ 0 h 5"/>
                    <a:gd name="T8" fmla="*/ 9 w 9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5"/>
                    <a:gd name="T17" fmla="*/ 9 w 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5">
                      <a:moveTo>
                        <a:pt x="9" y="0"/>
                      </a:moveTo>
                      <a:lnTo>
                        <a:pt x="7" y="5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3" name="Freeform 249"/>
                <p:cNvSpPr>
                  <a:spLocks/>
                </p:cNvSpPr>
                <p:nvPr/>
              </p:nvSpPr>
              <p:spPr bwMode="auto">
                <a:xfrm>
                  <a:off x="865" y="2338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4" name="Freeform 250"/>
                <p:cNvSpPr>
                  <a:spLocks/>
                </p:cNvSpPr>
                <p:nvPr/>
              </p:nvSpPr>
              <p:spPr bwMode="auto">
                <a:xfrm>
                  <a:off x="865" y="2329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5" name="Freeform 251"/>
                <p:cNvSpPr>
                  <a:spLocks/>
                </p:cNvSpPr>
                <p:nvPr/>
              </p:nvSpPr>
              <p:spPr bwMode="auto">
                <a:xfrm>
                  <a:off x="865" y="2320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6" name="Freeform 252"/>
                <p:cNvSpPr>
                  <a:spLocks/>
                </p:cNvSpPr>
                <p:nvPr/>
              </p:nvSpPr>
              <p:spPr bwMode="auto">
                <a:xfrm>
                  <a:off x="865" y="2312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7" name="Freeform 253"/>
                <p:cNvSpPr>
                  <a:spLocks/>
                </p:cNvSpPr>
                <p:nvPr/>
              </p:nvSpPr>
              <p:spPr bwMode="auto">
                <a:xfrm>
                  <a:off x="865" y="2303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8" name="Freeform 254"/>
                <p:cNvSpPr>
                  <a:spLocks/>
                </p:cNvSpPr>
                <p:nvPr/>
              </p:nvSpPr>
              <p:spPr bwMode="auto">
                <a:xfrm>
                  <a:off x="865" y="2294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99" name="Freeform 255"/>
                <p:cNvSpPr>
                  <a:spLocks/>
                </p:cNvSpPr>
                <p:nvPr/>
              </p:nvSpPr>
              <p:spPr bwMode="auto">
                <a:xfrm>
                  <a:off x="865" y="2286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7 w 9"/>
                    <a:gd name="T3" fmla="*/ 5 h 5"/>
                    <a:gd name="T4" fmla="*/ 3 w 9"/>
                    <a:gd name="T5" fmla="*/ 5 h 5"/>
                    <a:gd name="T6" fmla="*/ 0 w 9"/>
                    <a:gd name="T7" fmla="*/ 0 h 5"/>
                    <a:gd name="T8" fmla="*/ 9 w 9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5"/>
                    <a:gd name="T17" fmla="*/ 9 w 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5">
                      <a:moveTo>
                        <a:pt x="9" y="0"/>
                      </a:moveTo>
                      <a:lnTo>
                        <a:pt x="7" y="5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0" name="Freeform 256"/>
                <p:cNvSpPr>
                  <a:spLocks/>
                </p:cNvSpPr>
                <p:nvPr/>
              </p:nvSpPr>
              <p:spPr bwMode="auto">
                <a:xfrm>
                  <a:off x="865" y="2277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1" name="Freeform 257"/>
                <p:cNvSpPr>
                  <a:spLocks/>
                </p:cNvSpPr>
                <p:nvPr/>
              </p:nvSpPr>
              <p:spPr bwMode="auto">
                <a:xfrm>
                  <a:off x="865" y="2268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2" name="Freeform 258"/>
                <p:cNvSpPr>
                  <a:spLocks/>
                </p:cNvSpPr>
                <p:nvPr/>
              </p:nvSpPr>
              <p:spPr bwMode="auto">
                <a:xfrm>
                  <a:off x="865" y="2259"/>
                  <a:ext cx="9" cy="6"/>
                </a:xfrm>
                <a:custGeom>
                  <a:avLst/>
                  <a:gdLst>
                    <a:gd name="T0" fmla="*/ 9 w 9"/>
                    <a:gd name="T1" fmla="*/ 0 h 6"/>
                    <a:gd name="T2" fmla="*/ 7 w 9"/>
                    <a:gd name="T3" fmla="*/ 6 h 6"/>
                    <a:gd name="T4" fmla="*/ 3 w 9"/>
                    <a:gd name="T5" fmla="*/ 6 h 6"/>
                    <a:gd name="T6" fmla="*/ 0 w 9"/>
                    <a:gd name="T7" fmla="*/ 0 h 6"/>
                    <a:gd name="T8" fmla="*/ 9 w 9"/>
                    <a:gd name="T9" fmla="*/ 0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6"/>
                    <a:gd name="T17" fmla="*/ 9 w 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6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3" name="Freeform 259"/>
                <p:cNvSpPr>
                  <a:spLocks/>
                </p:cNvSpPr>
                <p:nvPr/>
              </p:nvSpPr>
              <p:spPr bwMode="auto">
                <a:xfrm>
                  <a:off x="865" y="2251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7 w 9"/>
                    <a:gd name="T3" fmla="*/ 5 h 5"/>
                    <a:gd name="T4" fmla="*/ 3 w 9"/>
                    <a:gd name="T5" fmla="*/ 5 h 5"/>
                    <a:gd name="T6" fmla="*/ 0 w 9"/>
                    <a:gd name="T7" fmla="*/ 0 h 5"/>
                    <a:gd name="T8" fmla="*/ 9 w 9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5"/>
                    <a:gd name="T17" fmla="*/ 9 w 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5">
                      <a:moveTo>
                        <a:pt x="9" y="0"/>
                      </a:moveTo>
                      <a:lnTo>
                        <a:pt x="7" y="5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4" name="Freeform 260"/>
                <p:cNvSpPr>
                  <a:spLocks/>
                </p:cNvSpPr>
                <p:nvPr/>
              </p:nvSpPr>
              <p:spPr bwMode="auto">
                <a:xfrm>
                  <a:off x="817" y="2371"/>
                  <a:ext cx="4" cy="21"/>
                </a:xfrm>
                <a:custGeom>
                  <a:avLst/>
                  <a:gdLst>
                    <a:gd name="T0" fmla="*/ 4 w 4"/>
                    <a:gd name="T1" fmla="*/ 0 h 21"/>
                    <a:gd name="T2" fmla="*/ 4 w 4"/>
                    <a:gd name="T3" fmla="*/ 21 h 21"/>
                    <a:gd name="T4" fmla="*/ 0 w 4"/>
                    <a:gd name="T5" fmla="*/ 21 h 21"/>
                    <a:gd name="T6" fmla="*/ 0 w 4"/>
                    <a:gd name="T7" fmla="*/ 4 h 21"/>
                    <a:gd name="T8" fmla="*/ 4 w 4"/>
                    <a:gd name="T9" fmla="*/ 0 h 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1"/>
                    <a:gd name="T17" fmla="*/ 4 w 4"/>
                    <a:gd name="T18" fmla="*/ 21 h 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1">
                      <a:moveTo>
                        <a:pt x="4" y="0"/>
                      </a:moveTo>
                      <a:lnTo>
                        <a:pt x="4" y="21"/>
                      </a:lnTo>
                      <a:lnTo>
                        <a:pt x="0" y="21"/>
                      </a:lnTo>
                      <a:lnTo>
                        <a:pt x="0" y="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5" name="Rectangle 261"/>
                <p:cNvSpPr>
                  <a:spLocks noChangeArrowheads="1"/>
                </p:cNvSpPr>
                <p:nvPr/>
              </p:nvSpPr>
              <p:spPr bwMode="auto">
                <a:xfrm>
                  <a:off x="863" y="2373"/>
                  <a:ext cx="1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6" name="Rectangle 262"/>
                <p:cNvSpPr>
                  <a:spLocks noChangeArrowheads="1"/>
                </p:cNvSpPr>
                <p:nvPr/>
              </p:nvSpPr>
              <p:spPr bwMode="auto">
                <a:xfrm>
                  <a:off x="858" y="2373"/>
                  <a:ext cx="1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7" name="Rectangle 263"/>
                <p:cNvSpPr>
                  <a:spLocks noChangeArrowheads="1"/>
                </p:cNvSpPr>
                <p:nvPr/>
              </p:nvSpPr>
              <p:spPr bwMode="auto">
                <a:xfrm>
                  <a:off x="855" y="2373"/>
                  <a:ext cx="1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8" name="Rectangle 264"/>
                <p:cNvSpPr>
                  <a:spLocks noChangeArrowheads="1"/>
                </p:cNvSpPr>
                <p:nvPr/>
              </p:nvSpPr>
              <p:spPr bwMode="auto">
                <a:xfrm>
                  <a:off x="835" y="2373"/>
                  <a:ext cx="2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09" name="Rectangle 265"/>
                <p:cNvSpPr>
                  <a:spLocks noChangeArrowheads="1"/>
                </p:cNvSpPr>
                <p:nvPr/>
              </p:nvSpPr>
              <p:spPr bwMode="auto">
                <a:xfrm>
                  <a:off x="830" y="2373"/>
                  <a:ext cx="2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0" name="Rectangle 266"/>
                <p:cNvSpPr>
                  <a:spLocks noChangeArrowheads="1"/>
                </p:cNvSpPr>
                <p:nvPr/>
              </p:nvSpPr>
              <p:spPr bwMode="auto">
                <a:xfrm>
                  <a:off x="827" y="2373"/>
                  <a:ext cx="2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1" name="Rectangle 267"/>
                <p:cNvSpPr>
                  <a:spLocks noChangeArrowheads="1"/>
                </p:cNvSpPr>
                <p:nvPr/>
              </p:nvSpPr>
              <p:spPr bwMode="auto">
                <a:xfrm>
                  <a:off x="823" y="2373"/>
                  <a:ext cx="1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2" name="Rectangle 268"/>
                <p:cNvSpPr>
                  <a:spLocks noChangeArrowheads="1"/>
                </p:cNvSpPr>
                <p:nvPr/>
              </p:nvSpPr>
              <p:spPr bwMode="auto">
                <a:xfrm>
                  <a:off x="850" y="2373"/>
                  <a:ext cx="2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3" name="Rectangle 269"/>
                <p:cNvSpPr>
                  <a:spLocks noChangeArrowheads="1"/>
                </p:cNvSpPr>
                <p:nvPr/>
              </p:nvSpPr>
              <p:spPr bwMode="auto">
                <a:xfrm>
                  <a:off x="843" y="2373"/>
                  <a:ext cx="1" cy="16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4" name="Rectangle 270"/>
                <p:cNvSpPr>
                  <a:spLocks noChangeArrowheads="1"/>
                </p:cNvSpPr>
                <p:nvPr/>
              </p:nvSpPr>
              <p:spPr bwMode="auto">
                <a:xfrm>
                  <a:off x="867" y="2380"/>
                  <a:ext cx="5" cy="11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5" name="Rectangle 271"/>
                <p:cNvSpPr>
                  <a:spLocks noChangeArrowheads="1"/>
                </p:cNvSpPr>
                <p:nvPr/>
              </p:nvSpPr>
              <p:spPr bwMode="auto">
                <a:xfrm>
                  <a:off x="867" y="2373"/>
                  <a:ext cx="5" cy="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6" name="Rectangle 272"/>
                <p:cNvSpPr>
                  <a:spLocks noChangeArrowheads="1"/>
                </p:cNvSpPr>
                <p:nvPr/>
              </p:nvSpPr>
              <p:spPr bwMode="auto">
                <a:xfrm>
                  <a:off x="972" y="2277"/>
                  <a:ext cx="1" cy="109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7" name="Rectangle 273"/>
                <p:cNvSpPr>
                  <a:spLocks noChangeArrowheads="1"/>
                </p:cNvSpPr>
                <p:nvPr/>
              </p:nvSpPr>
              <p:spPr bwMode="auto">
                <a:xfrm>
                  <a:off x="927" y="2253"/>
                  <a:ext cx="1" cy="13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8" name="Rectangle 274"/>
                <p:cNvSpPr>
                  <a:spLocks noChangeArrowheads="1"/>
                </p:cNvSpPr>
                <p:nvPr/>
              </p:nvSpPr>
              <p:spPr bwMode="auto">
                <a:xfrm>
                  <a:off x="908" y="2244"/>
                  <a:ext cx="1" cy="14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19" name="Freeform 275"/>
                <p:cNvSpPr>
                  <a:spLocks/>
                </p:cNvSpPr>
                <p:nvPr/>
              </p:nvSpPr>
              <p:spPr bwMode="auto">
                <a:xfrm>
                  <a:off x="821" y="2388"/>
                  <a:ext cx="185" cy="20"/>
                </a:xfrm>
                <a:custGeom>
                  <a:avLst/>
                  <a:gdLst>
                    <a:gd name="T0" fmla="*/ 0 w 185"/>
                    <a:gd name="T1" fmla="*/ 3 h 20"/>
                    <a:gd name="T2" fmla="*/ 66 w 185"/>
                    <a:gd name="T3" fmla="*/ 3 h 20"/>
                    <a:gd name="T4" fmla="*/ 171 w 185"/>
                    <a:gd name="T5" fmla="*/ 0 h 20"/>
                    <a:gd name="T6" fmla="*/ 185 w 185"/>
                    <a:gd name="T7" fmla="*/ 20 h 20"/>
                    <a:gd name="T8" fmla="*/ 171 w 185"/>
                    <a:gd name="T9" fmla="*/ 20 h 20"/>
                    <a:gd name="T10" fmla="*/ 162 w 185"/>
                    <a:gd name="T11" fmla="*/ 7 h 20"/>
                    <a:gd name="T12" fmla="*/ 66 w 185"/>
                    <a:gd name="T13" fmla="*/ 10 h 20"/>
                    <a:gd name="T14" fmla="*/ 5 w 185"/>
                    <a:gd name="T15" fmla="*/ 10 h 20"/>
                    <a:gd name="T16" fmla="*/ 0 w 185"/>
                    <a:gd name="T17" fmla="*/ 3 h 2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5"/>
                    <a:gd name="T28" fmla="*/ 0 h 20"/>
                    <a:gd name="T29" fmla="*/ 185 w 185"/>
                    <a:gd name="T30" fmla="*/ 20 h 2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5" h="20">
                      <a:moveTo>
                        <a:pt x="0" y="3"/>
                      </a:moveTo>
                      <a:lnTo>
                        <a:pt x="66" y="3"/>
                      </a:lnTo>
                      <a:lnTo>
                        <a:pt x="171" y="0"/>
                      </a:lnTo>
                      <a:lnTo>
                        <a:pt x="185" y="20"/>
                      </a:lnTo>
                      <a:lnTo>
                        <a:pt x="171" y="20"/>
                      </a:lnTo>
                      <a:lnTo>
                        <a:pt x="162" y="7"/>
                      </a:lnTo>
                      <a:lnTo>
                        <a:pt x="66" y="10"/>
                      </a:lnTo>
                      <a:lnTo>
                        <a:pt x="5" y="1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20" name="Rectangle 276"/>
                <p:cNvSpPr>
                  <a:spLocks noChangeArrowheads="1"/>
                </p:cNvSpPr>
                <p:nvPr/>
              </p:nvSpPr>
              <p:spPr bwMode="auto">
                <a:xfrm>
                  <a:off x="983" y="2376"/>
                  <a:ext cx="5" cy="15"/>
                </a:xfrm>
                <a:prstGeom prst="rect">
                  <a:avLst/>
                </a:prstGeom>
                <a:solidFill>
                  <a:srgbClr val="5F5F7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21" name="Freeform 277"/>
                <p:cNvSpPr>
                  <a:spLocks/>
                </p:cNvSpPr>
                <p:nvPr/>
              </p:nvSpPr>
              <p:spPr bwMode="auto">
                <a:xfrm>
                  <a:off x="984" y="2376"/>
                  <a:ext cx="6" cy="11"/>
                </a:xfrm>
                <a:custGeom>
                  <a:avLst/>
                  <a:gdLst>
                    <a:gd name="T0" fmla="*/ 6 w 6"/>
                    <a:gd name="T1" fmla="*/ 0 h 11"/>
                    <a:gd name="T2" fmla="*/ 6 w 6"/>
                    <a:gd name="T3" fmla="*/ 5 h 11"/>
                    <a:gd name="T4" fmla="*/ 4 w 6"/>
                    <a:gd name="T5" fmla="*/ 5 h 11"/>
                    <a:gd name="T6" fmla="*/ 0 w 6"/>
                    <a:gd name="T7" fmla="*/ 11 h 11"/>
                    <a:gd name="T8" fmla="*/ 0 w 6"/>
                    <a:gd name="T9" fmla="*/ 0 h 11"/>
                    <a:gd name="T10" fmla="*/ 6 w 6"/>
                    <a:gd name="T11" fmla="*/ 0 h 1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11"/>
                    <a:gd name="T20" fmla="*/ 6 w 6"/>
                    <a:gd name="T21" fmla="*/ 11 h 11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11">
                      <a:moveTo>
                        <a:pt x="6" y="0"/>
                      </a:moveTo>
                      <a:lnTo>
                        <a:pt x="6" y="5"/>
                      </a:lnTo>
                      <a:lnTo>
                        <a:pt x="4" y="5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22" name="Freeform 278"/>
                <p:cNvSpPr>
                  <a:spLocks/>
                </p:cNvSpPr>
                <p:nvPr/>
              </p:nvSpPr>
              <p:spPr bwMode="auto">
                <a:xfrm>
                  <a:off x="947" y="2372"/>
                  <a:ext cx="61" cy="5"/>
                </a:xfrm>
                <a:custGeom>
                  <a:avLst/>
                  <a:gdLst>
                    <a:gd name="T0" fmla="*/ 0 w 61"/>
                    <a:gd name="T1" fmla="*/ 0 h 5"/>
                    <a:gd name="T2" fmla="*/ 34 w 61"/>
                    <a:gd name="T3" fmla="*/ 0 h 5"/>
                    <a:gd name="T4" fmla="*/ 61 w 61"/>
                    <a:gd name="T5" fmla="*/ 2 h 5"/>
                    <a:gd name="T6" fmla="*/ 61 w 61"/>
                    <a:gd name="T7" fmla="*/ 5 h 5"/>
                    <a:gd name="T8" fmla="*/ 31 w 61"/>
                    <a:gd name="T9" fmla="*/ 5 h 5"/>
                    <a:gd name="T10" fmla="*/ 0 w 61"/>
                    <a:gd name="T11" fmla="*/ 5 h 5"/>
                    <a:gd name="T12" fmla="*/ 0 w 61"/>
                    <a:gd name="T13" fmla="*/ 0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1"/>
                    <a:gd name="T22" fmla="*/ 0 h 5"/>
                    <a:gd name="T23" fmla="*/ 61 w 61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1" h="5">
                      <a:moveTo>
                        <a:pt x="0" y="0"/>
                      </a:moveTo>
                      <a:lnTo>
                        <a:pt x="34" y="0"/>
                      </a:lnTo>
                      <a:lnTo>
                        <a:pt x="61" y="2"/>
                      </a:lnTo>
                      <a:lnTo>
                        <a:pt x="61" y="5"/>
                      </a:lnTo>
                      <a:lnTo>
                        <a:pt x="31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923" name="Freeform 279"/>
                <p:cNvSpPr>
                  <a:spLocks/>
                </p:cNvSpPr>
                <p:nvPr/>
              </p:nvSpPr>
              <p:spPr bwMode="auto">
                <a:xfrm>
                  <a:off x="981" y="2372"/>
                  <a:ext cx="27" cy="5"/>
                </a:xfrm>
                <a:custGeom>
                  <a:avLst/>
                  <a:gdLst>
                    <a:gd name="T0" fmla="*/ 0 w 27"/>
                    <a:gd name="T1" fmla="*/ 0 h 5"/>
                    <a:gd name="T2" fmla="*/ 0 w 27"/>
                    <a:gd name="T3" fmla="*/ 5 h 5"/>
                    <a:gd name="T4" fmla="*/ 27 w 27"/>
                    <a:gd name="T5" fmla="*/ 5 h 5"/>
                    <a:gd name="T6" fmla="*/ 27 w 27"/>
                    <a:gd name="T7" fmla="*/ 2 h 5"/>
                    <a:gd name="T8" fmla="*/ 0 w 27"/>
                    <a:gd name="T9" fmla="*/ 0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5"/>
                    <a:gd name="T17" fmla="*/ 27 w 2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27" y="5"/>
                      </a:lnTo>
                      <a:lnTo>
                        <a:pt x="27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5F5F7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</p:grpSp>
          <p:sp>
            <p:nvSpPr>
              <p:cNvPr id="58" name="Freeform 280"/>
              <p:cNvSpPr>
                <a:spLocks noEditPoints="1"/>
              </p:cNvSpPr>
              <p:nvPr/>
            </p:nvSpPr>
            <p:spPr bwMode="auto">
              <a:xfrm>
                <a:off x="650" y="2335"/>
                <a:ext cx="193" cy="28"/>
              </a:xfrm>
              <a:custGeom>
                <a:avLst/>
                <a:gdLst>
                  <a:gd name="T0" fmla="*/ 0 w 4342"/>
                  <a:gd name="T1" fmla="*/ 0 h 399"/>
                  <a:gd name="T2" fmla="*/ 0 w 4342"/>
                  <a:gd name="T3" fmla="*/ 0 h 399"/>
                  <a:gd name="T4" fmla="*/ 0 w 4342"/>
                  <a:gd name="T5" fmla="*/ 0 h 399"/>
                  <a:gd name="T6" fmla="*/ 0 w 4342"/>
                  <a:gd name="T7" fmla="*/ 0 h 399"/>
                  <a:gd name="T8" fmla="*/ 0 w 4342"/>
                  <a:gd name="T9" fmla="*/ 0 h 399"/>
                  <a:gd name="T10" fmla="*/ 0 w 4342"/>
                  <a:gd name="T11" fmla="*/ 0 h 399"/>
                  <a:gd name="T12" fmla="*/ 0 w 4342"/>
                  <a:gd name="T13" fmla="*/ 0 h 399"/>
                  <a:gd name="T14" fmla="*/ 0 w 4342"/>
                  <a:gd name="T15" fmla="*/ 0 h 399"/>
                  <a:gd name="T16" fmla="*/ 0 w 4342"/>
                  <a:gd name="T17" fmla="*/ 0 h 399"/>
                  <a:gd name="T18" fmla="*/ 0 w 4342"/>
                  <a:gd name="T19" fmla="*/ 0 h 399"/>
                  <a:gd name="T20" fmla="*/ 0 w 4342"/>
                  <a:gd name="T21" fmla="*/ 0 h 399"/>
                  <a:gd name="T22" fmla="*/ 0 w 4342"/>
                  <a:gd name="T23" fmla="*/ 0 h 399"/>
                  <a:gd name="T24" fmla="*/ 0 w 4342"/>
                  <a:gd name="T25" fmla="*/ 0 h 399"/>
                  <a:gd name="T26" fmla="*/ 0 w 4342"/>
                  <a:gd name="T27" fmla="*/ 0 h 399"/>
                  <a:gd name="T28" fmla="*/ 0 w 4342"/>
                  <a:gd name="T29" fmla="*/ 0 h 399"/>
                  <a:gd name="T30" fmla="*/ 0 w 4342"/>
                  <a:gd name="T31" fmla="*/ 0 h 399"/>
                  <a:gd name="T32" fmla="*/ 0 w 4342"/>
                  <a:gd name="T33" fmla="*/ 0 h 399"/>
                  <a:gd name="T34" fmla="*/ 0 w 4342"/>
                  <a:gd name="T35" fmla="*/ 0 h 399"/>
                  <a:gd name="T36" fmla="*/ 0 w 4342"/>
                  <a:gd name="T37" fmla="*/ 0 h 399"/>
                  <a:gd name="T38" fmla="*/ 0 w 4342"/>
                  <a:gd name="T39" fmla="*/ 0 h 399"/>
                  <a:gd name="T40" fmla="*/ 0 w 4342"/>
                  <a:gd name="T41" fmla="*/ 0 h 399"/>
                  <a:gd name="T42" fmla="*/ 0 w 4342"/>
                  <a:gd name="T43" fmla="*/ 0 h 399"/>
                  <a:gd name="T44" fmla="*/ 0 w 4342"/>
                  <a:gd name="T45" fmla="*/ 0 h 399"/>
                  <a:gd name="T46" fmla="*/ 0 w 4342"/>
                  <a:gd name="T47" fmla="*/ 0 h 399"/>
                  <a:gd name="T48" fmla="*/ 0 w 4342"/>
                  <a:gd name="T49" fmla="*/ 0 h 399"/>
                  <a:gd name="T50" fmla="*/ 0 w 4342"/>
                  <a:gd name="T51" fmla="*/ 0 h 399"/>
                  <a:gd name="T52" fmla="*/ 0 w 4342"/>
                  <a:gd name="T53" fmla="*/ 0 h 399"/>
                  <a:gd name="T54" fmla="*/ 0 w 4342"/>
                  <a:gd name="T55" fmla="*/ 0 h 399"/>
                  <a:gd name="T56" fmla="*/ 0 w 4342"/>
                  <a:gd name="T57" fmla="*/ 0 h 399"/>
                  <a:gd name="T58" fmla="*/ 0 w 4342"/>
                  <a:gd name="T59" fmla="*/ 0 h 399"/>
                  <a:gd name="T60" fmla="*/ 0 w 4342"/>
                  <a:gd name="T61" fmla="*/ 0 h 399"/>
                  <a:gd name="T62" fmla="*/ 0 w 4342"/>
                  <a:gd name="T63" fmla="*/ 0 h 399"/>
                  <a:gd name="T64" fmla="*/ 0 w 4342"/>
                  <a:gd name="T65" fmla="*/ 0 h 3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42"/>
                  <a:gd name="T100" fmla="*/ 0 h 399"/>
                  <a:gd name="T101" fmla="*/ 4342 w 4342"/>
                  <a:gd name="T102" fmla="*/ 399 h 3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42" h="399">
                    <a:moveTo>
                      <a:pt x="34" y="53"/>
                    </a:moveTo>
                    <a:lnTo>
                      <a:pt x="234" y="59"/>
                    </a:lnTo>
                    <a:cubicBezTo>
                      <a:pt x="253" y="59"/>
                      <a:pt x="267" y="74"/>
                      <a:pt x="267" y="93"/>
                    </a:cubicBezTo>
                    <a:cubicBezTo>
                      <a:pt x="266" y="111"/>
                      <a:pt x="251" y="126"/>
                      <a:pt x="232" y="125"/>
                    </a:cubicBezTo>
                    <a:lnTo>
                      <a:pt x="33" y="119"/>
                    </a:lnTo>
                    <a:cubicBezTo>
                      <a:pt x="14" y="119"/>
                      <a:pt x="0" y="104"/>
                      <a:pt x="0" y="85"/>
                    </a:cubicBezTo>
                    <a:cubicBezTo>
                      <a:pt x="1" y="67"/>
                      <a:pt x="16" y="52"/>
                      <a:pt x="34" y="53"/>
                    </a:cubicBezTo>
                    <a:close/>
                    <a:moveTo>
                      <a:pt x="501" y="66"/>
                    </a:moveTo>
                    <a:lnTo>
                      <a:pt x="701" y="72"/>
                    </a:lnTo>
                    <a:cubicBezTo>
                      <a:pt x="719" y="73"/>
                      <a:pt x="734" y="88"/>
                      <a:pt x="733" y="106"/>
                    </a:cubicBezTo>
                    <a:cubicBezTo>
                      <a:pt x="733" y="125"/>
                      <a:pt x="717" y="139"/>
                      <a:pt x="699" y="139"/>
                    </a:cubicBezTo>
                    <a:lnTo>
                      <a:pt x="499" y="133"/>
                    </a:lnTo>
                    <a:cubicBezTo>
                      <a:pt x="481" y="132"/>
                      <a:pt x="466" y="117"/>
                      <a:pt x="467" y="99"/>
                    </a:cubicBezTo>
                    <a:cubicBezTo>
                      <a:pt x="467" y="80"/>
                      <a:pt x="483" y="66"/>
                      <a:pt x="501" y="66"/>
                    </a:cubicBezTo>
                    <a:close/>
                    <a:moveTo>
                      <a:pt x="967" y="80"/>
                    </a:moveTo>
                    <a:lnTo>
                      <a:pt x="1167" y="86"/>
                    </a:lnTo>
                    <a:cubicBezTo>
                      <a:pt x="1186" y="86"/>
                      <a:pt x="1200" y="102"/>
                      <a:pt x="1200" y="120"/>
                    </a:cubicBezTo>
                    <a:cubicBezTo>
                      <a:pt x="1199" y="138"/>
                      <a:pt x="1184" y="153"/>
                      <a:pt x="1165" y="152"/>
                    </a:cubicBezTo>
                    <a:lnTo>
                      <a:pt x="965" y="147"/>
                    </a:lnTo>
                    <a:cubicBezTo>
                      <a:pt x="947" y="146"/>
                      <a:pt x="933" y="131"/>
                      <a:pt x="933" y="112"/>
                    </a:cubicBezTo>
                    <a:cubicBezTo>
                      <a:pt x="934" y="94"/>
                      <a:pt x="949" y="79"/>
                      <a:pt x="967" y="80"/>
                    </a:cubicBezTo>
                    <a:close/>
                    <a:moveTo>
                      <a:pt x="1434" y="93"/>
                    </a:moveTo>
                    <a:lnTo>
                      <a:pt x="1634" y="99"/>
                    </a:lnTo>
                    <a:cubicBezTo>
                      <a:pt x="1652" y="100"/>
                      <a:pt x="1667" y="115"/>
                      <a:pt x="1666" y="133"/>
                    </a:cubicBezTo>
                    <a:cubicBezTo>
                      <a:pt x="1666" y="152"/>
                      <a:pt x="1650" y="166"/>
                      <a:pt x="1632" y="166"/>
                    </a:cubicBezTo>
                    <a:lnTo>
                      <a:pt x="1432" y="160"/>
                    </a:lnTo>
                    <a:cubicBezTo>
                      <a:pt x="1414" y="160"/>
                      <a:pt x="1399" y="144"/>
                      <a:pt x="1400" y="126"/>
                    </a:cubicBezTo>
                    <a:cubicBezTo>
                      <a:pt x="1400" y="107"/>
                      <a:pt x="1415" y="93"/>
                      <a:pt x="1434" y="93"/>
                    </a:cubicBezTo>
                    <a:close/>
                    <a:moveTo>
                      <a:pt x="1900" y="107"/>
                    </a:moveTo>
                    <a:lnTo>
                      <a:pt x="2100" y="113"/>
                    </a:lnTo>
                    <a:cubicBezTo>
                      <a:pt x="2119" y="113"/>
                      <a:pt x="2133" y="129"/>
                      <a:pt x="2133" y="147"/>
                    </a:cubicBezTo>
                    <a:cubicBezTo>
                      <a:pt x="2132" y="165"/>
                      <a:pt x="2117" y="180"/>
                      <a:pt x="2098" y="179"/>
                    </a:cubicBezTo>
                    <a:lnTo>
                      <a:pt x="1898" y="174"/>
                    </a:lnTo>
                    <a:cubicBezTo>
                      <a:pt x="1880" y="173"/>
                      <a:pt x="1865" y="158"/>
                      <a:pt x="1866" y="139"/>
                    </a:cubicBezTo>
                    <a:cubicBezTo>
                      <a:pt x="1867" y="121"/>
                      <a:pt x="1882" y="106"/>
                      <a:pt x="1900" y="107"/>
                    </a:cubicBezTo>
                    <a:close/>
                    <a:moveTo>
                      <a:pt x="2367" y="120"/>
                    </a:moveTo>
                    <a:lnTo>
                      <a:pt x="2567" y="126"/>
                    </a:lnTo>
                    <a:cubicBezTo>
                      <a:pt x="2585" y="127"/>
                      <a:pt x="2600" y="142"/>
                      <a:pt x="2599" y="161"/>
                    </a:cubicBezTo>
                    <a:cubicBezTo>
                      <a:pt x="2599" y="179"/>
                      <a:pt x="2583" y="193"/>
                      <a:pt x="2565" y="193"/>
                    </a:cubicBezTo>
                    <a:lnTo>
                      <a:pt x="2365" y="187"/>
                    </a:lnTo>
                    <a:cubicBezTo>
                      <a:pt x="2346" y="187"/>
                      <a:pt x="2332" y="171"/>
                      <a:pt x="2332" y="153"/>
                    </a:cubicBezTo>
                    <a:cubicBezTo>
                      <a:pt x="2333" y="134"/>
                      <a:pt x="2348" y="120"/>
                      <a:pt x="2367" y="120"/>
                    </a:cubicBezTo>
                    <a:close/>
                    <a:moveTo>
                      <a:pt x="2833" y="134"/>
                    </a:moveTo>
                    <a:lnTo>
                      <a:pt x="3033" y="140"/>
                    </a:lnTo>
                    <a:cubicBezTo>
                      <a:pt x="3052" y="140"/>
                      <a:pt x="3066" y="156"/>
                      <a:pt x="3066" y="174"/>
                    </a:cubicBezTo>
                    <a:cubicBezTo>
                      <a:pt x="3065" y="193"/>
                      <a:pt x="3050" y="207"/>
                      <a:pt x="3031" y="206"/>
                    </a:cubicBezTo>
                    <a:lnTo>
                      <a:pt x="2831" y="201"/>
                    </a:lnTo>
                    <a:cubicBezTo>
                      <a:pt x="2813" y="200"/>
                      <a:pt x="2798" y="185"/>
                      <a:pt x="2799" y="166"/>
                    </a:cubicBezTo>
                    <a:cubicBezTo>
                      <a:pt x="2800" y="148"/>
                      <a:pt x="2815" y="133"/>
                      <a:pt x="2833" y="134"/>
                    </a:cubicBezTo>
                    <a:close/>
                    <a:moveTo>
                      <a:pt x="3300" y="148"/>
                    </a:moveTo>
                    <a:lnTo>
                      <a:pt x="3500" y="153"/>
                    </a:lnTo>
                    <a:cubicBezTo>
                      <a:pt x="3518" y="154"/>
                      <a:pt x="3533" y="169"/>
                      <a:pt x="3532" y="188"/>
                    </a:cubicBezTo>
                    <a:cubicBezTo>
                      <a:pt x="3531" y="206"/>
                      <a:pt x="3516" y="221"/>
                      <a:pt x="3498" y="220"/>
                    </a:cubicBezTo>
                    <a:lnTo>
                      <a:pt x="3298" y="214"/>
                    </a:lnTo>
                    <a:cubicBezTo>
                      <a:pt x="3279" y="214"/>
                      <a:pt x="3265" y="198"/>
                      <a:pt x="3265" y="180"/>
                    </a:cubicBezTo>
                    <a:cubicBezTo>
                      <a:pt x="3266" y="162"/>
                      <a:pt x="3281" y="147"/>
                      <a:pt x="3300" y="148"/>
                    </a:cubicBezTo>
                    <a:close/>
                    <a:moveTo>
                      <a:pt x="3766" y="161"/>
                    </a:moveTo>
                    <a:lnTo>
                      <a:pt x="3966" y="167"/>
                    </a:lnTo>
                    <a:cubicBezTo>
                      <a:pt x="3985" y="167"/>
                      <a:pt x="3999" y="183"/>
                      <a:pt x="3998" y="201"/>
                    </a:cubicBezTo>
                    <a:cubicBezTo>
                      <a:pt x="3998" y="220"/>
                      <a:pt x="3983" y="234"/>
                      <a:pt x="3964" y="234"/>
                    </a:cubicBezTo>
                    <a:lnTo>
                      <a:pt x="3764" y="228"/>
                    </a:lnTo>
                    <a:cubicBezTo>
                      <a:pt x="3746" y="227"/>
                      <a:pt x="3731" y="212"/>
                      <a:pt x="3732" y="193"/>
                    </a:cubicBezTo>
                    <a:cubicBezTo>
                      <a:pt x="3732" y="175"/>
                      <a:pt x="3748" y="161"/>
                      <a:pt x="3766" y="161"/>
                    </a:cubicBezTo>
                    <a:close/>
                    <a:moveTo>
                      <a:pt x="3948" y="0"/>
                    </a:moveTo>
                    <a:lnTo>
                      <a:pt x="4342" y="211"/>
                    </a:lnTo>
                    <a:lnTo>
                      <a:pt x="3936" y="399"/>
                    </a:lnTo>
                    <a:lnTo>
                      <a:pt x="3948" y="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9" name="Freeform 281"/>
              <p:cNvSpPr>
                <a:spLocks noEditPoints="1"/>
              </p:cNvSpPr>
              <p:nvPr/>
            </p:nvSpPr>
            <p:spPr bwMode="auto">
              <a:xfrm>
                <a:off x="671" y="2276"/>
                <a:ext cx="175" cy="51"/>
              </a:xfrm>
              <a:custGeom>
                <a:avLst/>
                <a:gdLst>
                  <a:gd name="T0" fmla="*/ 0 w 3936"/>
                  <a:gd name="T1" fmla="*/ 0 h 712"/>
                  <a:gd name="T2" fmla="*/ 0 w 3936"/>
                  <a:gd name="T3" fmla="*/ 0 h 712"/>
                  <a:gd name="T4" fmla="*/ 0 w 3936"/>
                  <a:gd name="T5" fmla="*/ 0 h 712"/>
                  <a:gd name="T6" fmla="*/ 0 w 3936"/>
                  <a:gd name="T7" fmla="*/ 0 h 712"/>
                  <a:gd name="T8" fmla="*/ 0 w 3936"/>
                  <a:gd name="T9" fmla="*/ 0 h 712"/>
                  <a:gd name="T10" fmla="*/ 0 w 3936"/>
                  <a:gd name="T11" fmla="*/ 0 h 712"/>
                  <a:gd name="T12" fmla="*/ 0 w 3936"/>
                  <a:gd name="T13" fmla="*/ 0 h 712"/>
                  <a:gd name="T14" fmla="*/ 0 w 3936"/>
                  <a:gd name="T15" fmla="*/ 0 h 712"/>
                  <a:gd name="T16" fmla="*/ 0 w 3936"/>
                  <a:gd name="T17" fmla="*/ 0 h 712"/>
                  <a:gd name="T18" fmla="*/ 0 w 3936"/>
                  <a:gd name="T19" fmla="*/ 0 h 712"/>
                  <a:gd name="T20" fmla="*/ 0 w 3936"/>
                  <a:gd name="T21" fmla="*/ 0 h 712"/>
                  <a:gd name="T22" fmla="*/ 0 w 3936"/>
                  <a:gd name="T23" fmla="*/ 0 h 712"/>
                  <a:gd name="T24" fmla="*/ 0 w 3936"/>
                  <a:gd name="T25" fmla="*/ 0 h 712"/>
                  <a:gd name="T26" fmla="*/ 0 w 3936"/>
                  <a:gd name="T27" fmla="*/ 0 h 712"/>
                  <a:gd name="T28" fmla="*/ 0 w 3936"/>
                  <a:gd name="T29" fmla="*/ 0 h 712"/>
                  <a:gd name="T30" fmla="*/ 0 w 3936"/>
                  <a:gd name="T31" fmla="*/ 0 h 712"/>
                  <a:gd name="T32" fmla="*/ 0 w 3936"/>
                  <a:gd name="T33" fmla="*/ 0 h 712"/>
                  <a:gd name="T34" fmla="*/ 0 w 3936"/>
                  <a:gd name="T35" fmla="*/ 0 h 712"/>
                  <a:gd name="T36" fmla="*/ 0 w 3936"/>
                  <a:gd name="T37" fmla="*/ 0 h 712"/>
                  <a:gd name="T38" fmla="*/ 0 w 3936"/>
                  <a:gd name="T39" fmla="*/ 0 h 712"/>
                  <a:gd name="T40" fmla="*/ 0 w 3936"/>
                  <a:gd name="T41" fmla="*/ 0 h 712"/>
                  <a:gd name="T42" fmla="*/ 0 w 3936"/>
                  <a:gd name="T43" fmla="*/ 0 h 712"/>
                  <a:gd name="T44" fmla="*/ 0 w 3936"/>
                  <a:gd name="T45" fmla="*/ 0 h 712"/>
                  <a:gd name="T46" fmla="*/ 0 w 3936"/>
                  <a:gd name="T47" fmla="*/ 0 h 712"/>
                  <a:gd name="T48" fmla="*/ 0 w 3936"/>
                  <a:gd name="T49" fmla="*/ 0 h 712"/>
                  <a:gd name="T50" fmla="*/ 0 w 3936"/>
                  <a:gd name="T51" fmla="*/ 0 h 712"/>
                  <a:gd name="T52" fmla="*/ 0 w 3936"/>
                  <a:gd name="T53" fmla="*/ 0 h 712"/>
                  <a:gd name="T54" fmla="*/ 0 w 3936"/>
                  <a:gd name="T55" fmla="*/ 0 h 712"/>
                  <a:gd name="T56" fmla="*/ 0 w 3936"/>
                  <a:gd name="T57" fmla="*/ 0 h 712"/>
                  <a:gd name="T58" fmla="*/ 0 w 3936"/>
                  <a:gd name="T59" fmla="*/ 0 h 712"/>
                  <a:gd name="T60" fmla="*/ 0 w 3936"/>
                  <a:gd name="T61" fmla="*/ 0 h 712"/>
                  <a:gd name="T62" fmla="*/ 0 w 3936"/>
                  <a:gd name="T63" fmla="*/ 0 h 712"/>
                  <a:gd name="T64" fmla="*/ 0 w 3936"/>
                  <a:gd name="T65" fmla="*/ 0 h 712"/>
                  <a:gd name="T66" fmla="*/ 0 w 3936"/>
                  <a:gd name="T67" fmla="*/ 0 h 712"/>
                  <a:gd name="T68" fmla="*/ 0 w 3936"/>
                  <a:gd name="T69" fmla="*/ 0 h 712"/>
                  <a:gd name="T70" fmla="*/ 0 w 3936"/>
                  <a:gd name="T71" fmla="*/ 0 h 712"/>
                  <a:gd name="T72" fmla="*/ 0 w 3936"/>
                  <a:gd name="T73" fmla="*/ 0 h 712"/>
                  <a:gd name="T74" fmla="*/ 0 w 3936"/>
                  <a:gd name="T75" fmla="*/ 0 h 712"/>
                  <a:gd name="T76" fmla="*/ 0 w 3936"/>
                  <a:gd name="T77" fmla="*/ 0 h 712"/>
                  <a:gd name="T78" fmla="*/ 0 w 3936"/>
                  <a:gd name="T79" fmla="*/ 0 h 712"/>
                  <a:gd name="T80" fmla="*/ 0 w 3936"/>
                  <a:gd name="T81" fmla="*/ 0 h 712"/>
                  <a:gd name="T82" fmla="*/ 0 w 3936"/>
                  <a:gd name="T83" fmla="*/ 0 h 712"/>
                  <a:gd name="T84" fmla="*/ 0 w 3936"/>
                  <a:gd name="T85" fmla="*/ 0 h 712"/>
                  <a:gd name="T86" fmla="*/ 0 w 3936"/>
                  <a:gd name="T87" fmla="*/ 0 h 712"/>
                  <a:gd name="T88" fmla="*/ 0 w 3936"/>
                  <a:gd name="T89" fmla="*/ 0 h 712"/>
                  <a:gd name="T90" fmla="*/ 0 w 3936"/>
                  <a:gd name="T91" fmla="*/ 0 h 712"/>
                  <a:gd name="T92" fmla="*/ 0 w 3936"/>
                  <a:gd name="T93" fmla="*/ 0 h 712"/>
                  <a:gd name="T94" fmla="*/ 0 w 3936"/>
                  <a:gd name="T95" fmla="*/ 0 h 712"/>
                  <a:gd name="T96" fmla="*/ 0 w 3936"/>
                  <a:gd name="T97" fmla="*/ 0 h 712"/>
                  <a:gd name="T98" fmla="*/ 0 w 3936"/>
                  <a:gd name="T99" fmla="*/ 0 h 712"/>
                  <a:gd name="T100" fmla="*/ 0 w 3936"/>
                  <a:gd name="T101" fmla="*/ 0 h 712"/>
                  <a:gd name="T102" fmla="*/ 0 w 3936"/>
                  <a:gd name="T103" fmla="*/ 0 h 712"/>
                  <a:gd name="T104" fmla="*/ 0 w 3936"/>
                  <a:gd name="T105" fmla="*/ 0 h 712"/>
                  <a:gd name="T106" fmla="*/ 0 w 3936"/>
                  <a:gd name="T107" fmla="*/ 0 h 712"/>
                  <a:gd name="T108" fmla="*/ 0 w 3936"/>
                  <a:gd name="T109" fmla="*/ 0 h 712"/>
                  <a:gd name="T110" fmla="*/ 0 w 3936"/>
                  <a:gd name="T111" fmla="*/ 0 h 712"/>
                  <a:gd name="T112" fmla="*/ 0 w 3936"/>
                  <a:gd name="T113" fmla="*/ 0 h 712"/>
                  <a:gd name="T114" fmla="*/ 0 w 3936"/>
                  <a:gd name="T115" fmla="*/ 0 h 712"/>
                  <a:gd name="T116" fmla="*/ 0 w 3936"/>
                  <a:gd name="T117" fmla="*/ 0 h 712"/>
                  <a:gd name="T118" fmla="*/ 0 w 3936"/>
                  <a:gd name="T119" fmla="*/ 0 h 71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36"/>
                  <a:gd name="T181" fmla="*/ 0 h 712"/>
                  <a:gd name="T182" fmla="*/ 3936 w 3936"/>
                  <a:gd name="T183" fmla="*/ 712 h 71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36" h="712">
                    <a:moveTo>
                      <a:pt x="40" y="2"/>
                    </a:moveTo>
                    <a:lnTo>
                      <a:pt x="238" y="29"/>
                    </a:lnTo>
                    <a:cubicBezTo>
                      <a:pt x="257" y="32"/>
                      <a:pt x="269" y="49"/>
                      <a:pt x="267" y="67"/>
                    </a:cubicBezTo>
                    <a:cubicBezTo>
                      <a:pt x="264" y="85"/>
                      <a:pt x="248" y="98"/>
                      <a:pt x="229" y="95"/>
                    </a:cubicBezTo>
                    <a:lnTo>
                      <a:pt x="31" y="68"/>
                    </a:lnTo>
                    <a:cubicBezTo>
                      <a:pt x="13" y="66"/>
                      <a:pt x="0" y="49"/>
                      <a:pt x="3" y="31"/>
                    </a:cubicBezTo>
                    <a:cubicBezTo>
                      <a:pt x="5" y="12"/>
                      <a:pt x="22" y="0"/>
                      <a:pt x="40" y="2"/>
                    </a:cubicBezTo>
                    <a:close/>
                    <a:moveTo>
                      <a:pt x="503" y="65"/>
                    </a:moveTo>
                    <a:lnTo>
                      <a:pt x="701" y="92"/>
                    </a:lnTo>
                    <a:cubicBezTo>
                      <a:pt x="719" y="95"/>
                      <a:pt x="732" y="112"/>
                      <a:pt x="729" y="130"/>
                    </a:cubicBezTo>
                    <a:cubicBezTo>
                      <a:pt x="727" y="148"/>
                      <a:pt x="710" y="161"/>
                      <a:pt x="692" y="158"/>
                    </a:cubicBezTo>
                    <a:lnTo>
                      <a:pt x="494" y="131"/>
                    </a:lnTo>
                    <a:cubicBezTo>
                      <a:pt x="475" y="129"/>
                      <a:pt x="463" y="112"/>
                      <a:pt x="465" y="94"/>
                    </a:cubicBezTo>
                    <a:cubicBezTo>
                      <a:pt x="468" y="76"/>
                      <a:pt x="484" y="63"/>
                      <a:pt x="503" y="65"/>
                    </a:cubicBezTo>
                    <a:close/>
                    <a:moveTo>
                      <a:pt x="965" y="129"/>
                    </a:moveTo>
                    <a:lnTo>
                      <a:pt x="1163" y="156"/>
                    </a:lnTo>
                    <a:cubicBezTo>
                      <a:pt x="1181" y="158"/>
                      <a:pt x="1194" y="175"/>
                      <a:pt x="1192" y="193"/>
                    </a:cubicBezTo>
                    <a:cubicBezTo>
                      <a:pt x="1189" y="211"/>
                      <a:pt x="1172" y="224"/>
                      <a:pt x="1154" y="222"/>
                    </a:cubicBezTo>
                    <a:lnTo>
                      <a:pt x="956" y="195"/>
                    </a:lnTo>
                    <a:cubicBezTo>
                      <a:pt x="938" y="192"/>
                      <a:pt x="925" y="175"/>
                      <a:pt x="928" y="157"/>
                    </a:cubicBezTo>
                    <a:cubicBezTo>
                      <a:pt x="930" y="139"/>
                      <a:pt x="947" y="126"/>
                      <a:pt x="965" y="129"/>
                    </a:cubicBezTo>
                    <a:close/>
                    <a:moveTo>
                      <a:pt x="1427" y="192"/>
                    </a:moveTo>
                    <a:lnTo>
                      <a:pt x="1626" y="219"/>
                    </a:lnTo>
                    <a:cubicBezTo>
                      <a:pt x="1644" y="221"/>
                      <a:pt x="1657" y="238"/>
                      <a:pt x="1654" y="256"/>
                    </a:cubicBezTo>
                    <a:cubicBezTo>
                      <a:pt x="1652" y="275"/>
                      <a:pt x="1635" y="287"/>
                      <a:pt x="1617" y="285"/>
                    </a:cubicBezTo>
                    <a:lnTo>
                      <a:pt x="1418" y="258"/>
                    </a:lnTo>
                    <a:cubicBezTo>
                      <a:pt x="1400" y="255"/>
                      <a:pt x="1387" y="239"/>
                      <a:pt x="1390" y="220"/>
                    </a:cubicBezTo>
                    <a:cubicBezTo>
                      <a:pt x="1392" y="202"/>
                      <a:pt x="1409" y="189"/>
                      <a:pt x="1427" y="192"/>
                    </a:cubicBezTo>
                    <a:close/>
                    <a:moveTo>
                      <a:pt x="1890" y="255"/>
                    </a:moveTo>
                    <a:lnTo>
                      <a:pt x="2088" y="282"/>
                    </a:lnTo>
                    <a:cubicBezTo>
                      <a:pt x="2106" y="285"/>
                      <a:pt x="2119" y="301"/>
                      <a:pt x="2116" y="320"/>
                    </a:cubicBezTo>
                    <a:cubicBezTo>
                      <a:pt x="2114" y="338"/>
                      <a:pt x="2097" y="351"/>
                      <a:pt x="2079" y="348"/>
                    </a:cubicBezTo>
                    <a:lnTo>
                      <a:pt x="1881" y="321"/>
                    </a:lnTo>
                    <a:cubicBezTo>
                      <a:pt x="1862" y="319"/>
                      <a:pt x="1850" y="302"/>
                      <a:pt x="1852" y="284"/>
                    </a:cubicBezTo>
                    <a:cubicBezTo>
                      <a:pt x="1855" y="265"/>
                      <a:pt x="1872" y="253"/>
                      <a:pt x="1890" y="255"/>
                    </a:cubicBezTo>
                    <a:close/>
                    <a:moveTo>
                      <a:pt x="2352" y="318"/>
                    </a:moveTo>
                    <a:lnTo>
                      <a:pt x="2550" y="345"/>
                    </a:lnTo>
                    <a:cubicBezTo>
                      <a:pt x="2569" y="348"/>
                      <a:pt x="2581" y="365"/>
                      <a:pt x="2579" y="383"/>
                    </a:cubicBezTo>
                    <a:cubicBezTo>
                      <a:pt x="2576" y="401"/>
                      <a:pt x="2559" y="414"/>
                      <a:pt x="2541" y="411"/>
                    </a:cubicBezTo>
                    <a:lnTo>
                      <a:pt x="2343" y="384"/>
                    </a:lnTo>
                    <a:cubicBezTo>
                      <a:pt x="2325" y="382"/>
                      <a:pt x="2312" y="365"/>
                      <a:pt x="2315" y="347"/>
                    </a:cubicBezTo>
                    <a:cubicBezTo>
                      <a:pt x="2317" y="329"/>
                      <a:pt x="2334" y="316"/>
                      <a:pt x="2352" y="318"/>
                    </a:cubicBezTo>
                    <a:close/>
                    <a:moveTo>
                      <a:pt x="2814" y="381"/>
                    </a:moveTo>
                    <a:lnTo>
                      <a:pt x="3013" y="409"/>
                    </a:lnTo>
                    <a:cubicBezTo>
                      <a:pt x="3031" y="411"/>
                      <a:pt x="3044" y="428"/>
                      <a:pt x="3041" y="446"/>
                    </a:cubicBezTo>
                    <a:cubicBezTo>
                      <a:pt x="3039" y="464"/>
                      <a:pt x="3022" y="477"/>
                      <a:pt x="3004" y="475"/>
                    </a:cubicBezTo>
                    <a:lnTo>
                      <a:pt x="2805" y="448"/>
                    </a:lnTo>
                    <a:cubicBezTo>
                      <a:pt x="2787" y="445"/>
                      <a:pt x="2774" y="428"/>
                      <a:pt x="2777" y="410"/>
                    </a:cubicBezTo>
                    <a:cubicBezTo>
                      <a:pt x="2779" y="392"/>
                      <a:pt x="2796" y="379"/>
                      <a:pt x="2814" y="381"/>
                    </a:cubicBezTo>
                    <a:close/>
                    <a:moveTo>
                      <a:pt x="3277" y="445"/>
                    </a:moveTo>
                    <a:lnTo>
                      <a:pt x="3475" y="472"/>
                    </a:lnTo>
                    <a:cubicBezTo>
                      <a:pt x="3493" y="474"/>
                      <a:pt x="3506" y="491"/>
                      <a:pt x="3504" y="509"/>
                    </a:cubicBezTo>
                    <a:cubicBezTo>
                      <a:pt x="3501" y="528"/>
                      <a:pt x="3484" y="540"/>
                      <a:pt x="3466" y="538"/>
                    </a:cubicBezTo>
                    <a:lnTo>
                      <a:pt x="3268" y="511"/>
                    </a:lnTo>
                    <a:cubicBezTo>
                      <a:pt x="3250" y="508"/>
                      <a:pt x="3237" y="491"/>
                      <a:pt x="3239" y="473"/>
                    </a:cubicBezTo>
                    <a:cubicBezTo>
                      <a:pt x="3242" y="455"/>
                      <a:pt x="3259" y="442"/>
                      <a:pt x="3277" y="445"/>
                    </a:cubicBezTo>
                    <a:close/>
                    <a:moveTo>
                      <a:pt x="3567" y="316"/>
                    </a:moveTo>
                    <a:lnTo>
                      <a:pt x="3936" y="568"/>
                    </a:lnTo>
                    <a:lnTo>
                      <a:pt x="3512" y="712"/>
                    </a:lnTo>
                    <a:lnTo>
                      <a:pt x="3567" y="316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0" name="Freeform 282"/>
              <p:cNvSpPr>
                <a:spLocks noEditPoints="1"/>
              </p:cNvSpPr>
              <p:nvPr/>
            </p:nvSpPr>
            <p:spPr bwMode="auto">
              <a:xfrm>
                <a:off x="624" y="2158"/>
                <a:ext cx="219" cy="129"/>
              </a:xfrm>
              <a:custGeom>
                <a:avLst/>
                <a:gdLst>
                  <a:gd name="T0" fmla="*/ 0 w 4913"/>
                  <a:gd name="T1" fmla="*/ 0 h 1818"/>
                  <a:gd name="T2" fmla="*/ 0 w 4913"/>
                  <a:gd name="T3" fmla="*/ 0 h 1818"/>
                  <a:gd name="T4" fmla="*/ 0 w 4913"/>
                  <a:gd name="T5" fmla="*/ 0 h 1818"/>
                  <a:gd name="T6" fmla="*/ 0 w 4913"/>
                  <a:gd name="T7" fmla="*/ 0 h 1818"/>
                  <a:gd name="T8" fmla="*/ 0 w 4913"/>
                  <a:gd name="T9" fmla="*/ 0 h 1818"/>
                  <a:gd name="T10" fmla="*/ 0 w 4913"/>
                  <a:gd name="T11" fmla="*/ 0 h 1818"/>
                  <a:gd name="T12" fmla="*/ 0 w 4913"/>
                  <a:gd name="T13" fmla="*/ 0 h 1818"/>
                  <a:gd name="T14" fmla="*/ 0 w 4913"/>
                  <a:gd name="T15" fmla="*/ 0 h 1818"/>
                  <a:gd name="T16" fmla="*/ 0 w 4913"/>
                  <a:gd name="T17" fmla="*/ 0 h 1818"/>
                  <a:gd name="T18" fmla="*/ 0 w 4913"/>
                  <a:gd name="T19" fmla="*/ 0 h 1818"/>
                  <a:gd name="T20" fmla="*/ 0 w 4913"/>
                  <a:gd name="T21" fmla="*/ 0 h 1818"/>
                  <a:gd name="T22" fmla="*/ 0 w 4913"/>
                  <a:gd name="T23" fmla="*/ 0 h 1818"/>
                  <a:gd name="T24" fmla="*/ 0 w 4913"/>
                  <a:gd name="T25" fmla="*/ 0 h 1818"/>
                  <a:gd name="T26" fmla="*/ 0 w 4913"/>
                  <a:gd name="T27" fmla="*/ 0 h 1818"/>
                  <a:gd name="T28" fmla="*/ 0 w 4913"/>
                  <a:gd name="T29" fmla="*/ 0 h 1818"/>
                  <a:gd name="T30" fmla="*/ 0 w 4913"/>
                  <a:gd name="T31" fmla="*/ 0 h 1818"/>
                  <a:gd name="T32" fmla="*/ 0 w 4913"/>
                  <a:gd name="T33" fmla="*/ 0 h 1818"/>
                  <a:gd name="T34" fmla="*/ 0 w 4913"/>
                  <a:gd name="T35" fmla="*/ 0 h 1818"/>
                  <a:gd name="T36" fmla="*/ 0 w 4913"/>
                  <a:gd name="T37" fmla="*/ 0 h 1818"/>
                  <a:gd name="T38" fmla="*/ 0 w 4913"/>
                  <a:gd name="T39" fmla="*/ 0 h 1818"/>
                  <a:gd name="T40" fmla="*/ 0 w 4913"/>
                  <a:gd name="T41" fmla="*/ 0 h 1818"/>
                  <a:gd name="T42" fmla="*/ 0 w 4913"/>
                  <a:gd name="T43" fmla="*/ 0 h 1818"/>
                  <a:gd name="T44" fmla="*/ 0 w 4913"/>
                  <a:gd name="T45" fmla="*/ 0 h 1818"/>
                  <a:gd name="T46" fmla="*/ 0 w 4913"/>
                  <a:gd name="T47" fmla="*/ 0 h 1818"/>
                  <a:gd name="T48" fmla="*/ 0 w 4913"/>
                  <a:gd name="T49" fmla="*/ 0 h 1818"/>
                  <a:gd name="T50" fmla="*/ 0 w 4913"/>
                  <a:gd name="T51" fmla="*/ 0 h 1818"/>
                  <a:gd name="T52" fmla="*/ 0 w 4913"/>
                  <a:gd name="T53" fmla="*/ 0 h 1818"/>
                  <a:gd name="T54" fmla="*/ 0 w 4913"/>
                  <a:gd name="T55" fmla="*/ 0 h 1818"/>
                  <a:gd name="T56" fmla="*/ 0 w 4913"/>
                  <a:gd name="T57" fmla="*/ 0 h 1818"/>
                  <a:gd name="T58" fmla="*/ 0 w 4913"/>
                  <a:gd name="T59" fmla="*/ 0 h 1818"/>
                  <a:gd name="T60" fmla="*/ 0 w 4913"/>
                  <a:gd name="T61" fmla="*/ 0 h 1818"/>
                  <a:gd name="T62" fmla="*/ 0 w 4913"/>
                  <a:gd name="T63" fmla="*/ 0 h 1818"/>
                  <a:gd name="T64" fmla="*/ 0 w 4913"/>
                  <a:gd name="T65" fmla="*/ 1 h 1818"/>
                  <a:gd name="T66" fmla="*/ 0 w 4913"/>
                  <a:gd name="T67" fmla="*/ 0 h 1818"/>
                  <a:gd name="T68" fmla="*/ 0 w 4913"/>
                  <a:gd name="T69" fmla="*/ 0 h 1818"/>
                  <a:gd name="T70" fmla="*/ 0 w 4913"/>
                  <a:gd name="T71" fmla="*/ 1 h 1818"/>
                  <a:gd name="T72" fmla="*/ 0 w 4913"/>
                  <a:gd name="T73" fmla="*/ 1 h 1818"/>
                  <a:gd name="T74" fmla="*/ 0 w 4913"/>
                  <a:gd name="T75" fmla="*/ 1 h 1818"/>
                  <a:gd name="T76" fmla="*/ 0 w 4913"/>
                  <a:gd name="T77" fmla="*/ 0 h 1818"/>
                  <a:gd name="T78" fmla="*/ 0 w 4913"/>
                  <a:gd name="T79" fmla="*/ 1 h 181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913"/>
                  <a:gd name="T121" fmla="*/ 0 h 1818"/>
                  <a:gd name="T122" fmla="*/ 4913 w 4913"/>
                  <a:gd name="T123" fmla="*/ 1818 h 181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913" h="1818">
                    <a:moveTo>
                      <a:pt x="49" y="6"/>
                    </a:moveTo>
                    <a:lnTo>
                      <a:pt x="237" y="73"/>
                    </a:lnTo>
                    <a:cubicBezTo>
                      <a:pt x="255" y="79"/>
                      <a:pt x="264" y="98"/>
                      <a:pt x="258" y="116"/>
                    </a:cubicBezTo>
                    <a:cubicBezTo>
                      <a:pt x="252" y="133"/>
                      <a:pt x="233" y="142"/>
                      <a:pt x="215" y="136"/>
                    </a:cubicBezTo>
                    <a:lnTo>
                      <a:pt x="27" y="69"/>
                    </a:lnTo>
                    <a:cubicBezTo>
                      <a:pt x="9" y="63"/>
                      <a:pt x="0" y="44"/>
                      <a:pt x="6" y="27"/>
                    </a:cubicBezTo>
                    <a:cubicBezTo>
                      <a:pt x="13" y="9"/>
                      <a:pt x="32" y="0"/>
                      <a:pt x="49" y="6"/>
                    </a:cubicBezTo>
                    <a:close/>
                    <a:moveTo>
                      <a:pt x="489" y="162"/>
                    </a:moveTo>
                    <a:lnTo>
                      <a:pt x="677" y="229"/>
                    </a:lnTo>
                    <a:cubicBezTo>
                      <a:pt x="695" y="235"/>
                      <a:pt x="704" y="254"/>
                      <a:pt x="698" y="271"/>
                    </a:cubicBezTo>
                    <a:cubicBezTo>
                      <a:pt x="692" y="289"/>
                      <a:pt x="673" y="298"/>
                      <a:pt x="655" y="292"/>
                    </a:cubicBezTo>
                    <a:lnTo>
                      <a:pt x="467" y="225"/>
                    </a:lnTo>
                    <a:cubicBezTo>
                      <a:pt x="449" y="219"/>
                      <a:pt x="440" y="200"/>
                      <a:pt x="446" y="182"/>
                    </a:cubicBezTo>
                    <a:cubicBezTo>
                      <a:pt x="452" y="165"/>
                      <a:pt x="472" y="156"/>
                      <a:pt x="489" y="162"/>
                    </a:cubicBezTo>
                    <a:close/>
                    <a:moveTo>
                      <a:pt x="929" y="318"/>
                    </a:moveTo>
                    <a:lnTo>
                      <a:pt x="1117" y="384"/>
                    </a:lnTo>
                    <a:cubicBezTo>
                      <a:pt x="1135" y="391"/>
                      <a:pt x="1144" y="410"/>
                      <a:pt x="1138" y="427"/>
                    </a:cubicBezTo>
                    <a:cubicBezTo>
                      <a:pt x="1132" y="444"/>
                      <a:pt x="1112" y="453"/>
                      <a:pt x="1095" y="447"/>
                    </a:cubicBezTo>
                    <a:lnTo>
                      <a:pt x="907" y="381"/>
                    </a:lnTo>
                    <a:cubicBezTo>
                      <a:pt x="889" y="374"/>
                      <a:pt x="880" y="355"/>
                      <a:pt x="886" y="338"/>
                    </a:cubicBezTo>
                    <a:cubicBezTo>
                      <a:pt x="892" y="321"/>
                      <a:pt x="911" y="312"/>
                      <a:pt x="929" y="318"/>
                    </a:cubicBezTo>
                    <a:close/>
                    <a:moveTo>
                      <a:pt x="1369" y="473"/>
                    </a:moveTo>
                    <a:lnTo>
                      <a:pt x="1557" y="540"/>
                    </a:lnTo>
                    <a:cubicBezTo>
                      <a:pt x="1575" y="546"/>
                      <a:pt x="1584" y="565"/>
                      <a:pt x="1578" y="583"/>
                    </a:cubicBezTo>
                    <a:cubicBezTo>
                      <a:pt x="1571" y="600"/>
                      <a:pt x="1552" y="609"/>
                      <a:pt x="1535" y="603"/>
                    </a:cubicBezTo>
                    <a:lnTo>
                      <a:pt x="1346" y="536"/>
                    </a:lnTo>
                    <a:cubicBezTo>
                      <a:pt x="1329" y="530"/>
                      <a:pt x="1320" y="511"/>
                      <a:pt x="1326" y="494"/>
                    </a:cubicBezTo>
                    <a:cubicBezTo>
                      <a:pt x="1332" y="476"/>
                      <a:pt x="1351" y="467"/>
                      <a:pt x="1369" y="473"/>
                    </a:cubicBezTo>
                    <a:close/>
                    <a:moveTo>
                      <a:pt x="1809" y="629"/>
                    </a:moveTo>
                    <a:lnTo>
                      <a:pt x="1997" y="696"/>
                    </a:lnTo>
                    <a:cubicBezTo>
                      <a:pt x="2015" y="702"/>
                      <a:pt x="2024" y="721"/>
                      <a:pt x="2018" y="738"/>
                    </a:cubicBezTo>
                    <a:cubicBezTo>
                      <a:pt x="2011" y="756"/>
                      <a:pt x="1992" y="765"/>
                      <a:pt x="1975" y="759"/>
                    </a:cubicBezTo>
                    <a:lnTo>
                      <a:pt x="1786" y="692"/>
                    </a:lnTo>
                    <a:cubicBezTo>
                      <a:pt x="1769" y="686"/>
                      <a:pt x="1760" y="667"/>
                      <a:pt x="1766" y="649"/>
                    </a:cubicBezTo>
                    <a:cubicBezTo>
                      <a:pt x="1772" y="632"/>
                      <a:pt x="1791" y="623"/>
                      <a:pt x="1809" y="629"/>
                    </a:cubicBezTo>
                    <a:close/>
                    <a:moveTo>
                      <a:pt x="2249" y="785"/>
                    </a:moveTo>
                    <a:lnTo>
                      <a:pt x="2437" y="851"/>
                    </a:lnTo>
                    <a:cubicBezTo>
                      <a:pt x="2455" y="858"/>
                      <a:pt x="2464" y="877"/>
                      <a:pt x="2457" y="894"/>
                    </a:cubicBezTo>
                    <a:cubicBezTo>
                      <a:pt x="2451" y="911"/>
                      <a:pt x="2432" y="920"/>
                      <a:pt x="2415" y="914"/>
                    </a:cubicBezTo>
                    <a:lnTo>
                      <a:pt x="2226" y="848"/>
                    </a:lnTo>
                    <a:cubicBezTo>
                      <a:pt x="2209" y="841"/>
                      <a:pt x="2200" y="822"/>
                      <a:pt x="2206" y="805"/>
                    </a:cubicBezTo>
                    <a:cubicBezTo>
                      <a:pt x="2212" y="788"/>
                      <a:pt x="2231" y="779"/>
                      <a:pt x="2249" y="785"/>
                    </a:cubicBezTo>
                    <a:close/>
                    <a:moveTo>
                      <a:pt x="2689" y="940"/>
                    </a:moveTo>
                    <a:lnTo>
                      <a:pt x="2877" y="1007"/>
                    </a:lnTo>
                    <a:cubicBezTo>
                      <a:pt x="2894" y="1013"/>
                      <a:pt x="2904" y="1032"/>
                      <a:pt x="2897" y="1050"/>
                    </a:cubicBezTo>
                    <a:cubicBezTo>
                      <a:pt x="2891" y="1067"/>
                      <a:pt x="2872" y="1076"/>
                      <a:pt x="2855" y="1070"/>
                    </a:cubicBezTo>
                    <a:lnTo>
                      <a:pt x="2666" y="1003"/>
                    </a:lnTo>
                    <a:cubicBezTo>
                      <a:pt x="2649" y="997"/>
                      <a:pt x="2640" y="978"/>
                      <a:pt x="2646" y="961"/>
                    </a:cubicBezTo>
                    <a:cubicBezTo>
                      <a:pt x="2652" y="943"/>
                      <a:pt x="2671" y="934"/>
                      <a:pt x="2689" y="940"/>
                    </a:cubicBezTo>
                    <a:close/>
                    <a:moveTo>
                      <a:pt x="3128" y="1096"/>
                    </a:moveTo>
                    <a:lnTo>
                      <a:pt x="3317" y="1163"/>
                    </a:lnTo>
                    <a:cubicBezTo>
                      <a:pt x="3334" y="1169"/>
                      <a:pt x="3343" y="1188"/>
                      <a:pt x="3337" y="1205"/>
                    </a:cubicBezTo>
                    <a:cubicBezTo>
                      <a:pt x="3331" y="1223"/>
                      <a:pt x="3312" y="1232"/>
                      <a:pt x="3295" y="1226"/>
                    </a:cubicBezTo>
                    <a:lnTo>
                      <a:pt x="3106" y="1159"/>
                    </a:lnTo>
                    <a:cubicBezTo>
                      <a:pt x="3089" y="1153"/>
                      <a:pt x="3080" y="1134"/>
                      <a:pt x="3086" y="1116"/>
                    </a:cubicBezTo>
                    <a:cubicBezTo>
                      <a:pt x="3092" y="1099"/>
                      <a:pt x="3111" y="1090"/>
                      <a:pt x="3128" y="1096"/>
                    </a:cubicBezTo>
                    <a:close/>
                    <a:moveTo>
                      <a:pt x="3568" y="1252"/>
                    </a:moveTo>
                    <a:lnTo>
                      <a:pt x="3757" y="1318"/>
                    </a:lnTo>
                    <a:cubicBezTo>
                      <a:pt x="3774" y="1325"/>
                      <a:pt x="3783" y="1344"/>
                      <a:pt x="3777" y="1361"/>
                    </a:cubicBezTo>
                    <a:cubicBezTo>
                      <a:pt x="3771" y="1378"/>
                      <a:pt x="3752" y="1387"/>
                      <a:pt x="3735" y="1381"/>
                    </a:cubicBezTo>
                    <a:lnTo>
                      <a:pt x="3546" y="1315"/>
                    </a:lnTo>
                    <a:cubicBezTo>
                      <a:pt x="3529" y="1308"/>
                      <a:pt x="3520" y="1289"/>
                      <a:pt x="3526" y="1272"/>
                    </a:cubicBezTo>
                    <a:cubicBezTo>
                      <a:pt x="3532" y="1255"/>
                      <a:pt x="3551" y="1246"/>
                      <a:pt x="3568" y="1252"/>
                    </a:cubicBezTo>
                    <a:close/>
                    <a:moveTo>
                      <a:pt x="4008" y="1407"/>
                    </a:moveTo>
                    <a:lnTo>
                      <a:pt x="4197" y="1474"/>
                    </a:lnTo>
                    <a:cubicBezTo>
                      <a:pt x="4214" y="1480"/>
                      <a:pt x="4223" y="1499"/>
                      <a:pt x="4217" y="1517"/>
                    </a:cubicBezTo>
                    <a:cubicBezTo>
                      <a:pt x="4211" y="1534"/>
                      <a:pt x="4192" y="1543"/>
                      <a:pt x="4175" y="1537"/>
                    </a:cubicBezTo>
                    <a:lnTo>
                      <a:pt x="3986" y="1470"/>
                    </a:lnTo>
                    <a:cubicBezTo>
                      <a:pt x="3969" y="1464"/>
                      <a:pt x="3960" y="1445"/>
                      <a:pt x="3966" y="1428"/>
                    </a:cubicBezTo>
                    <a:cubicBezTo>
                      <a:pt x="3972" y="1410"/>
                      <a:pt x="3991" y="1401"/>
                      <a:pt x="4008" y="1407"/>
                    </a:cubicBezTo>
                    <a:close/>
                    <a:moveTo>
                      <a:pt x="4448" y="1563"/>
                    </a:moveTo>
                    <a:lnTo>
                      <a:pt x="4610" y="1620"/>
                    </a:lnTo>
                    <a:cubicBezTo>
                      <a:pt x="4627" y="1626"/>
                      <a:pt x="4636" y="1645"/>
                      <a:pt x="4630" y="1663"/>
                    </a:cubicBezTo>
                    <a:cubicBezTo>
                      <a:pt x="4624" y="1680"/>
                      <a:pt x="4605" y="1689"/>
                      <a:pt x="4587" y="1683"/>
                    </a:cubicBezTo>
                    <a:lnTo>
                      <a:pt x="4426" y="1626"/>
                    </a:lnTo>
                    <a:cubicBezTo>
                      <a:pt x="4409" y="1620"/>
                      <a:pt x="4400" y="1601"/>
                      <a:pt x="4406" y="1583"/>
                    </a:cubicBezTo>
                    <a:cubicBezTo>
                      <a:pt x="4412" y="1566"/>
                      <a:pt x="4431" y="1557"/>
                      <a:pt x="4448" y="1563"/>
                    </a:cubicBezTo>
                    <a:close/>
                    <a:moveTo>
                      <a:pt x="4602" y="1441"/>
                    </a:moveTo>
                    <a:lnTo>
                      <a:pt x="4913" y="1763"/>
                    </a:lnTo>
                    <a:lnTo>
                      <a:pt x="4469" y="1818"/>
                    </a:lnTo>
                    <a:lnTo>
                      <a:pt x="4602" y="1441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" name="Freeform 283"/>
              <p:cNvSpPr>
                <a:spLocks noEditPoints="1"/>
              </p:cNvSpPr>
              <p:nvPr/>
            </p:nvSpPr>
            <p:spPr bwMode="auto">
              <a:xfrm>
                <a:off x="739" y="2377"/>
                <a:ext cx="104" cy="33"/>
              </a:xfrm>
              <a:custGeom>
                <a:avLst/>
                <a:gdLst>
                  <a:gd name="T0" fmla="*/ 0 w 2327"/>
                  <a:gd name="T1" fmla="*/ 0 h 461"/>
                  <a:gd name="T2" fmla="*/ 0 w 2327"/>
                  <a:gd name="T3" fmla="*/ 0 h 461"/>
                  <a:gd name="T4" fmla="*/ 0 w 2327"/>
                  <a:gd name="T5" fmla="*/ 0 h 461"/>
                  <a:gd name="T6" fmla="*/ 0 w 2327"/>
                  <a:gd name="T7" fmla="*/ 0 h 461"/>
                  <a:gd name="T8" fmla="*/ 0 w 2327"/>
                  <a:gd name="T9" fmla="*/ 0 h 461"/>
                  <a:gd name="T10" fmla="*/ 0 w 2327"/>
                  <a:gd name="T11" fmla="*/ 0 h 461"/>
                  <a:gd name="T12" fmla="*/ 0 w 2327"/>
                  <a:gd name="T13" fmla="*/ 0 h 461"/>
                  <a:gd name="T14" fmla="*/ 0 w 2327"/>
                  <a:gd name="T15" fmla="*/ 0 h 461"/>
                  <a:gd name="T16" fmla="*/ 0 w 2327"/>
                  <a:gd name="T17" fmla="*/ 0 h 461"/>
                  <a:gd name="T18" fmla="*/ 0 w 2327"/>
                  <a:gd name="T19" fmla="*/ 0 h 461"/>
                  <a:gd name="T20" fmla="*/ 0 w 2327"/>
                  <a:gd name="T21" fmla="*/ 0 h 461"/>
                  <a:gd name="T22" fmla="*/ 0 w 2327"/>
                  <a:gd name="T23" fmla="*/ 0 h 461"/>
                  <a:gd name="T24" fmla="*/ 0 w 2327"/>
                  <a:gd name="T25" fmla="*/ 0 h 461"/>
                  <a:gd name="T26" fmla="*/ 0 w 2327"/>
                  <a:gd name="T27" fmla="*/ 0 h 461"/>
                  <a:gd name="T28" fmla="*/ 0 w 2327"/>
                  <a:gd name="T29" fmla="*/ 0 h 461"/>
                  <a:gd name="T30" fmla="*/ 0 w 2327"/>
                  <a:gd name="T31" fmla="*/ 0 h 461"/>
                  <a:gd name="T32" fmla="*/ 0 w 2327"/>
                  <a:gd name="T33" fmla="*/ 0 h 461"/>
                  <a:gd name="T34" fmla="*/ 0 w 2327"/>
                  <a:gd name="T35" fmla="*/ 0 h 461"/>
                  <a:gd name="T36" fmla="*/ 0 w 2327"/>
                  <a:gd name="T37" fmla="*/ 0 h 461"/>
                  <a:gd name="T38" fmla="*/ 0 w 2327"/>
                  <a:gd name="T39" fmla="*/ 0 h 461"/>
                  <a:gd name="T40" fmla="*/ 0 w 2327"/>
                  <a:gd name="T41" fmla="*/ 0 h 461"/>
                  <a:gd name="T42" fmla="*/ 0 w 2327"/>
                  <a:gd name="T43" fmla="*/ 0 h 461"/>
                  <a:gd name="T44" fmla="*/ 0 w 2327"/>
                  <a:gd name="T45" fmla="*/ 0 h 461"/>
                  <a:gd name="T46" fmla="*/ 0 w 2327"/>
                  <a:gd name="T47" fmla="*/ 0 h 461"/>
                  <a:gd name="T48" fmla="*/ 0 w 2327"/>
                  <a:gd name="T49" fmla="*/ 0 h 461"/>
                  <a:gd name="T50" fmla="*/ 0 w 2327"/>
                  <a:gd name="T51" fmla="*/ 0 h 461"/>
                  <a:gd name="T52" fmla="*/ 0 w 2327"/>
                  <a:gd name="T53" fmla="*/ 0 h 461"/>
                  <a:gd name="T54" fmla="*/ 0 w 2327"/>
                  <a:gd name="T55" fmla="*/ 0 h 461"/>
                  <a:gd name="T56" fmla="*/ 0 w 2327"/>
                  <a:gd name="T57" fmla="*/ 0 h 461"/>
                  <a:gd name="T58" fmla="*/ 0 w 2327"/>
                  <a:gd name="T59" fmla="*/ 0 h 461"/>
                  <a:gd name="T60" fmla="*/ 0 w 2327"/>
                  <a:gd name="T61" fmla="*/ 0 h 461"/>
                  <a:gd name="T62" fmla="*/ 0 w 2327"/>
                  <a:gd name="T63" fmla="*/ 0 h 461"/>
                  <a:gd name="T64" fmla="*/ 0 w 2327"/>
                  <a:gd name="T65" fmla="*/ 0 h 461"/>
                  <a:gd name="T66" fmla="*/ 0 w 2327"/>
                  <a:gd name="T67" fmla="*/ 0 h 461"/>
                  <a:gd name="T68" fmla="*/ 0 w 2327"/>
                  <a:gd name="T69" fmla="*/ 0 h 461"/>
                  <a:gd name="T70" fmla="*/ 0 w 2327"/>
                  <a:gd name="T71" fmla="*/ 0 h 461"/>
                  <a:gd name="T72" fmla="*/ 0 w 2327"/>
                  <a:gd name="T73" fmla="*/ 0 h 461"/>
                  <a:gd name="T74" fmla="*/ 0 w 2327"/>
                  <a:gd name="T75" fmla="*/ 0 h 461"/>
                  <a:gd name="T76" fmla="*/ 0 w 2327"/>
                  <a:gd name="T77" fmla="*/ 0 h 46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27"/>
                  <a:gd name="T118" fmla="*/ 0 h 461"/>
                  <a:gd name="T119" fmla="*/ 2327 w 2327"/>
                  <a:gd name="T120" fmla="*/ 461 h 46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27" h="461">
                    <a:moveTo>
                      <a:pt x="31" y="392"/>
                    </a:moveTo>
                    <a:lnTo>
                      <a:pt x="230" y="369"/>
                    </a:lnTo>
                    <a:cubicBezTo>
                      <a:pt x="248" y="366"/>
                      <a:pt x="265" y="379"/>
                      <a:pt x="267" y="398"/>
                    </a:cubicBezTo>
                    <a:cubicBezTo>
                      <a:pt x="269" y="416"/>
                      <a:pt x="256" y="433"/>
                      <a:pt x="238" y="435"/>
                    </a:cubicBezTo>
                    <a:lnTo>
                      <a:pt x="39" y="459"/>
                    </a:lnTo>
                    <a:cubicBezTo>
                      <a:pt x="21" y="461"/>
                      <a:pt x="4" y="448"/>
                      <a:pt x="2" y="429"/>
                    </a:cubicBezTo>
                    <a:cubicBezTo>
                      <a:pt x="0" y="411"/>
                      <a:pt x="13" y="395"/>
                      <a:pt x="31" y="392"/>
                    </a:cubicBezTo>
                    <a:close/>
                    <a:moveTo>
                      <a:pt x="495" y="337"/>
                    </a:moveTo>
                    <a:lnTo>
                      <a:pt x="693" y="313"/>
                    </a:lnTo>
                    <a:cubicBezTo>
                      <a:pt x="711" y="311"/>
                      <a:pt x="728" y="324"/>
                      <a:pt x="730" y="342"/>
                    </a:cubicBezTo>
                    <a:cubicBezTo>
                      <a:pt x="732" y="360"/>
                      <a:pt x="719" y="377"/>
                      <a:pt x="701" y="379"/>
                    </a:cubicBezTo>
                    <a:lnTo>
                      <a:pt x="502" y="403"/>
                    </a:lnTo>
                    <a:cubicBezTo>
                      <a:pt x="484" y="405"/>
                      <a:pt x="468" y="392"/>
                      <a:pt x="465" y="374"/>
                    </a:cubicBezTo>
                    <a:cubicBezTo>
                      <a:pt x="463" y="356"/>
                      <a:pt x="476" y="339"/>
                      <a:pt x="495" y="337"/>
                    </a:cubicBezTo>
                    <a:close/>
                    <a:moveTo>
                      <a:pt x="958" y="281"/>
                    </a:moveTo>
                    <a:lnTo>
                      <a:pt x="1156" y="257"/>
                    </a:lnTo>
                    <a:cubicBezTo>
                      <a:pt x="1175" y="255"/>
                      <a:pt x="1191" y="268"/>
                      <a:pt x="1193" y="286"/>
                    </a:cubicBezTo>
                    <a:cubicBezTo>
                      <a:pt x="1196" y="305"/>
                      <a:pt x="1183" y="321"/>
                      <a:pt x="1164" y="324"/>
                    </a:cubicBezTo>
                    <a:lnTo>
                      <a:pt x="966" y="347"/>
                    </a:lnTo>
                    <a:cubicBezTo>
                      <a:pt x="948" y="350"/>
                      <a:pt x="931" y="337"/>
                      <a:pt x="929" y="318"/>
                    </a:cubicBezTo>
                    <a:cubicBezTo>
                      <a:pt x="927" y="300"/>
                      <a:pt x="940" y="283"/>
                      <a:pt x="958" y="281"/>
                    </a:cubicBezTo>
                    <a:close/>
                    <a:moveTo>
                      <a:pt x="1421" y="226"/>
                    </a:moveTo>
                    <a:lnTo>
                      <a:pt x="1620" y="202"/>
                    </a:lnTo>
                    <a:cubicBezTo>
                      <a:pt x="1638" y="200"/>
                      <a:pt x="1655" y="213"/>
                      <a:pt x="1657" y="231"/>
                    </a:cubicBezTo>
                    <a:cubicBezTo>
                      <a:pt x="1659" y="249"/>
                      <a:pt x="1646" y="266"/>
                      <a:pt x="1628" y="268"/>
                    </a:cubicBezTo>
                    <a:lnTo>
                      <a:pt x="1429" y="292"/>
                    </a:lnTo>
                    <a:cubicBezTo>
                      <a:pt x="1411" y="294"/>
                      <a:pt x="1394" y="281"/>
                      <a:pt x="1392" y="263"/>
                    </a:cubicBezTo>
                    <a:cubicBezTo>
                      <a:pt x="1390" y="244"/>
                      <a:pt x="1403" y="228"/>
                      <a:pt x="1421" y="226"/>
                    </a:cubicBezTo>
                    <a:close/>
                    <a:moveTo>
                      <a:pt x="1885" y="170"/>
                    </a:moveTo>
                    <a:lnTo>
                      <a:pt x="1992" y="157"/>
                    </a:lnTo>
                    <a:cubicBezTo>
                      <a:pt x="2010" y="155"/>
                      <a:pt x="2027" y="168"/>
                      <a:pt x="2029" y="186"/>
                    </a:cubicBezTo>
                    <a:cubicBezTo>
                      <a:pt x="2031" y="204"/>
                      <a:pt x="2018" y="221"/>
                      <a:pt x="2000" y="223"/>
                    </a:cubicBezTo>
                    <a:lnTo>
                      <a:pt x="1892" y="236"/>
                    </a:lnTo>
                    <a:cubicBezTo>
                      <a:pt x="1874" y="238"/>
                      <a:pt x="1858" y="225"/>
                      <a:pt x="1855" y="207"/>
                    </a:cubicBezTo>
                    <a:cubicBezTo>
                      <a:pt x="1853" y="189"/>
                      <a:pt x="1866" y="172"/>
                      <a:pt x="1885" y="170"/>
                    </a:cubicBezTo>
                    <a:close/>
                    <a:moveTo>
                      <a:pt x="1906" y="0"/>
                    </a:moveTo>
                    <a:lnTo>
                      <a:pt x="2327" y="150"/>
                    </a:lnTo>
                    <a:lnTo>
                      <a:pt x="1953" y="397"/>
                    </a:lnTo>
                    <a:lnTo>
                      <a:pt x="1906" y="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" name="Freeform 284"/>
              <p:cNvSpPr>
                <a:spLocks noEditPoints="1"/>
              </p:cNvSpPr>
              <p:nvPr/>
            </p:nvSpPr>
            <p:spPr bwMode="auto">
              <a:xfrm>
                <a:off x="848" y="2436"/>
                <a:ext cx="42" cy="88"/>
              </a:xfrm>
              <a:custGeom>
                <a:avLst/>
                <a:gdLst>
                  <a:gd name="T0" fmla="*/ 0 w 946"/>
                  <a:gd name="T1" fmla="*/ 0 h 1238"/>
                  <a:gd name="T2" fmla="*/ 0 w 946"/>
                  <a:gd name="T3" fmla="*/ 0 h 1238"/>
                  <a:gd name="T4" fmla="*/ 0 w 946"/>
                  <a:gd name="T5" fmla="*/ 0 h 1238"/>
                  <a:gd name="T6" fmla="*/ 0 w 946"/>
                  <a:gd name="T7" fmla="*/ 0 h 1238"/>
                  <a:gd name="T8" fmla="*/ 0 w 946"/>
                  <a:gd name="T9" fmla="*/ 0 h 1238"/>
                  <a:gd name="T10" fmla="*/ 0 w 946"/>
                  <a:gd name="T11" fmla="*/ 0 h 1238"/>
                  <a:gd name="T12" fmla="*/ 0 w 946"/>
                  <a:gd name="T13" fmla="*/ 0 h 1238"/>
                  <a:gd name="T14" fmla="*/ 0 w 946"/>
                  <a:gd name="T15" fmla="*/ 0 h 1238"/>
                  <a:gd name="T16" fmla="*/ 0 w 946"/>
                  <a:gd name="T17" fmla="*/ 0 h 1238"/>
                  <a:gd name="T18" fmla="*/ 0 w 946"/>
                  <a:gd name="T19" fmla="*/ 0 h 1238"/>
                  <a:gd name="T20" fmla="*/ 0 w 946"/>
                  <a:gd name="T21" fmla="*/ 0 h 1238"/>
                  <a:gd name="T22" fmla="*/ 0 w 946"/>
                  <a:gd name="T23" fmla="*/ 0 h 1238"/>
                  <a:gd name="T24" fmla="*/ 0 w 946"/>
                  <a:gd name="T25" fmla="*/ 0 h 1238"/>
                  <a:gd name="T26" fmla="*/ 0 w 946"/>
                  <a:gd name="T27" fmla="*/ 0 h 1238"/>
                  <a:gd name="T28" fmla="*/ 0 w 946"/>
                  <a:gd name="T29" fmla="*/ 0 h 1238"/>
                  <a:gd name="T30" fmla="*/ 0 w 946"/>
                  <a:gd name="T31" fmla="*/ 0 h 1238"/>
                  <a:gd name="T32" fmla="*/ 0 w 946"/>
                  <a:gd name="T33" fmla="*/ 0 h 1238"/>
                  <a:gd name="T34" fmla="*/ 0 w 946"/>
                  <a:gd name="T35" fmla="*/ 0 h 1238"/>
                  <a:gd name="T36" fmla="*/ 0 w 946"/>
                  <a:gd name="T37" fmla="*/ 0 h 1238"/>
                  <a:gd name="T38" fmla="*/ 0 w 946"/>
                  <a:gd name="T39" fmla="*/ 0 h 1238"/>
                  <a:gd name="T40" fmla="*/ 0 w 946"/>
                  <a:gd name="T41" fmla="*/ 0 h 1238"/>
                  <a:gd name="T42" fmla="*/ 0 w 946"/>
                  <a:gd name="T43" fmla="*/ 0 h 1238"/>
                  <a:gd name="T44" fmla="*/ 0 w 946"/>
                  <a:gd name="T45" fmla="*/ 0 h 1238"/>
                  <a:gd name="T46" fmla="*/ 0 w 946"/>
                  <a:gd name="T47" fmla="*/ 0 h 1238"/>
                  <a:gd name="T48" fmla="*/ 0 w 946"/>
                  <a:gd name="T49" fmla="*/ 0 h 12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46"/>
                  <a:gd name="T76" fmla="*/ 0 h 1238"/>
                  <a:gd name="T77" fmla="*/ 946 w 946"/>
                  <a:gd name="T78" fmla="*/ 1238 h 123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46" h="1238">
                    <a:moveTo>
                      <a:pt x="11" y="1180"/>
                    </a:moveTo>
                    <a:lnTo>
                      <a:pt x="132" y="1021"/>
                    </a:lnTo>
                    <a:cubicBezTo>
                      <a:pt x="143" y="1006"/>
                      <a:pt x="164" y="1003"/>
                      <a:pt x="178" y="1014"/>
                    </a:cubicBezTo>
                    <a:cubicBezTo>
                      <a:pt x="193" y="1026"/>
                      <a:pt x="196" y="1046"/>
                      <a:pt x="185" y="1061"/>
                    </a:cubicBezTo>
                    <a:lnTo>
                      <a:pt x="64" y="1221"/>
                    </a:lnTo>
                    <a:cubicBezTo>
                      <a:pt x="53" y="1235"/>
                      <a:pt x="32" y="1238"/>
                      <a:pt x="17" y="1227"/>
                    </a:cubicBezTo>
                    <a:cubicBezTo>
                      <a:pt x="3" y="1216"/>
                      <a:pt x="0" y="1195"/>
                      <a:pt x="11" y="1180"/>
                    </a:cubicBezTo>
                    <a:close/>
                    <a:moveTo>
                      <a:pt x="293" y="808"/>
                    </a:moveTo>
                    <a:lnTo>
                      <a:pt x="413" y="649"/>
                    </a:lnTo>
                    <a:cubicBezTo>
                      <a:pt x="424" y="634"/>
                      <a:pt x="445" y="631"/>
                      <a:pt x="460" y="642"/>
                    </a:cubicBezTo>
                    <a:cubicBezTo>
                      <a:pt x="475" y="653"/>
                      <a:pt x="478" y="674"/>
                      <a:pt x="466" y="689"/>
                    </a:cubicBezTo>
                    <a:lnTo>
                      <a:pt x="346" y="848"/>
                    </a:lnTo>
                    <a:cubicBezTo>
                      <a:pt x="335" y="863"/>
                      <a:pt x="314" y="866"/>
                      <a:pt x="299" y="855"/>
                    </a:cubicBezTo>
                    <a:cubicBezTo>
                      <a:pt x="284" y="844"/>
                      <a:pt x="281" y="823"/>
                      <a:pt x="293" y="808"/>
                    </a:cubicBezTo>
                    <a:close/>
                    <a:moveTo>
                      <a:pt x="574" y="436"/>
                    </a:moveTo>
                    <a:lnTo>
                      <a:pt x="695" y="277"/>
                    </a:lnTo>
                    <a:cubicBezTo>
                      <a:pt x="706" y="262"/>
                      <a:pt x="727" y="259"/>
                      <a:pt x="742" y="270"/>
                    </a:cubicBezTo>
                    <a:cubicBezTo>
                      <a:pt x="756" y="281"/>
                      <a:pt x="759" y="302"/>
                      <a:pt x="748" y="317"/>
                    </a:cubicBezTo>
                    <a:lnTo>
                      <a:pt x="627" y="476"/>
                    </a:lnTo>
                    <a:cubicBezTo>
                      <a:pt x="616" y="491"/>
                      <a:pt x="595" y="494"/>
                      <a:pt x="581" y="483"/>
                    </a:cubicBezTo>
                    <a:cubicBezTo>
                      <a:pt x="566" y="472"/>
                      <a:pt x="563" y="451"/>
                      <a:pt x="574" y="436"/>
                    </a:cubicBezTo>
                    <a:close/>
                    <a:moveTo>
                      <a:pt x="545" y="199"/>
                    </a:moveTo>
                    <a:lnTo>
                      <a:pt x="946" y="0"/>
                    </a:lnTo>
                    <a:lnTo>
                      <a:pt x="864" y="440"/>
                    </a:lnTo>
                    <a:lnTo>
                      <a:pt x="545" y="199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" name="Freeform 285"/>
              <p:cNvSpPr>
                <a:spLocks noEditPoints="1"/>
              </p:cNvSpPr>
              <p:nvPr/>
            </p:nvSpPr>
            <p:spPr bwMode="auto">
              <a:xfrm>
                <a:off x="933" y="2431"/>
                <a:ext cx="17" cy="69"/>
              </a:xfrm>
              <a:custGeom>
                <a:avLst/>
                <a:gdLst>
                  <a:gd name="T0" fmla="*/ 0 w 391"/>
                  <a:gd name="T1" fmla="*/ 0 h 970"/>
                  <a:gd name="T2" fmla="*/ 0 w 391"/>
                  <a:gd name="T3" fmla="*/ 0 h 970"/>
                  <a:gd name="T4" fmla="*/ 0 w 391"/>
                  <a:gd name="T5" fmla="*/ 0 h 970"/>
                  <a:gd name="T6" fmla="*/ 0 w 391"/>
                  <a:gd name="T7" fmla="*/ 0 h 970"/>
                  <a:gd name="T8" fmla="*/ 0 w 391"/>
                  <a:gd name="T9" fmla="*/ 0 h 970"/>
                  <a:gd name="T10" fmla="*/ 0 w 391"/>
                  <a:gd name="T11" fmla="*/ 0 h 970"/>
                  <a:gd name="T12" fmla="*/ 0 w 391"/>
                  <a:gd name="T13" fmla="*/ 0 h 970"/>
                  <a:gd name="T14" fmla="*/ 0 w 391"/>
                  <a:gd name="T15" fmla="*/ 0 h 970"/>
                  <a:gd name="T16" fmla="*/ 0 w 391"/>
                  <a:gd name="T17" fmla="*/ 0 h 970"/>
                  <a:gd name="T18" fmla="*/ 0 w 391"/>
                  <a:gd name="T19" fmla="*/ 0 h 970"/>
                  <a:gd name="T20" fmla="*/ 0 w 391"/>
                  <a:gd name="T21" fmla="*/ 0 h 970"/>
                  <a:gd name="T22" fmla="*/ 0 w 391"/>
                  <a:gd name="T23" fmla="*/ 0 h 970"/>
                  <a:gd name="T24" fmla="*/ 0 w 391"/>
                  <a:gd name="T25" fmla="*/ 0 h 970"/>
                  <a:gd name="T26" fmla="*/ 0 w 391"/>
                  <a:gd name="T27" fmla="*/ 0 h 970"/>
                  <a:gd name="T28" fmla="*/ 0 w 391"/>
                  <a:gd name="T29" fmla="*/ 0 h 970"/>
                  <a:gd name="T30" fmla="*/ 0 w 391"/>
                  <a:gd name="T31" fmla="*/ 0 h 970"/>
                  <a:gd name="T32" fmla="*/ 0 w 391"/>
                  <a:gd name="T33" fmla="*/ 0 h 970"/>
                  <a:gd name="T34" fmla="*/ 0 w 391"/>
                  <a:gd name="T35" fmla="*/ 0 h 9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91"/>
                  <a:gd name="T55" fmla="*/ 0 h 970"/>
                  <a:gd name="T56" fmla="*/ 391 w 391"/>
                  <a:gd name="T57" fmla="*/ 970 h 9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91" h="970">
                    <a:moveTo>
                      <a:pt x="321" y="943"/>
                    </a:moveTo>
                    <a:lnTo>
                      <a:pt x="265" y="751"/>
                    </a:lnTo>
                    <a:cubicBezTo>
                      <a:pt x="260" y="733"/>
                      <a:pt x="270" y="715"/>
                      <a:pt x="288" y="709"/>
                    </a:cubicBezTo>
                    <a:cubicBezTo>
                      <a:pt x="305" y="704"/>
                      <a:pt x="324" y="714"/>
                      <a:pt x="329" y="732"/>
                    </a:cubicBezTo>
                    <a:lnTo>
                      <a:pt x="385" y="924"/>
                    </a:lnTo>
                    <a:cubicBezTo>
                      <a:pt x="391" y="941"/>
                      <a:pt x="381" y="960"/>
                      <a:pt x="363" y="965"/>
                    </a:cubicBezTo>
                    <a:cubicBezTo>
                      <a:pt x="345" y="970"/>
                      <a:pt x="327" y="960"/>
                      <a:pt x="321" y="943"/>
                    </a:cubicBezTo>
                    <a:close/>
                    <a:moveTo>
                      <a:pt x="190" y="495"/>
                    </a:moveTo>
                    <a:lnTo>
                      <a:pt x="141" y="329"/>
                    </a:lnTo>
                    <a:cubicBezTo>
                      <a:pt x="135" y="311"/>
                      <a:pt x="146" y="293"/>
                      <a:pt x="163" y="288"/>
                    </a:cubicBezTo>
                    <a:cubicBezTo>
                      <a:pt x="181" y="282"/>
                      <a:pt x="199" y="292"/>
                      <a:pt x="205" y="310"/>
                    </a:cubicBezTo>
                    <a:lnTo>
                      <a:pt x="254" y="476"/>
                    </a:lnTo>
                    <a:cubicBezTo>
                      <a:pt x="259" y="494"/>
                      <a:pt x="249" y="512"/>
                      <a:pt x="231" y="517"/>
                    </a:cubicBezTo>
                    <a:cubicBezTo>
                      <a:pt x="213" y="523"/>
                      <a:pt x="195" y="513"/>
                      <a:pt x="190" y="495"/>
                    </a:cubicBezTo>
                    <a:close/>
                    <a:moveTo>
                      <a:pt x="0" y="440"/>
                    </a:moveTo>
                    <a:lnTo>
                      <a:pt x="78" y="0"/>
                    </a:lnTo>
                    <a:lnTo>
                      <a:pt x="383" y="327"/>
                    </a:lnTo>
                    <a:lnTo>
                      <a:pt x="0" y="44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" name="Freeform 286"/>
              <p:cNvSpPr>
                <a:spLocks noEditPoints="1"/>
              </p:cNvSpPr>
              <p:nvPr/>
            </p:nvSpPr>
            <p:spPr bwMode="auto">
              <a:xfrm>
                <a:off x="976" y="2459"/>
                <a:ext cx="45" cy="150"/>
              </a:xfrm>
              <a:custGeom>
                <a:avLst/>
                <a:gdLst>
                  <a:gd name="T0" fmla="*/ 0 w 1016"/>
                  <a:gd name="T1" fmla="*/ 1 h 2104"/>
                  <a:gd name="T2" fmla="*/ 0 w 1016"/>
                  <a:gd name="T3" fmla="*/ 1 h 2104"/>
                  <a:gd name="T4" fmla="*/ 0 w 1016"/>
                  <a:gd name="T5" fmla="*/ 1 h 2104"/>
                  <a:gd name="T6" fmla="*/ 0 w 1016"/>
                  <a:gd name="T7" fmla="*/ 1 h 2104"/>
                  <a:gd name="T8" fmla="*/ 0 w 1016"/>
                  <a:gd name="T9" fmla="*/ 1 h 2104"/>
                  <a:gd name="T10" fmla="*/ 0 w 1016"/>
                  <a:gd name="T11" fmla="*/ 1 h 2104"/>
                  <a:gd name="T12" fmla="*/ 0 w 1016"/>
                  <a:gd name="T13" fmla="*/ 1 h 2104"/>
                  <a:gd name="T14" fmla="*/ 0 w 1016"/>
                  <a:gd name="T15" fmla="*/ 1 h 2104"/>
                  <a:gd name="T16" fmla="*/ 0 w 1016"/>
                  <a:gd name="T17" fmla="*/ 0 h 2104"/>
                  <a:gd name="T18" fmla="*/ 0 w 1016"/>
                  <a:gd name="T19" fmla="*/ 0 h 2104"/>
                  <a:gd name="T20" fmla="*/ 0 w 1016"/>
                  <a:gd name="T21" fmla="*/ 0 h 2104"/>
                  <a:gd name="T22" fmla="*/ 0 w 1016"/>
                  <a:gd name="T23" fmla="*/ 1 h 2104"/>
                  <a:gd name="T24" fmla="*/ 0 w 1016"/>
                  <a:gd name="T25" fmla="*/ 1 h 2104"/>
                  <a:gd name="T26" fmla="*/ 0 w 1016"/>
                  <a:gd name="T27" fmla="*/ 1 h 2104"/>
                  <a:gd name="T28" fmla="*/ 0 w 1016"/>
                  <a:gd name="T29" fmla="*/ 0 h 2104"/>
                  <a:gd name="T30" fmla="*/ 0 w 1016"/>
                  <a:gd name="T31" fmla="*/ 0 h 2104"/>
                  <a:gd name="T32" fmla="*/ 0 w 1016"/>
                  <a:gd name="T33" fmla="*/ 0 h 2104"/>
                  <a:gd name="T34" fmla="*/ 0 w 1016"/>
                  <a:gd name="T35" fmla="*/ 0 h 2104"/>
                  <a:gd name="T36" fmla="*/ 0 w 1016"/>
                  <a:gd name="T37" fmla="*/ 0 h 2104"/>
                  <a:gd name="T38" fmla="*/ 0 w 1016"/>
                  <a:gd name="T39" fmla="*/ 0 h 2104"/>
                  <a:gd name="T40" fmla="*/ 0 w 1016"/>
                  <a:gd name="T41" fmla="*/ 0 h 2104"/>
                  <a:gd name="T42" fmla="*/ 0 w 1016"/>
                  <a:gd name="T43" fmla="*/ 0 h 2104"/>
                  <a:gd name="T44" fmla="*/ 0 w 1016"/>
                  <a:gd name="T45" fmla="*/ 0 h 2104"/>
                  <a:gd name="T46" fmla="*/ 0 w 1016"/>
                  <a:gd name="T47" fmla="*/ 0 h 2104"/>
                  <a:gd name="T48" fmla="*/ 0 w 1016"/>
                  <a:gd name="T49" fmla="*/ 0 h 2104"/>
                  <a:gd name="T50" fmla="*/ 0 w 1016"/>
                  <a:gd name="T51" fmla="*/ 0 h 2104"/>
                  <a:gd name="T52" fmla="*/ 0 w 1016"/>
                  <a:gd name="T53" fmla="*/ 0 h 2104"/>
                  <a:gd name="T54" fmla="*/ 0 w 1016"/>
                  <a:gd name="T55" fmla="*/ 0 h 2104"/>
                  <a:gd name="T56" fmla="*/ 0 w 1016"/>
                  <a:gd name="T57" fmla="*/ 0 h 2104"/>
                  <a:gd name="T58" fmla="*/ 0 w 1016"/>
                  <a:gd name="T59" fmla="*/ 0 h 2104"/>
                  <a:gd name="T60" fmla="*/ 0 w 1016"/>
                  <a:gd name="T61" fmla="*/ 0 h 2104"/>
                  <a:gd name="T62" fmla="*/ 0 w 1016"/>
                  <a:gd name="T63" fmla="*/ 0 h 2104"/>
                  <a:gd name="T64" fmla="*/ 0 w 1016"/>
                  <a:gd name="T65" fmla="*/ 0 h 2104"/>
                  <a:gd name="T66" fmla="*/ 0 w 1016"/>
                  <a:gd name="T67" fmla="*/ 0 h 2104"/>
                  <a:gd name="T68" fmla="*/ 0 w 1016"/>
                  <a:gd name="T69" fmla="*/ 0 h 2104"/>
                  <a:gd name="T70" fmla="*/ 0 w 1016"/>
                  <a:gd name="T71" fmla="*/ 0 h 2104"/>
                  <a:gd name="T72" fmla="*/ 0 w 1016"/>
                  <a:gd name="T73" fmla="*/ 0 h 2104"/>
                  <a:gd name="T74" fmla="*/ 0 w 1016"/>
                  <a:gd name="T75" fmla="*/ 0 h 2104"/>
                  <a:gd name="T76" fmla="*/ 0 w 1016"/>
                  <a:gd name="T77" fmla="*/ 0 h 210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6"/>
                  <a:gd name="T118" fmla="*/ 0 h 2104"/>
                  <a:gd name="T119" fmla="*/ 1016 w 1016"/>
                  <a:gd name="T120" fmla="*/ 2104 h 210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6" h="2104">
                    <a:moveTo>
                      <a:pt x="948" y="2081"/>
                    </a:moveTo>
                    <a:lnTo>
                      <a:pt x="864" y="1899"/>
                    </a:lnTo>
                    <a:cubicBezTo>
                      <a:pt x="856" y="1883"/>
                      <a:pt x="863" y="1863"/>
                      <a:pt x="880" y="1855"/>
                    </a:cubicBezTo>
                    <a:cubicBezTo>
                      <a:pt x="896" y="1847"/>
                      <a:pt x="916" y="1855"/>
                      <a:pt x="924" y="1871"/>
                    </a:cubicBezTo>
                    <a:lnTo>
                      <a:pt x="1009" y="2052"/>
                    </a:lnTo>
                    <a:cubicBezTo>
                      <a:pt x="1016" y="2069"/>
                      <a:pt x="1009" y="2089"/>
                      <a:pt x="993" y="2097"/>
                    </a:cubicBezTo>
                    <a:cubicBezTo>
                      <a:pt x="976" y="2104"/>
                      <a:pt x="956" y="2097"/>
                      <a:pt x="948" y="2081"/>
                    </a:cubicBezTo>
                    <a:close/>
                    <a:moveTo>
                      <a:pt x="751" y="1658"/>
                    </a:moveTo>
                    <a:lnTo>
                      <a:pt x="666" y="1477"/>
                    </a:lnTo>
                    <a:cubicBezTo>
                      <a:pt x="658" y="1460"/>
                      <a:pt x="665" y="1440"/>
                      <a:pt x="682" y="1432"/>
                    </a:cubicBezTo>
                    <a:cubicBezTo>
                      <a:pt x="699" y="1425"/>
                      <a:pt x="718" y="1432"/>
                      <a:pt x="726" y="1448"/>
                    </a:cubicBezTo>
                    <a:lnTo>
                      <a:pt x="811" y="1630"/>
                    </a:lnTo>
                    <a:cubicBezTo>
                      <a:pt x="819" y="1646"/>
                      <a:pt x="812" y="1666"/>
                      <a:pt x="795" y="1674"/>
                    </a:cubicBezTo>
                    <a:cubicBezTo>
                      <a:pt x="778" y="1682"/>
                      <a:pt x="758" y="1675"/>
                      <a:pt x="751" y="1658"/>
                    </a:cubicBezTo>
                    <a:close/>
                    <a:moveTo>
                      <a:pt x="553" y="1235"/>
                    </a:moveTo>
                    <a:lnTo>
                      <a:pt x="468" y="1054"/>
                    </a:lnTo>
                    <a:cubicBezTo>
                      <a:pt x="460" y="1037"/>
                      <a:pt x="467" y="1017"/>
                      <a:pt x="484" y="1010"/>
                    </a:cubicBezTo>
                    <a:cubicBezTo>
                      <a:pt x="501" y="1002"/>
                      <a:pt x="521" y="1009"/>
                      <a:pt x="528" y="1026"/>
                    </a:cubicBezTo>
                    <a:lnTo>
                      <a:pt x="613" y="1207"/>
                    </a:lnTo>
                    <a:cubicBezTo>
                      <a:pt x="621" y="1224"/>
                      <a:pt x="614" y="1243"/>
                      <a:pt x="597" y="1251"/>
                    </a:cubicBezTo>
                    <a:cubicBezTo>
                      <a:pt x="580" y="1259"/>
                      <a:pt x="561" y="1252"/>
                      <a:pt x="553" y="1235"/>
                    </a:cubicBezTo>
                    <a:close/>
                    <a:moveTo>
                      <a:pt x="355" y="812"/>
                    </a:moveTo>
                    <a:lnTo>
                      <a:pt x="270" y="631"/>
                    </a:lnTo>
                    <a:cubicBezTo>
                      <a:pt x="263" y="615"/>
                      <a:pt x="270" y="595"/>
                      <a:pt x="286" y="587"/>
                    </a:cubicBezTo>
                    <a:cubicBezTo>
                      <a:pt x="303" y="579"/>
                      <a:pt x="323" y="586"/>
                      <a:pt x="331" y="603"/>
                    </a:cubicBezTo>
                    <a:lnTo>
                      <a:pt x="416" y="784"/>
                    </a:lnTo>
                    <a:cubicBezTo>
                      <a:pt x="423" y="801"/>
                      <a:pt x="416" y="821"/>
                      <a:pt x="399" y="829"/>
                    </a:cubicBezTo>
                    <a:cubicBezTo>
                      <a:pt x="383" y="836"/>
                      <a:pt x="363" y="829"/>
                      <a:pt x="355" y="812"/>
                    </a:cubicBezTo>
                    <a:close/>
                    <a:moveTo>
                      <a:pt x="157" y="390"/>
                    </a:moveTo>
                    <a:lnTo>
                      <a:pt x="123" y="316"/>
                    </a:lnTo>
                    <a:cubicBezTo>
                      <a:pt x="115" y="299"/>
                      <a:pt x="122" y="279"/>
                      <a:pt x="139" y="272"/>
                    </a:cubicBezTo>
                    <a:cubicBezTo>
                      <a:pt x="156" y="264"/>
                      <a:pt x="175" y="271"/>
                      <a:pt x="183" y="288"/>
                    </a:cubicBezTo>
                    <a:lnTo>
                      <a:pt x="218" y="362"/>
                    </a:lnTo>
                    <a:cubicBezTo>
                      <a:pt x="226" y="378"/>
                      <a:pt x="218" y="398"/>
                      <a:pt x="202" y="406"/>
                    </a:cubicBezTo>
                    <a:cubicBezTo>
                      <a:pt x="185" y="414"/>
                      <a:pt x="165" y="406"/>
                      <a:pt x="157" y="390"/>
                    </a:cubicBezTo>
                    <a:close/>
                    <a:moveTo>
                      <a:pt x="0" y="447"/>
                    </a:moveTo>
                    <a:lnTo>
                      <a:pt x="12" y="0"/>
                    </a:lnTo>
                    <a:lnTo>
                      <a:pt x="362" y="277"/>
                    </a:lnTo>
                    <a:lnTo>
                      <a:pt x="0" y="447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" name="Freeform 287"/>
              <p:cNvSpPr>
                <a:spLocks noEditPoints="1"/>
              </p:cNvSpPr>
              <p:nvPr/>
            </p:nvSpPr>
            <p:spPr bwMode="auto">
              <a:xfrm>
                <a:off x="1004" y="2450"/>
                <a:ext cx="253" cy="216"/>
              </a:xfrm>
              <a:custGeom>
                <a:avLst/>
                <a:gdLst>
                  <a:gd name="T0" fmla="*/ 0 w 5672"/>
                  <a:gd name="T1" fmla="*/ 1 h 3039"/>
                  <a:gd name="T2" fmla="*/ 0 w 5672"/>
                  <a:gd name="T3" fmla="*/ 1 h 3039"/>
                  <a:gd name="T4" fmla="*/ 0 w 5672"/>
                  <a:gd name="T5" fmla="*/ 1 h 3039"/>
                  <a:gd name="T6" fmla="*/ 0 w 5672"/>
                  <a:gd name="T7" fmla="*/ 1 h 3039"/>
                  <a:gd name="T8" fmla="*/ 0 w 5672"/>
                  <a:gd name="T9" fmla="*/ 1 h 3039"/>
                  <a:gd name="T10" fmla="*/ 0 w 5672"/>
                  <a:gd name="T11" fmla="*/ 1 h 3039"/>
                  <a:gd name="T12" fmla="*/ 0 w 5672"/>
                  <a:gd name="T13" fmla="*/ 1 h 3039"/>
                  <a:gd name="T14" fmla="*/ 0 w 5672"/>
                  <a:gd name="T15" fmla="*/ 1 h 3039"/>
                  <a:gd name="T16" fmla="*/ 0 w 5672"/>
                  <a:gd name="T17" fmla="*/ 1 h 3039"/>
                  <a:gd name="T18" fmla="*/ 0 w 5672"/>
                  <a:gd name="T19" fmla="*/ 1 h 3039"/>
                  <a:gd name="T20" fmla="*/ 0 w 5672"/>
                  <a:gd name="T21" fmla="*/ 1 h 3039"/>
                  <a:gd name="T22" fmla="*/ 0 w 5672"/>
                  <a:gd name="T23" fmla="*/ 1 h 3039"/>
                  <a:gd name="T24" fmla="*/ 0 w 5672"/>
                  <a:gd name="T25" fmla="*/ 1 h 3039"/>
                  <a:gd name="T26" fmla="*/ 0 w 5672"/>
                  <a:gd name="T27" fmla="*/ 1 h 3039"/>
                  <a:gd name="T28" fmla="*/ 0 w 5672"/>
                  <a:gd name="T29" fmla="*/ 1 h 3039"/>
                  <a:gd name="T30" fmla="*/ 0 w 5672"/>
                  <a:gd name="T31" fmla="*/ 1 h 3039"/>
                  <a:gd name="T32" fmla="*/ 0 w 5672"/>
                  <a:gd name="T33" fmla="*/ 1 h 3039"/>
                  <a:gd name="T34" fmla="*/ 0 w 5672"/>
                  <a:gd name="T35" fmla="*/ 1 h 3039"/>
                  <a:gd name="T36" fmla="*/ 0 w 5672"/>
                  <a:gd name="T37" fmla="*/ 1 h 3039"/>
                  <a:gd name="T38" fmla="*/ 0 w 5672"/>
                  <a:gd name="T39" fmla="*/ 1 h 3039"/>
                  <a:gd name="T40" fmla="*/ 0 w 5672"/>
                  <a:gd name="T41" fmla="*/ 1 h 3039"/>
                  <a:gd name="T42" fmla="*/ 0 w 5672"/>
                  <a:gd name="T43" fmla="*/ 1 h 3039"/>
                  <a:gd name="T44" fmla="*/ 0 w 5672"/>
                  <a:gd name="T45" fmla="*/ 1 h 3039"/>
                  <a:gd name="T46" fmla="*/ 0 w 5672"/>
                  <a:gd name="T47" fmla="*/ 1 h 3039"/>
                  <a:gd name="T48" fmla="*/ 0 w 5672"/>
                  <a:gd name="T49" fmla="*/ 1 h 3039"/>
                  <a:gd name="T50" fmla="*/ 0 w 5672"/>
                  <a:gd name="T51" fmla="*/ 0 h 3039"/>
                  <a:gd name="T52" fmla="*/ 0 w 5672"/>
                  <a:gd name="T53" fmla="*/ 0 h 3039"/>
                  <a:gd name="T54" fmla="*/ 0 w 5672"/>
                  <a:gd name="T55" fmla="*/ 1 h 3039"/>
                  <a:gd name="T56" fmla="*/ 0 w 5672"/>
                  <a:gd name="T57" fmla="*/ 0 h 3039"/>
                  <a:gd name="T58" fmla="*/ 0 w 5672"/>
                  <a:gd name="T59" fmla="*/ 0 h 3039"/>
                  <a:gd name="T60" fmla="*/ 0 w 5672"/>
                  <a:gd name="T61" fmla="*/ 0 h 3039"/>
                  <a:gd name="T62" fmla="*/ 0 w 5672"/>
                  <a:gd name="T63" fmla="*/ 0 h 3039"/>
                  <a:gd name="T64" fmla="*/ 0 w 5672"/>
                  <a:gd name="T65" fmla="*/ 0 h 3039"/>
                  <a:gd name="T66" fmla="*/ 0 w 5672"/>
                  <a:gd name="T67" fmla="*/ 0 h 3039"/>
                  <a:gd name="T68" fmla="*/ 0 w 5672"/>
                  <a:gd name="T69" fmla="*/ 0 h 3039"/>
                  <a:gd name="T70" fmla="*/ 0 w 5672"/>
                  <a:gd name="T71" fmla="*/ 0 h 3039"/>
                  <a:gd name="T72" fmla="*/ 0 w 5672"/>
                  <a:gd name="T73" fmla="*/ 0 h 3039"/>
                  <a:gd name="T74" fmla="*/ 0 w 5672"/>
                  <a:gd name="T75" fmla="*/ 0 h 3039"/>
                  <a:gd name="T76" fmla="*/ 0 w 5672"/>
                  <a:gd name="T77" fmla="*/ 0 h 3039"/>
                  <a:gd name="T78" fmla="*/ 0 w 5672"/>
                  <a:gd name="T79" fmla="*/ 0 h 3039"/>
                  <a:gd name="T80" fmla="*/ 0 w 5672"/>
                  <a:gd name="T81" fmla="*/ 0 h 3039"/>
                  <a:gd name="T82" fmla="*/ 0 w 5672"/>
                  <a:gd name="T83" fmla="*/ 0 h 3039"/>
                  <a:gd name="T84" fmla="*/ 0 w 5672"/>
                  <a:gd name="T85" fmla="*/ 0 h 3039"/>
                  <a:gd name="T86" fmla="*/ 0 w 5672"/>
                  <a:gd name="T87" fmla="*/ 0 h 3039"/>
                  <a:gd name="T88" fmla="*/ 0 w 5672"/>
                  <a:gd name="T89" fmla="*/ 0 h 3039"/>
                  <a:gd name="T90" fmla="*/ 0 w 5672"/>
                  <a:gd name="T91" fmla="*/ 0 h 3039"/>
                  <a:gd name="T92" fmla="*/ 0 w 5672"/>
                  <a:gd name="T93" fmla="*/ 0 h 30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672"/>
                  <a:gd name="T142" fmla="*/ 0 h 3039"/>
                  <a:gd name="T143" fmla="*/ 5672 w 5672"/>
                  <a:gd name="T144" fmla="*/ 3039 h 30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672" h="3039">
                    <a:moveTo>
                      <a:pt x="5618" y="3030"/>
                    </a:moveTo>
                    <a:lnTo>
                      <a:pt x="5442" y="2936"/>
                    </a:lnTo>
                    <a:cubicBezTo>
                      <a:pt x="5425" y="2927"/>
                      <a:pt x="5419" y="2907"/>
                      <a:pt x="5428" y="2891"/>
                    </a:cubicBezTo>
                    <a:cubicBezTo>
                      <a:pt x="5437" y="2875"/>
                      <a:pt x="5457" y="2868"/>
                      <a:pt x="5473" y="2877"/>
                    </a:cubicBezTo>
                    <a:lnTo>
                      <a:pt x="5649" y="2971"/>
                    </a:lnTo>
                    <a:cubicBezTo>
                      <a:pt x="5666" y="2980"/>
                      <a:pt x="5672" y="3000"/>
                      <a:pt x="5663" y="3016"/>
                    </a:cubicBezTo>
                    <a:cubicBezTo>
                      <a:pt x="5655" y="3032"/>
                      <a:pt x="5634" y="3039"/>
                      <a:pt x="5618" y="3030"/>
                    </a:cubicBezTo>
                    <a:close/>
                    <a:moveTo>
                      <a:pt x="5206" y="2811"/>
                    </a:moveTo>
                    <a:lnTo>
                      <a:pt x="5030" y="2717"/>
                    </a:lnTo>
                    <a:cubicBezTo>
                      <a:pt x="5013" y="2708"/>
                      <a:pt x="5007" y="2688"/>
                      <a:pt x="5016" y="2671"/>
                    </a:cubicBezTo>
                    <a:cubicBezTo>
                      <a:pt x="5025" y="2655"/>
                      <a:pt x="5045" y="2649"/>
                      <a:pt x="5061" y="2658"/>
                    </a:cubicBezTo>
                    <a:lnTo>
                      <a:pt x="5238" y="2752"/>
                    </a:lnTo>
                    <a:cubicBezTo>
                      <a:pt x="5254" y="2760"/>
                      <a:pt x="5260" y="2781"/>
                      <a:pt x="5251" y="2797"/>
                    </a:cubicBezTo>
                    <a:cubicBezTo>
                      <a:pt x="5243" y="2813"/>
                      <a:pt x="5222" y="2819"/>
                      <a:pt x="5206" y="2811"/>
                    </a:cubicBezTo>
                    <a:close/>
                    <a:moveTo>
                      <a:pt x="4794" y="2591"/>
                    </a:moveTo>
                    <a:lnTo>
                      <a:pt x="4618" y="2497"/>
                    </a:lnTo>
                    <a:cubicBezTo>
                      <a:pt x="4602" y="2489"/>
                      <a:pt x="4595" y="2468"/>
                      <a:pt x="4604" y="2452"/>
                    </a:cubicBezTo>
                    <a:cubicBezTo>
                      <a:pt x="4613" y="2436"/>
                      <a:pt x="4633" y="2430"/>
                      <a:pt x="4649" y="2438"/>
                    </a:cubicBezTo>
                    <a:lnTo>
                      <a:pt x="4826" y="2532"/>
                    </a:lnTo>
                    <a:cubicBezTo>
                      <a:pt x="4842" y="2541"/>
                      <a:pt x="4848" y="2561"/>
                      <a:pt x="4839" y="2577"/>
                    </a:cubicBezTo>
                    <a:cubicBezTo>
                      <a:pt x="4831" y="2594"/>
                      <a:pt x="4811" y="2600"/>
                      <a:pt x="4794" y="2591"/>
                    </a:cubicBezTo>
                    <a:close/>
                    <a:moveTo>
                      <a:pt x="4382" y="2372"/>
                    </a:moveTo>
                    <a:lnTo>
                      <a:pt x="4206" y="2278"/>
                    </a:lnTo>
                    <a:cubicBezTo>
                      <a:pt x="4190" y="2269"/>
                      <a:pt x="4183" y="2249"/>
                      <a:pt x="4192" y="2233"/>
                    </a:cubicBezTo>
                    <a:cubicBezTo>
                      <a:pt x="4201" y="2216"/>
                      <a:pt x="4221" y="2210"/>
                      <a:pt x="4237" y="2219"/>
                    </a:cubicBezTo>
                    <a:lnTo>
                      <a:pt x="4414" y="2313"/>
                    </a:lnTo>
                    <a:cubicBezTo>
                      <a:pt x="4430" y="2322"/>
                      <a:pt x="4436" y="2342"/>
                      <a:pt x="4428" y="2358"/>
                    </a:cubicBezTo>
                    <a:cubicBezTo>
                      <a:pt x="4419" y="2374"/>
                      <a:pt x="4399" y="2380"/>
                      <a:pt x="4382" y="2372"/>
                    </a:cubicBezTo>
                    <a:close/>
                    <a:moveTo>
                      <a:pt x="3971" y="2152"/>
                    </a:moveTo>
                    <a:lnTo>
                      <a:pt x="3794" y="2058"/>
                    </a:lnTo>
                    <a:cubicBezTo>
                      <a:pt x="3778" y="2050"/>
                      <a:pt x="3772" y="2030"/>
                      <a:pt x="3780" y="2013"/>
                    </a:cubicBezTo>
                    <a:cubicBezTo>
                      <a:pt x="3789" y="1997"/>
                      <a:pt x="3809" y="1991"/>
                      <a:pt x="3825" y="2000"/>
                    </a:cubicBezTo>
                    <a:lnTo>
                      <a:pt x="4002" y="2094"/>
                    </a:lnTo>
                    <a:cubicBezTo>
                      <a:pt x="4018" y="2102"/>
                      <a:pt x="4024" y="2122"/>
                      <a:pt x="4016" y="2139"/>
                    </a:cubicBezTo>
                    <a:cubicBezTo>
                      <a:pt x="4007" y="2155"/>
                      <a:pt x="3987" y="2161"/>
                      <a:pt x="3971" y="2152"/>
                    </a:cubicBezTo>
                    <a:close/>
                    <a:moveTo>
                      <a:pt x="3559" y="1933"/>
                    </a:moveTo>
                    <a:lnTo>
                      <a:pt x="3382" y="1839"/>
                    </a:lnTo>
                    <a:cubicBezTo>
                      <a:pt x="3366" y="1830"/>
                      <a:pt x="3360" y="1810"/>
                      <a:pt x="3368" y="1794"/>
                    </a:cubicBezTo>
                    <a:cubicBezTo>
                      <a:pt x="3377" y="1778"/>
                      <a:pt x="3397" y="1772"/>
                      <a:pt x="3413" y="1780"/>
                    </a:cubicBezTo>
                    <a:lnTo>
                      <a:pt x="3590" y="1874"/>
                    </a:lnTo>
                    <a:cubicBezTo>
                      <a:pt x="3606" y="1883"/>
                      <a:pt x="3612" y="1903"/>
                      <a:pt x="3604" y="1919"/>
                    </a:cubicBezTo>
                    <a:cubicBezTo>
                      <a:pt x="3595" y="1936"/>
                      <a:pt x="3575" y="1942"/>
                      <a:pt x="3559" y="1933"/>
                    </a:cubicBezTo>
                    <a:close/>
                    <a:moveTo>
                      <a:pt x="3147" y="1714"/>
                    </a:moveTo>
                    <a:lnTo>
                      <a:pt x="2970" y="1620"/>
                    </a:lnTo>
                    <a:cubicBezTo>
                      <a:pt x="2954" y="1611"/>
                      <a:pt x="2948" y="1591"/>
                      <a:pt x="2956" y="1575"/>
                    </a:cubicBezTo>
                    <a:cubicBezTo>
                      <a:pt x="2965" y="1558"/>
                      <a:pt x="2985" y="1552"/>
                      <a:pt x="3002" y="1561"/>
                    </a:cubicBezTo>
                    <a:lnTo>
                      <a:pt x="3178" y="1655"/>
                    </a:lnTo>
                    <a:cubicBezTo>
                      <a:pt x="3194" y="1664"/>
                      <a:pt x="3200" y="1684"/>
                      <a:pt x="3192" y="1700"/>
                    </a:cubicBezTo>
                    <a:cubicBezTo>
                      <a:pt x="3183" y="1716"/>
                      <a:pt x="3163" y="1722"/>
                      <a:pt x="3147" y="1714"/>
                    </a:cubicBezTo>
                    <a:close/>
                    <a:moveTo>
                      <a:pt x="2735" y="1494"/>
                    </a:moveTo>
                    <a:lnTo>
                      <a:pt x="2558" y="1400"/>
                    </a:lnTo>
                    <a:cubicBezTo>
                      <a:pt x="2542" y="1392"/>
                      <a:pt x="2536" y="1372"/>
                      <a:pt x="2545" y="1355"/>
                    </a:cubicBezTo>
                    <a:cubicBezTo>
                      <a:pt x="2553" y="1339"/>
                      <a:pt x="2573" y="1333"/>
                      <a:pt x="2590" y="1342"/>
                    </a:cubicBezTo>
                    <a:lnTo>
                      <a:pt x="2766" y="1436"/>
                    </a:lnTo>
                    <a:cubicBezTo>
                      <a:pt x="2782" y="1444"/>
                      <a:pt x="2789" y="1464"/>
                      <a:pt x="2780" y="1481"/>
                    </a:cubicBezTo>
                    <a:cubicBezTo>
                      <a:pt x="2771" y="1497"/>
                      <a:pt x="2751" y="1503"/>
                      <a:pt x="2735" y="1494"/>
                    </a:cubicBezTo>
                    <a:close/>
                    <a:moveTo>
                      <a:pt x="2323" y="1275"/>
                    </a:moveTo>
                    <a:lnTo>
                      <a:pt x="2146" y="1181"/>
                    </a:lnTo>
                    <a:cubicBezTo>
                      <a:pt x="2130" y="1172"/>
                      <a:pt x="2124" y="1152"/>
                      <a:pt x="2133" y="1136"/>
                    </a:cubicBezTo>
                    <a:cubicBezTo>
                      <a:pt x="2141" y="1120"/>
                      <a:pt x="2161" y="1114"/>
                      <a:pt x="2178" y="1122"/>
                    </a:cubicBezTo>
                    <a:lnTo>
                      <a:pt x="2354" y="1216"/>
                    </a:lnTo>
                    <a:cubicBezTo>
                      <a:pt x="2371" y="1225"/>
                      <a:pt x="2377" y="1245"/>
                      <a:pt x="2368" y="1261"/>
                    </a:cubicBezTo>
                    <a:cubicBezTo>
                      <a:pt x="2359" y="1278"/>
                      <a:pt x="2339" y="1284"/>
                      <a:pt x="2323" y="1275"/>
                    </a:cubicBezTo>
                    <a:close/>
                    <a:moveTo>
                      <a:pt x="1911" y="1056"/>
                    </a:moveTo>
                    <a:lnTo>
                      <a:pt x="1734" y="962"/>
                    </a:lnTo>
                    <a:cubicBezTo>
                      <a:pt x="1718" y="953"/>
                      <a:pt x="1712" y="933"/>
                      <a:pt x="1721" y="917"/>
                    </a:cubicBezTo>
                    <a:cubicBezTo>
                      <a:pt x="1729" y="900"/>
                      <a:pt x="1750" y="894"/>
                      <a:pt x="1766" y="903"/>
                    </a:cubicBezTo>
                    <a:lnTo>
                      <a:pt x="1942" y="997"/>
                    </a:lnTo>
                    <a:cubicBezTo>
                      <a:pt x="1959" y="1006"/>
                      <a:pt x="1965" y="1026"/>
                      <a:pt x="1956" y="1042"/>
                    </a:cubicBezTo>
                    <a:cubicBezTo>
                      <a:pt x="1947" y="1058"/>
                      <a:pt x="1927" y="1064"/>
                      <a:pt x="1911" y="1056"/>
                    </a:cubicBezTo>
                    <a:close/>
                    <a:moveTo>
                      <a:pt x="1499" y="836"/>
                    </a:moveTo>
                    <a:lnTo>
                      <a:pt x="1323" y="742"/>
                    </a:lnTo>
                    <a:cubicBezTo>
                      <a:pt x="1306" y="734"/>
                      <a:pt x="1300" y="713"/>
                      <a:pt x="1309" y="697"/>
                    </a:cubicBezTo>
                    <a:cubicBezTo>
                      <a:pt x="1318" y="681"/>
                      <a:pt x="1338" y="675"/>
                      <a:pt x="1354" y="683"/>
                    </a:cubicBezTo>
                    <a:lnTo>
                      <a:pt x="1530" y="777"/>
                    </a:lnTo>
                    <a:cubicBezTo>
                      <a:pt x="1547" y="786"/>
                      <a:pt x="1553" y="806"/>
                      <a:pt x="1544" y="823"/>
                    </a:cubicBezTo>
                    <a:cubicBezTo>
                      <a:pt x="1536" y="839"/>
                      <a:pt x="1515" y="845"/>
                      <a:pt x="1499" y="836"/>
                    </a:cubicBezTo>
                    <a:close/>
                    <a:moveTo>
                      <a:pt x="1087" y="617"/>
                    </a:moveTo>
                    <a:lnTo>
                      <a:pt x="911" y="523"/>
                    </a:lnTo>
                    <a:cubicBezTo>
                      <a:pt x="894" y="514"/>
                      <a:pt x="888" y="494"/>
                      <a:pt x="897" y="478"/>
                    </a:cubicBezTo>
                    <a:cubicBezTo>
                      <a:pt x="906" y="462"/>
                      <a:pt x="926" y="455"/>
                      <a:pt x="942" y="464"/>
                    </a:cubicBezTo>
                    <a:lnTo>
                      <a:pt x="1119" y="558"/>
                    </a:lnTo>
                    <a:cubicBezTo>
                      <a:pt x="1135" y="567"/>
                      <a:pt x="1141" y="587"/>
                      <a:pt x="1132" y="603"/>
                    </a:cubicBezTo>
                    <a:cubicBezTo>
                      <a:pt x="1124" y="619"/>
                      <a:pt x="1103" y="626"/>
                      <a:pt x="1087" y="617"/>
                    </a:cubicBezTo>
                    <a:close/>
                    <a:moveTo>
                      <a:pt x="675" y="398"/>
                    </a:moveTo>
                    <a:lnTo>
                      <a:pt x="499" y="304"/>
                    </a:lnTo>
                    <a:cubicBezTo>
                      <a:pt x="483" y="295"/>
                      <a:pt x="476" y="275"/>
                      <a:pt x="485" y="259"/>
                    </a:cubicBezTo>
                    <a:cubicBezTo>
                      <a:pt x="494" y="242"/>
                      <a:pt x="514" y="236"/>
                      <a:pt x="530" y="245"/>
                    </a:cubicBezTo>
                    <a:lnTo>
                      <a:pt x="707" y="339"/>
                    </a:lnTo>
                    <a:cubicBezTo>
                      <a:pt x="723" y="347"/>
                      <a:pt x="729" y="368"/>
                      <a:pt x="720" y="384"/>
                    </a:cubicBezTo>
                    <a:cubicBezTo>
                      <a:pt x="712" y="400"/>
                      <a:pt x="692" y="406"/>
                      <a:pt x="675" y="398"/>
                    </a:cubicBezTo>
                    <a:close/>
                    <a:moveTo>
                      <a:pt x="260" y="365"/>
                    </a:moveTo>
                    <a:lnTo>
                      <a:pt x="0" y="0"/>
                    </a:lnTo>
                    <a:lnTo>
                      <a:pt x="448" y="12"/>
                    </a:lnTo>
                    <a:lnTo>
                      <a:pt x="260" y="365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6" name="Freeform 288"/>
              <p:cNvSpPr>
                <a:spLocks noEditPoints="1"/>
              </p:cNvSpPr>
              <p:nvPr/>
            </p:nvSpPr>
            <p:spPr bwMode="auto">
              <a:xfrm>
                <a:off x="343" y="1802"/>
                <a:ext cx="516" cy="472"/>
              </a:xfrm>
              <a:custGeom>
                <a:avLst/>
                <a:gdLst>
                  <a:gd name="T0" fmla="*/ 0 w 11588"/>
                  <a:gd name="T1" fmla="*/ 0 h 6638"/>
                  <a:gd name="T2" fmla="*/ 0 w 11588"/>
                  <a:gd name="T3" fmla="*/ 0 h 6638"/>
                  <a:gd name="T4" fmla="*/ 0 w 11588"/>
                  <a:gd name="T5" fmla="*/ 0 h 6638"/>
                  <a:gd name="T6" fmla="*/ 0 w 11588"/>
                  <a:gd name="T7" fmla="*/ 0 h 6638"/>
                  <a:gd name="T8" fmla="*/ 0 w 11588"/>
                  <a:gd name="T9" fmla="*/ 0 h 6638"/>
                  <a:gd name="T10" fmla="*/ 0 w 11588"/>
                  <a:gd name="T11" fmla="*/ 0 h 6638"/>
                  <a:gd name="T12" fmla="*/ 0 w 11588"/>
                  <a:gd name="T13" fmla="*/ 0 h 6638"/>
                  <a:gd name="T14" fmla="*/ 0 w 11588"/>
                  <a:gd name="T15" fmla="*/ 0 h 6638"/>
                  <a:gd name="T16" fmla="*/ 0 w 11588"/>
                  <a:gd name="T17" fmla="*/ 0 h 6638"/>
                  <a:gd name="T18" fmla="*/ 0 w 11588"/>
                  <a:gd name="T19" fmla="*/ 0 h 6638"/>
                  <a:gd name="T20" fmla="*/ 0 w 11588"/>
                  <a:gd name="T21" fmla="*/ 1 h 6638"/>
                  <a:gd name="T22" fmla="*/ 0 w 11588"/>
                  <a:gd name="T23" fmla="*/ 0 h 6638"/>
                  <a:gd name="T24" fmla="*/ 0 w 11588"/>
                  <a:gd name="T25" fmla="*/ 1 h 6638"/>
                  <a:gd name="T26" fmla="*/ 0 w 11588"/>
                  <a:gd name="T27" fmla="*/ 1 h 6638"/>
                  <a:gd name="T28" fmla="*/ 0 w 11588"/>
                  <a:gd name="T29" fmla="*/ 1 h 6638"/>
                  <a:gd name="T30" fmla="*/ 0 w 11588"/>
                  <a:gd name="T31" fmla="*/ 1 h 6638"/>
                  <a:gd name="T32" fmla="*/ 0 w 11588"/>
                  <a:gd name="T33" fmla="*/ 1 h 6638"/>
                  <a:gd name="T34" fmla="*/ 0 w 11588"/>
                  <a:gd name="T35" fmla="*/ 1 h 6638"/>
                  <a:gd name="T36" fmla="*/ 0 w 11588"/>
                  <a:gd name="T37" fmla="*/ 1 h 6638"/>
                  <a:gd name="T38" fmla="*/ 0 w 11588"/>
                  <a:gd name="T39" fmla="*/ 1 h 6638"/>
                  <a:gd name="T40" fmla="*/ 0 w 11588"/>
                  <a:gd name="T41" fmla="*/ 1 h 6638"/>
                  <a:gd name="T42" fmla="*/ 0 w 11588"/>
                  <a:gd name="T43" fmla="*/ 1 h 6638"/>
                  <a:gd name="T44" fmla="*/ 0 w 11588"/>
                  <a:gd name="T45" fmla="*/ 1 h 6638"/>
                  <a:gd name="T46" fmla="*/ 0 w 11588"/>
                  <a:gd name="T47" fmla="*/ 1 h 6638"/>
                  <a:gd name="T48" fmla="*/ 1 w 11588"/>
                  <a:gd name="T49" fmla="*/ 1 h 6638"/>
                  <a:gd name="T50" fmla="*/ 0 w 11588"/>
                  <a:gd name="T51" fmla="*/ 1 h 6638"/>
                  <a:gd name="T52" fmla="*/ 1 w 11588"/>
                  <a:gd name="T53" fmla="*/ 1 h 6638"/>
                  <a:gd name="T54" fmla="*/ 1 w 11588"/>
                  <a:gd name="T55" fmla="*/ 1 h 6638"/>
                  <a:gd name="T56" fmla="*/ 1 w 11588"/>
                  <a:gd name="T57" fmla="*/ 1 h 6638"/>
                  <a:gd name="T58" fmla="*/ 1 w 11588"/>
                  <a:gd name="T59" fmla="*/ 1 h 6638"/>
                  <a:gd name="T60" fmla="*/ 1 w 11588"/>
                  <a:gd name="T61" fmla="*/ 1 h 6638"/>
                  <a:gd name="T62" fmla="*/ 1 w 11588"/>
                  <a:gd name="T63" fmla="*/ 2 h 6638"/>
                  <a:gd name="T64" fmla="*/ 1 w 11588"/>
                  <a:gd name="T65" fmla="*/ 1 h 6638"/>
                  <a:gd name="T66" fmla="*/ 1 w 11588"/>
                  <a:gd name="T67" fmla="*/ 2 h 6638"/>
                  <a:gd name="T68" fmla="*/ 1 w 11588"/>
                  <a:gd name="T69" fmla="*/ 2 h 6638"/>
                  <a:gd name="T70" fmla="*/ 1 w 11588"/>
                  <a:gd name="T71" fmla="*/ 2 h 6638"/>
                  <a:gd name="T72" fmla="*/ 1 w 11588"/>
                  <a:gd name="T73" fmla="*/ 2 h 6638"/>
                  <a:gd name="T74" fmla="*/ 1 w 11588"/>
                  <a:gd name="T75" fmla="*/ 2 h 6638"/>
                  <a:gd name="T76" fmla="*/ 1 w 11588"/>
                  <a:gd name="T77" fmla="*/ 2 h 6638"/>
                  <a:gd name="T78" fmla="*/ 1 w 11588"/>
                  <a:gd name="T79" fmla="*/ 2 h 6638"/>
                  <a:gd name="T80" fmla="*/ 1 w 11588"/>
                  <a:gd name="T81" fmla="*/ 2 h 6638"/>
                  <a:gd name="T82" fmla="*/ 1 w 11588"/>
                  <a:gd name="T83" fmla="*/ 2 h 6638"/>
                  <a:gd name="T84" fmla="*/ 1 w 11588"/>
                  <a:gd name="T85" fmla="*/ 2 h 6638"/>
                  <a:gd name="T86" fmla="*/ 1 w 11588"/>
                  <a:gd name="T87" fmla="*/ 2 h 6638"/>
                  <a:gd name="T88" fmla="*/ 1 w 11588"/>
                  <a:gd name="T89" fmla="*/ 2 h 6638"/>
                  <a:gd name="T90" fmla="*/ 1 w 11588"/>
                  <a:gd name="T91" fmla="*/ 2 h 6638"/>
                  <a:gd name="T92" fmla="*/ 1 w 11588"/>
                  <a:gd name="T93" fmla="*/ 2 h 6638"/>
                  <a:gd name="T94" fmla="*/ 1 w 11588"/>
                  <a:gd name="T95" fmla="*/ 2 h 6638"/>
                  <a:gd name="T96" fmla="*/ 1 w 11588"/>
                  <a:gd name="T97" fmla="*/ 2 h 6638"/>
                  <a:gd name="T98" fmla="*/ 1 w 11588"/>
                  <a:gd name="T99" fmla="*/ 2 h 66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588"/>
                  <a:gd name="T151" fmla="*/ 0 h 6638"/>
                  <a:gd name="T152" fmla="*/ 11588 w 11588"/>
                  <a:gd name="T153" fmla="*/ 6638 h 66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588" h="6638">
                    <a:moveTo>
                      <a:pt x="54" y="10"/>
                    </a:moveTo>
                    <a:lnTo>
                      <a:pt x="228" y="109"/>
                    </a:lnTo>
                    <a:cubicBezTo>
                      <a:pt x="244" y="118"/>
                      <a:pt x="250" y="138"/>
                      <a:pt x="240" y="154"/>
                    </a:cubicBezTo>
                    <a:cubicBezTo>
                      <a:pt x="231" y="170"/>
                      <a:pt x="211" y="176"/>
                      <a:pt x="195" y="167"/>
                    </a:cubicBezTo>
                    <a:lnTo>
                      <a:pt x="21" y="67"/>
                    </a:lnTo>
                    <a:cubicBezTo>
                      <a:pt x="5" y="58"/>
                      <a:pt x="0" y="38"/>
                      <a:pt x="9" y="22"/>
                    </a:cubicBezTo>
                    <a:cubicBezTo>
                      <a:pt x="18" y="6"/>
                      <a:pt x="38" y="0"/>
                      <a:pt x="54" y="10"/>
                    </a:cubicBezTo>
                    <a:close/>
                    <a:moveTo>
                      <a:pt x="460" y="241"/>
                    </a:moveTo>
                    <a:lnTo>
                      <a:pt x="633" y="340"/>
                    </a:lnTo>
                    <a:cubicBezTo>
                      <a:pt x="649" y="349"/>
                      <a:pt x="655" y="370"/>
                      <a:pt x="646" y="386"/>
                    </a:cubicBezTo>
                    <a:cubicBezTo>
                      <a:pt x="636" y="402"/>
                      <a:pt x="616" y="407"/>
                      <a:pt x="600" y="398"/>
                    </a:cubicBezTo>
                    <a:lnTo>
                      <a:pt x="426" y="299"/>
                    </a:lnTo>
                    <a:cubicBezTo>
                      <a:pt x="410" y="290"/>
                      <a:pt x="405" y="269"/>
                      <a:pt x="414" y="253"/>
                    </a:cubicBezTo>
                    <a:cubicBezTo>
                      <a:pt x="423" y="237"/>
                      <a:pt x="444" y="232"/>
                      <a:pt x="460" y="241"/>
                    </a:cubicBezTo>
                    <a:close/>
                    <a:moveTo>
                      <a:pt x="865" y="473"/>
                    </a:moveTo>
                    <a:lnTo>
                      <a:pt x="1038" y="572"/>
                    </a:lnTo>
                    <a:cubicBezTo>
                      <a:pt x="1054" y="581"/>
                      <a:pt x="1060" y="601"/>
                      <a:pt x="1051" y="617"/>
                    </a:cubicBezTo>
                    <a:cubicBezTo>
                      <a:pt x="1042" y="633"/>
                      <a:pt x="1021" y="639"/>
                      <a:pt x="1005" y="630"/>
                    </a:cubicBezTo>
                    <a:lnTo>
                      <a:pt x="832" y="530"/>
                    </a:lnTo>
                    <a:cubicBezTo>
                      <a:pt x="816" y="521"/>
                      <a:pt x="810" y="501"/>
                      <a:pt x="819" y="485"/>
                    </a:cubicBezTo>
                    <a:cubicBezTo>
                      <a:pt x="828" y="469"/>
                      <a:pt x="849" y="463"/>
                      <a:pt x="865" y="473"/>
                    </a:cubicBezTo>
                    <a:close/>
                    <a:moveTo>
                      <a:pt x="1270" y="704"/>
                    </a:moveTo>
                    <a:lnTo>
                      <a:pt x="1444" y="803"/>
                    </a:lnTo>
                    <a:cubicBezTo>
                      <a:pt x="1460" y="812"/>
                      <a:pt x="1465" y="833"/>
                      <a:pt x="1456" y="849"/>
                    </a:cubicBezTo>
                    <a:cubicBezTo>
                      <a:pt x="1447" y="865"/>
                      <a:pt x="1426" y="870"/>
                      <a:pt x="1410" y="861"/>
                    </a:cubicBezTo>
                    <a:lnTo>
                      <a:pt x="1237" y="762"/>
                    </a:lnTo>
                    <a:cubicBezTo>
                      <a:pt x="1221" y="753"/>
                      <a:pt x="1215" y="733"/>
                      <a:pt x="1224" y="717"/>
                    </a:cubicBezTo>
                    <a:cubicBezTo>
                      <a:pt x="1234" y="701"/>
                      <a:pt x="1254" y="695"/>
                      <a:pt x="1270" y="704"/>
                    </a:cubicBezTo>
                    <a:close/>
                    <a:moveTo>
                      <a:pt x="1675" y="936"/>
                    </a:moveTo>
                    <a:lnTo>
                      <a:pt x="1849" y="1035"/>
                    </a:lnTo>
                    <a:cubicBezTo>
                      <a:pt x="1865" y="1044"/>
                      <a:pt x="1870" y="1064"/>
                      <a:pt x="1861" y="1080"/>
                    </a:cubicBezTo>
                    <a:cubicBezTo>
                      <a:pt x="1852" y="1096"/>
                      <a:pt x="1832" y="1102"/>
                      <a:pt x="1816" y="1093"/>
                    </a:cubicBezTo>
                    <a:lnTo>
                      <a:pt x="1642" y="994"/>
                    </a:lnTo>
                    <a:cubicBezTo>
                      <a:pt x="1626" y="984"/>
                      <a:pt x="1620" y="964"/>
                      <a:pt x="1630" y="948"/>
                    </a:cubicBezTo>
                    <a:cubicBezTo>
                      <a:pt x="1639" y="932"/>
                      <a:pt x="1659" y="927"/>
                      <a:pt x="1675" y="936"/>
                    </a:cubicBezTo>
                    <a:close/>
                    <a:moveTo>
                      <a:pt x="2080" y="1167"/>
                    </a:moveTo>
                    <a:lnTo>
                      <a:pt x="2254" y="1266"/>
                    </a:lnTo>
                    <a:cubicBezTo>
                      <a:pt x="2270" y="1276"/>
                      <a:pt x="2275" y="1296"/>
                      <a:pt x="2266" y="1312"/>
                    </a:cubicBezTo>
                    <a:cubicBezTo>
                      <a:pt x="2257" y="1328"/>
                      <a:pt x="2237" y="1333"/>
                      <a:pt x="2221" y="1324"/>
                    </a:cubicBezTo>
                    <a:lnTo>
                      <a:pt x="2047" y="1225"/>
                    </a:lnTo>
                    <a:cubicBezTo>
                      <a:pt x="2031" y="1216"/>
                      <a:pt x="2026" y="1196"/>
                      <a:pt x="2035" y="1180"/>
                    </a:cubicBezTo>
                    <a:cubicBezTo>
                      <a:pt x="2044" y="1164"/>
                      <a:pt x="2064" y="1158"/>
                      <a:pt x="2080" y="1167"/>
                    </a:cubicBezTo>
                    <a:close/>
                    <a:moveTo>
                      <a:pt x="2485" y="1399"/>
                    </a:moveTo>
                    <a:lnTo>
                      <a:pt x="2659" y="1498"/>
                    </a:lnTo>
                    <a:cubicBezTo>
                      <a:pt x="2675" y="1507"/>
                      <a:pt x="2681" y="1527"/>
                      <a:pt x="2671" y="1543"/>
                    </a:cubicBezTo>
                    <a:cubicBezTo>
                      <a:pt x="2662" y="1559"/>
                      <a:pt x="2642" y="1565"/>
                      <a:pt x="2626" y="1556"/>
                    </a:cubicBezTo>
                    <a:lnTo>
                      <a:pt x="2452" y="1457"/>
                    </a:lnTo>
                    <a:cubicBezTo>
                      <a:pt x="2436" y="1447"/>
                      <a:pt x="2431" y="1427"/>
                      <a:pt x="2440" y="1411"/>
                    </a:cubicBezTo>
                    <a:cubicBezTo>
                      <a:pt x="2449" y="1395"/>
                      <a:pt x="2469" y="1390"/>
                      <a:pt x="2485" y="1399"/>
                    </a:cubicBezTo>
                    <a:close/>
                    <a:moveTo>
                      <a:pt x="2891" y="1630"/>
                    </a:moveTo>
                    <a:lnTo>
                      <a:pt x="3064" y="1729"/>
                    </a:lnTo>
                    <a:cubicBezTo>
                      <a:pt x="3080" y="1739"/>
                      <a:pt x="3086" y="1759"/>
                      <a:pt x="3077" y="1775"/>
                    </a:cubicBezTo>
                    <a:cubicBezTo>
                      <a:pt x="3068" y="1791"/>
                      <a:pt x="3047" y="1796"/>
                      <a:pt x="3031" y="1787"/>
                    </a:cubicBezTo>
                    <a:lnTo>
                      <a:pt x="2858" y="1688"/>
                    </a:lnTo>
                    <a:cubicBezTo>
                      <a:pt x="2842" y="1679"/>
                      <a:pt x="2836" y="1659"/>
                      <a:pt x="2845" y="1643"/>
                    </a:cubicBezTo>
                    <a:cubicBezTo>
                      <a:pt x="2854" y="1627"/>
                      <a:pt x="2875" y="1621"/>
                      <a:pt x="2891" y="1630"/>
                    </a:cubicBezTo>
                    <a:close/>
                    <a:moveTo>
                      <a:pt x="3296" y="1862"/>
                    </a:moveTo>
                    <a:lnTo>
                      <a:pt x="3469" y="1961"/>
                    </a:lnTo>
                    <a:cubicBezTo>
                      <a:pt x="3485" y="1970"/>
                      <a:pt x="3491" y="1990"/>
                      <a:pt x="3482" y="2006"/>
                    </a:cubicBezTo>
                    <a:cubicBezTo>
                      <a:pt x="3473" y="2022"/>
                      <a:pt x="3452" y="2028"/>
                      <a:pt x="3436" y="2019"/>
                    </a:cubicBezTo>
                    <a:lnTo>
                      <a:pt x="3263" y="1920"/>
                    </a:lnTo>
                    <a:cubicBezTo>
                      <a:pt x="3247" y="1911"/>
                      <a:pt x="3241" y="1890"/>
                      <a:pt x="3250" y="1874"/>
                    </a:cubicBezTo>
                    <a:cubicBezTo>
                      <a:pt x="3259" y="1858"/>
                      <a:pt x="3280" y="1853"/>
                      <a:pt x="3296" y="1862"/>
                    </a:cubicBezTo>
                    <a:close/>
                    <a:moveTo>
                      <a:pt x="3701" y="2093"/>
                    </a:moveTo>
                    <a:lnTo>
                      <a:pt x="3875" y="2193"/>
                    </a:lnTo>
                    <a:cubicBezTo>
                      <a:pt x="3891" y="2202"/>
                      <a:pt x="3896" y="2222"/>
                      <a:pt x="3887" y="2238"/>
                    </a:cubicBezTo>
                    <a:cubicBezTo>
                      <a:pt x="3878" y="2254"/>
                      <a:pt x="3858" y="2260"/>
                      <a:pt x="3842" y="2250"/>
                    </a:cubicBezTo>
                    <a:lnTo>
                      <a:pt x="3668" y="2151"/>
                    </a:lnTo>
                    <a:cubicBezTo>
                      <a:pt x="3652" y="2142"/>
                      <a:pt x="3646" y="2122"/>
                      <a:pt x="3655" y="2106"/>
                    </a:cubicBezTo>
                    <a:cubicBezTo>
                      <a:pt x="3665" y="2090"/>
                      <a:pt x="3685" y="2084"/>
                      <a:pt x="3701" y="2093"/>
                    </a:cubicBezTo>
                    <a:close/>
                    <a:moveTo>
                      <a:pt x="4106" y="2325"/>
                    </a:moveTo>
                    <a:lnTo>
                      <a:pt x="4280" y="2424"/>
                    </a:lnTo>
                    <a:cubicBezTo>
                      <a:pt x="4296" y="2433"/>
                      <a:pt x="4301" y="2454"/>
                      <a:pt x="4292" y="2470"/>
                    </a:cubicBezTo>
                    <a:cubicBezTo>
                      <a:pt x="4283" y="2486"/>
                      <a:pt x="4263" y="2491"/>
                      <a:pt x="4247" y="2482"/>
                    </a:cubicBezTo>
                    <a:lnTo>
                      <a:pt x="4073" y="2383"/>
                    </a:lnTo>
                    <a:cubicBezTo>
                      <a:pt x="4057" y="2374"/>
                      <a:pt x="4052" y="2353"/>
                      <a:pt x="4061" y="2337"/>
                    </a:cubicBezTo>
                    <a:cubicBezTo>
                      <a:pt x="4070" y="2321"/>
                      <a:pt x="4090" y="2316"/>
                      <a:pt x="4106" y="2325"/>
                    </a:cubicBezTo>
                    <a:close/>
                    <a:moveTo>
                      <a:pt x="4511" y="2556"/>
                    </a:moveTo>
                    <a:lnTo>
                      <a:pt x="4685" y="2656"/>
                    </a:lnTo>
                    <a:cubicBezTo>
                      <a:pt x="4701" y="2665"/>
                      <a:pt x="4707" y="2685"/>
                      <a:pt x="4697" y="2701"/>
                    </a:cubicBezTo>
                    <a:cubicBezTo>
                      <a:pt x="4688" y="2717"/>
                      <a:pt x="4668" y="2723"/>
                      <a:pt x="4652" y="2713"/>
                    </a:cubicBezTo>
                    <a:lnTo>
                      <a:pt x="4478" y="2614"/>
                    </a:lnTo>
                    <a:cubicBezTo>
                      <a:pt x="4462" y="2605"/>
                      <a:pt x="4457" y="2585"/>
                      <a:pt x="4466" y="2569"/>
                    </a:cubicBezTo>
                    <a:cubicBezTo>
                      <a:pt x="4475" y="2553"/>
                      <a:pt x="4495" y="2547"/>
                      <a:pt x="4511" y="2556"/>
                    </a:cubicBezTo>
                    <a:close/>
                    <a:moveTo>
                      <a:pt x="4916" y="2788"/>
                    </a:moveTo>
                    <a:lnTo>
                      <a:pt x="5090" y="2887"/>
                    </a:lnTo>
                    <a:cubicBezTo>
                      <a:pt x="5106" y="2896"/>
                      <a:pt x="5112" y="2917"/>
                      <a:pt x="5103" y="2933"/>
                    </a:cubicBezTo>
                    <a:cubicBezTo>
                      <a:pt x="5093" y="2949"/>
                      <a:pt x="5073" y="2954"/>
                      <a:pt x="5057" y="2945"/>
                    </a:cubicBezTo>
                    <a:lnTo>
                      <a:pt x="4883" y="2846"/>
                    </a:lnTo>
                    <a:cubicBezTo>
                      <a:pt x="4867" y="2837"/>
                      <a:pt x="4862" y="2816"/>
                      <a:pt x="4871" y="2800"/>
                    </a:cubicBezTo>
                    <a:cubicBezTo>
                      <a:pt x="4880" y="2784"/>
                      <a:pt x="4901" y="2779"/>
                      <a:pt x="4916" y="2788"/>
                    </a:cubicBezTo>
                    <a:close/>
                    <a:moveTo>
                      <a:pt x="5322" y="3019"/>
                    </a:moveTo>
                    <a:lnTo>
                      <a:pt x="5495" y="3119"/>
                    </a:lnTo>
                    <a:cubicBezTo>
                      <a:pt x="5511" y="3128"/>
                      <a:pt x="5517" y="3148"/>
                      <a:pt x="5508" y="3164"/>
                    </a:cubicBezTo>
                    <a:cubicBezTo>
                      <a:pt x="5499" y="3180"/>
                      <a:pt x="5478" y="3186"/>
                      <a:pt x="5462" y="3177"/>
                    </a:cubicBezTo>
                    <a:lnTo>
                      <a:pt x="5289" y="3077"/>
                    </a:lnTo>
                    <a:cubicBezTo>
                      <a:pt x="5273" y="3068"/>
                      <a:pt x="5267" y="3048"/>
                      <a:pt x="5276" y="3032"/>
                    </a:cubicBezTo>
                    <a:cubicBezTo>
                      <a:pt x="5285" y="3016"/>
                      <a:pt x="5306" y="3010"/>
                      <a:pt x="5322" y="3019"/>
                    </a:cubicBezTo>
                    <a:close/>
                    <a:moveTo>
                      <a:pt x="5727" y="3251"/>
                    </a:moveTo>
                    <a:lnTo>
                      <a:pt x="5901" y="3350"/>
                    </a:lnTo>
                    <a:cubicBezTo>
                      <a:pt x="5916" y="3359"/>
                      <a:pt x="5922" y="3380"/>
                      <a:pt x="5913" y="3396"/>
                    </a:cubicBezTo>
                    <a:cubicBezTo>
                      <a:pt x="5904" y="3412"/>
                      <a:pt x="5883" y="3417"/>
                      <a:pt x="5867" y="3408"/>
                    </a:cubicBezTo>
                    <a:lnTo>
                      <a:pt x="5694" y="3309"/>
                    </a:lnTo>
                    <a:cubicBezTo>
                      <a:pt x="5678" y="3300"/>
                      <a:pt x="5672" y="3279"/>
                      <a:pt x="5681" y="3263"/>
                    </a:cubicBezTo>
                    <a:cubicBezTo>
                      <a:pt x="5691" y="3247"/>
                      <a:pt x="5711" y="3242"/>
                      <a:pt x="5727" y="3251"/>
                    </a:cubicBezTo>
                    <a:close/>
                    <a:moveTo>
                      <a:pt x="6132" y="3482"/>
                    </a:moveTo>
                    <a:lnTo>
                      <a:pt x="6306" y="3582"/>
                    </a:lnTo>
                    <a:cubicBezTo>
                      <a:pt x="6322" y="3591"/>
                      <a:pt x="6327" y="3611"/>
                      <a:pt x="6318" y="3627"/>
                    </a:cubicBezTo>
                    <a:cubicBezTo>
                      <a:pt x="6309" y="3643"/>
                      <a:pt x="6289" y="3649"/>
                      <a:pt x="6273" y="3640"/>
                    </a:cubicBezTo>
                    <a:lnTo>
                      <a:pt x="6099" y="3540"/>
                    </a:lnTo>
                    <a:cubicBezTo>
                      <a:pt x="6083" y="3531"/>
                      <a:pt x="6077" y="3511"/>
                      <a:pt x="6087" y="3495"/>
                    </a:cubicBezTo>
                    <a:cubicBezTo>
                      <a:pt x="6096" y="3479"/>
                      <a:pt x="6116" y="3473"/>
                      <a:pt x="6132" y="3482"/>
                    </a:cubicBezTo>
                    <a:close/>
                    <a:moveTo>
                      <a:pt x="6537" y="3714"/>
                    </a:moveTo>
                    <a:lnTo>
                      <a:pt x="6711" y="3813"/>
                    </a:lnTo>
                    <a:cubicBezTo>
                      <a:pt x="6727" y="3822"/>
                      <a:pt x="6732" y="3843"/>
                      <a:pt x="6723" y="3859"/>
                    </a:cubicBezTo>
                    <a:cubicBezTo>
                      <a:pt x="6714" y="3875"/>
                      <a:pt x="6694" y="3880"/>
                      <a:pt x="6678" y="3871"/>
                    </a:cubicBezTo>
                    <a:lnTo>
                      <a:pt x="6504" y="3772"/>
                    </a:lnTo>
                    <a:cubicBezTo>
                      <a:pt x="6488" y="3763"/>
                      <a:pt x="6483" y="3742"/>
                      <a:pt x="6492" y="3726"/>
                    </a:cubicBezTo>
                    <a:cubicBezTo>
                      <a:pt x="6501" y="3710"/>
                      <a:pt x="6521" y="3705"/>
                      <a:pt x="6537" y="3714"/>
                    </a:cubicBezTo>
                    <a:close/>
                    <a:moveTo>
                      <a:pt x="6942" y="3946"/>
                    </a:moveTo>
                    <a:lnTo>
                      <a:pt x="7116" y="4045"/>
                    </a:lnTo>
                    <a:cubicBezTo>
                      <a:pt x="7132" y="4054"/>
                      <a:pt x="7138" y="4074"/>
                      <a:pt x="7128" y="4090"/>
                    </a:cubicBezTo>
                    <a:cubicBezTo>
                      <a:pt x="7119" y="4106"/>
                      <a:pt x="7099" y="4112"/>
                      <a:pt x="7083" y="4103"/>
                    </a:cubicBezTo>
                    <a:lnTo>
                      <a:pt x="6909" y="4003"/>
                    </a:lnTo>
                    <a:cubicBezTo>
                      <a:pt x="6893" y="3994"/>
                      <a:pt x="6888" y="3974"/>
                      <a:pt x="6897" y="3958"/>
                    </a:cubicBezTo>
                    <a:cubicBezTo>
                      <a:pt x="6906" y="3942"/>
                      <a:pt x="6926" y="3936"/>
                      <a:pt x="6942" y="3946"/>
                    </a:cubicBezTo>
                    <a:close/>
                    <a:moveTo>
                      <a:pt x="7348" y="4177"/>
                    </a:moveTo>
                    <a:lnTo>
                      <a:pt x="7521" y="4276"/>
                    </a:lnTo>
                    <a:cubicBezTo>
                      <a:pt x="7537" y="4285"/>
                      <a:pt x="7543" y="4306"/>
                      <a:pt x="7534" y="4322"/>
                    </a:cubicBezTo>
                    <a:cubicBezTo>
                      <a:pt x="7524" y="4338"/>
                      <a:pt x="7504" y="4343"/>
                      <a:pt x="7488" y="4334"/>
                    </a:cubicBezTo>
                    <a:lnTo>
                      <a:pt x="7314" y="4235"/>
                    </a:lnTo>
                    <a:cubicBezTo>
                      <a:pt x="7299" y="4226"/>
                      <a:pt x="7293" y="4205"/>
                      <a:pt x="7302" y="4189"/>
                    </a:cubicBezTo>
                    <a:cubicBezTo>
                      <a:pt x="7311" y="4173"/>
                      <a:pt x="7332" y="4168"/>
                      <a:pt x="7348" y="4177"/>
                    </a:cubicBezTo>
                    <a:close/>
                    <a:moveTo>
                      <a:pt x="7753" y="4409"/>
                    </a:moveTo>
                    <a:lnTo>
                      <a:pt x="7926" y="4508"/>
                    </a:lnTo>
                    <a:cubicBezTo>
                      <a:pt x="7942" y="4517"/>
                      <a:pt x="7948" y="4537"/>
                      <a:pt x="7939" y="4553"/>
                    </a:cubicBezTo>
                    <a:cubicBezTo>
                      <a:pt x="7930" y="4569"/>
                      <a:pt x="7909" y="4575"/>
                      <a:pt x="7893" y="4566"/>
                    </a:cubicBezTo>
                    <a:lnTo>
                      <a:pt x="7720" y="4466"/>
                    </a:lnTo>
                    <a:cubicBezTo>
                      <a:pt x="7704" y="4457"/>
                      <a:pt x="7698" y="4437"/>
                      <a:pt x="7707" y="4421"/>
                    </a:cubicBezTo>
                    <a:cubicBezTo>
                      <a:pt x="7716" y="4405"/>
                      <a:pt x="7737" y="4399"/>
                      <a:pt x="7753" y="4409"/>
                    </a:cubicBezTo>
                    <a:close/>
                    <a:moveTo>
                      <a:pt x="8158" y="4640"/>
                    </a:moveTo>
                    <a:lnTo>
                      <a:pt x="8332" y="4739"/>
                    </a:lnTo>
                    <a:cubicBezTo>
                      <a:pt x="8348" y="4749"/>
                      <a:pt x="8353" y="4769"/>
                      <a:pt x="8344" y="4785"/>
                    </a:cubicBezTo>
                    <a:cubicBezTo>
                      <a:pt x="8335" y="4801"/>
                      <a:pt x="8314" y="4806"/>
                      <a:pt x="8299" y="4797"/>
                    </a:cubicBezTo>
                    <a:lnTo>
                      <a:pt x="8125" y="4698"/>
                    </a:lnTo>
                    <a:cubicBezTo>
                      <a:pt x="8109" y="4689"/>
                      <a:pt x="8103" y="4669"/>
                      <a:pt x="8112" y="4653"/>
                    </a:cubicBezTo>
                    <a:cubicBezTo>
                      <a:pt x="8122" y="4637"/>
                      <a:pt x="8142" y="4631"/>
                      <a:pt x="8158" y="4640"/>
                    </a:cubicBezTo>
                    <a:close/>
                    <a:moveTo>
                      <a:pt x="8563" y="4872"/>
                    </a:moveTo>
                    <a:lnTo>
                      <a:pt x="8737" y="4971"/>
                    </a:lnTo>
                    <a:cubicBezTo>
                      <a:pt x="8753" y="4980"/>
                      <a:pt x="8758" y="5000"/>
                      <a:pt x="8749" y="5016"/>
                    </a:cubicBezTo>
                    <a:cubicBezTo>
                      <a:pt x="8740" y="5032"/>
                      <a:pt x="8720" y="5038"/>
                      <a:pt x="8704" y="5029"/>
                    </a:cubicBezTo>
                    <a:lnTo>
                      <a:pt x="8530" y="4930"/>
                    </a:lnTo>
                    <a:cubicBezTo>
                      <a:pt x="8514" y="4920"/>
                      <a:pt x="8509" y="4900"/>
                      <a:pt x="8518" y="4884"/>
                    </a:cubicBezTo>
                    <a:cubicBezTo>
                      <a:pt x="8527" y="4868"/>
                      <a:pt x="8547" y="4863"/>
                      <a:pt x="8563" y="4872"/>
                    </a:cubicBezTo>
                    <a:close/>
                    <a:moveTo>
                      <a:pt x="8968" y="5103"/>
                    </a:moveTo>
                    <a:lnTo>
                      <a:pt x="9142" y="5202"/>
                    </a:lnTo>
                    <a:cubicBezTo>
                      <a:pt x="9158" y="5212"/>
                      <a:pt x="9163" y="5232"/>
                      <a:pt x="9154" y="5248"/>
                    </a:cubicBezTo>
                    <a:cubicBezTo>
                      <a:pt x="9145" y="5264"/>
                      <a:pt x="9125" y="5269"/>
                      <a:pt x="9109" y="5260"/>
                    </a:cubicBezTo>
                    <a:lnTo>
                      <a:pt x="8935" y="5161"/>
                    </a:lnTo>
                    <a:cubicBezTo>
                      <a:pt x="8919" y="5152"/>
                      <a:pt x="8914" y="5132"/>
                      <a:pt x="8923" y="5116"/>
                    </a:cubicBezTo>
                    <a:cubicBezTo>
                      <a:pt x="8932" y="5100"/>
                      <a:pt x="8952" y="5094"/>
                      <a:pt x="8968" y="5103"/>
                    </a:cubicBezTo>
                    <a:close/>
                    <a:moveTo>
                      <a:pt x="9373" y="5335"/>
                    </a:moveTo>
                    <a:lnTo>
                      <a:pt x="9547" y="5434"/>
                    </a:lnTo>
                    <a:cubicBezTo>
                      <a:pt x="9563" y="5443"/>
                      <a:pt x="9569" y="5463"/>
                      <a:pt x="9560" y="5479"/>
                    </a:cubicBezTo>
                    <a:cubicBezTo>
                      <a:pt x="9550" y="5495"/>
                      <a:pt x="9530" y="5501"/>
                      <a:pt x="9514" y="5492"/>
                    </a:cubicBezTo>
                    <a:lnTo>
                      <a:pt x="9340" y="5393"/>
                    </a:lnTo>
                    <a:cubicBezTo>
                      <a:pt x="9324" y="5383"/>
                      <a:pt x="9319" y="5363"/>
                      <a:pt x="9328" y="5347"/>
                    </a:cubicBezTo>
                    <a:cubicBezTo>
                      <a:pt x="9337" y="5331"/>
                      <a:pt x="9357" y="5326"/>
                      <a:pt x="9373" y="5335"/>
                    </a:cubicBezTo>
                    <a:close/>
                    <a:moveTo>
                      <a:pt x="9779" y="5566"/>
                    </a:moveTo>
                    <a:lnTo>
                      <a:pt x="9952" y="5666"/>
                    </a:lnTo>
                    <a:cubicBezTo>
                      <a:pt x="9968" y="5675"/>
                      <a:pt x="9974" y="5695"/>
                      <a:pt x="9965" y="5711"/>
                    </a:cubicBezTo>
                    <a:cubicBezTo>
                      <a:pt x="9956" y="5727"/>
                      <a:pt x="9935" y="5733"/>
                      <a:pt x="9919" y="5723"/>
                    </a:cubicBezTo>
                    <a:lnTo>
                      <a:pt x="9746" y="5624"/>
                    </a:lnTo>
                    <a:cubicBezTo>
                      <a:pt x="9730" y="5615"/>
                      <a:pt x="9724" y="5595"/>
                      <a:pt x="9733" y="5579"/>
                    </a:cubicBezTo>
                    <a:cubicBezTo>
                      <a:pt x="9742" y="5563"/>
                      <a:pt x="9763" y="5557"/>
                      <a:pt x="9779" y="5566"/>
                    </a:cubicBezTo>
                    <a:close/>
                    <a:moveTo>
                      <a:pt x="10184" y="5798"/>
                    </a:moveTo>
                    <a:lnTo>
                      <a:pt x="10357" y="5897"/>
                    </a:lnTo>
                    <a:cubicBezTo>
                      <a:pt x="10373" y="5906"/>
                      <a:pt x="10379" y="5927"/>
                      <a:pt x="10370" y="5943"/>
                    </a:cubicBezTo>
                    <a:cubicBezTo>
                      <a:pt x="10361" y="5959"/>
                      <a:pt x="10340" y="5964"/>
                      <a:pt x="10324" y="5955"/>
                    </a:cubicBezTo>
                    <a:lnTo>
                      <a:pt x="10151" y="5856"/>
                    </a:lnTo>
                    <a:cubicBezTo>
                      <a:pt x="10135" y="5847"/>
                      <a:pt x="10129" y="5826"/>
                      <a:pt x="10138" y="5810"/>
                    </a:cubicBezTo>
                    <a:cubicBezTo>
                      <a:pt x="10147" y="5794"/>
                      <a:pt x="10168" y="5789"/>
                      <a:pt x="10184" y="5798"/>
                    </a:cubicBezTo>
                    <a:close/>
                    <a:moveTo>
                      <a:pt x="10589" y="6029"/>
                    </a:moveTo>
                    <a:lnTo>
                      <a:pt x="10763" y="6129"/>
                    </a:lnTo>
                    <a:cubicBezTo>
                      <a:pt x="10779" y="6138"/>
                      <a:pt x="10784" y="6158"/>
                      <a:pt x="10775" y="6174"/>
                    </a:cubicBezTo>
                    <a:cubicBezTo>
                      <a:pt x="10766" y="6190"/>
                      <a:pt x="10746" y="6196"/>
                      <a:pt x="10730" y="6186"/>
                    </a:cubicBezTo>
                    <a:lnTo>
                      <a:pt x="10556" y="6087"/>
                    </a:lnTo>
                    <a:cubicBezTo>
                      <a:pt x="10540" y="6078"/>
                      <a:pt x="10534" y="6058"/>
                      <a:pt x="10544" y="6042"/>
                    </a:cubicBezTo>
                    <a:cubicBezTo>
                      <a:pt x="10553" y="6026"/>
                      <a:pt x="10573" y="6020"/>
                      <a:pt x="10589" y="6029"/>
                    </a:cubicBezTo>
                    <a:close/>
                    <a:moveTo>
                      <a:pt x="10994" y="6261"/>
                    </a:moveTo>
                    <a:lnTo>
                      <a:pt x="11168" y="6360"/>
                    </a:lnTo>
                    <a:cubicBezTo>
                      <a:pt x="11184" y="6369"/>
                      <a:pt x="11189" y="6390"/>
                      <a:pt x="11180" y="6406"/>
                    </a:cubicBezTo>
                    <a:cubicBezTo>
                      <a:pt x="11171" y="6422"/>
                      <a:pt x="11151" y="6427"/>
                      <a:pt x="11135" y="6418"/>
                    </a:cubicBezTo>
                    <a:lnTo>
                      <a:pt x="10961" y="6319"/>
                    </a:lnTo>
                    <a:cubicBezTo>
                      <a:pt x="10945" y="6310"/>
                      <a:pt x="10940" y="6289"/>
                      <a:pt x="10949" y="6273"/>
                    </a:cubicBezTo>
                    <a:cubicBezTo>
                      <a:pt x="10958" y="6257"/>
                      <a:pt x="10978" y="6252"/>
                      <a:pt x="10994" y="6261"/>
                    </a:cubicBezTo>
                    <a:close/>
                    <a:moveTo>
                      <a:pt x="11340" y="6266"/>
                    </a:moveTo>
                    <a:lnTo>
                      <a:pt x="11588" y="6638"/>
                    </a:lnTo>
                    <a:lnTo>
                      <a:pt x="11141" y="6614"/>
                    </a:lnTo>
                    <a:lnTo>
                      <a:pt x="11340" y="6266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7" name="Freeform 289"/>
              <p:cNvSpPr>
                <a:spLocks noEditPoints="1"/>
              </p:cNvSpPr>
              <p:nvPr/>
            </p:nvSpPr>
            <p:spPr bwMode="auto">
              <a:xfrm>
                <a:off x="244" y="1241"/>
                <a:ext cx="736" cy="1047"/>
              </a:xfrm>
              <a:custGeom>
                <a:avLst/>
                <a:gdLst>
                  <a:gd name="T0" fmla="*/ 0 w 16528"/>
                  <a:gd name="T1" fmla="*/ 0 h 14720"/>
                  <a:gd name="T2" fmla="*/ 0 w 16528"/>
                  <a:gd name="T3" fmla="*/ 0 h 14720"/>
                  <a:gd name="T4" fmla="*/ 0 w 16528"/>
                  <a:gd name="T5" fmla="*/ 0 h 14720"/>
                  <a:gd name="T6" fmla="*/ 0 w 16528"/>
                  <a:gd name="T7" fmla="*/ 0 h 14720"/>
                  <a:gd name="T8" fmla="*/ 0 w 16528"/>
                  <a:gd name="T9" fmla="*/ 0 h 14720"/>
                  <a:gd name="T10" fmla="*/ 0 w 16528"/>
                  <a:gd name="T11" fmla="*/ 1 h 14720"/>
                  <a:gd name="T12" fmla="*/ 0 w 16528"/>
                  <a:gd name="T13" fmla="*/ 1 h 14720"/>
                  <a:gd name="T14" fmla="*/ 0 w 16528"/>
                  <a:gd name="T15" fmla="*/ 1 h 14720"/>
                  <a:gd name="T16" fmla="*/ 0 w 16528"/>
                  <a:gd name="T17" fmla="*/ 1 h 14720"/>
                  <a:gd name="T18" fmla="*/ 0 w 16528"/>
                  <a:gd name="T19" fmla="*/ 1 h 14720"/>
                  <a:gd name="T20" fmla="*/ 0 w 16528"/>
                  <a:gd name="T21" fmla="*/ 1 h 14720"/>
                  <a:gd name="T22" fmla="*/ 0 w 16528"/>
                  <a:gd name="T23" fmla="*/ 1 h 14720"/>
                  <a:gd name="T24" fmla="*/ 0 w 16528"/>
                  <a:gd name="T25" fmla="*/ 1 h 14720"/>
                  <a:gd name="T26" fmla="*/ 0 w 16528"/>
                  <a:gd name="T27" fmla="*/ 1 h 14720"/>
                  <a:gd name="T28" fmla="*/ 0 w 16528"/>
                  <a:gd name="T29" fmla="*/ 1 h 14720"/>
                  <a:gd name="T30" fmla="*/ 0 w 16528"/>
                  <a:gd name="T31" fmla="*/ 1 h 14720"/>
                  <a:gd name="T32" fmla="*/ 0 w 16528"/>
                  <a:gd name="T33" fmla="*/ 2 h 14720"/>
                  <a:gd name="T34" fmla="*/ 0 w 16528"/>
                  <a:gd name="T35" fmla="*/ 2 h 14720"/>
                  <a:gd name="T36" fmla="*/ 0 w 16528"/>
                  <a:gd name="T37" fmla="*/ 2 h 14720"/>
                  <a:gd name="T38" fmla="*/ 1 w 16528"/>
                  <a:gd name="T39" fmla="*/ 2 h 14720"/>
                  <a:gd name="T40" fmla="*/ 1 w 16528"/>
                  <a:gd name="T41" fmla="*/ 2 h 14720"/>
                  <a:gd name="T42" fmla="*/ 1 w 16528"/>
                  <a:gd name="T43" fmla="*/ 2 h 14720"/>
                  <a:gd name="T44" fmla="*/ 1 w 16528"/>
                  <a:gd name="T45" fmla="*/ 2 h 14720"/>
                  <a:gd name="T46" fmla="*/ 1 w 16528"/>
                  <a:gd name="T47" fmla="*/ 2 h 14720"/>
                  <a:gd name="T48" fmla="*/ 1 w 16528"/>
                  <a:gd name="T49" fmla="*/ 2 h 14720"/>
                  <a:gd name="T50" fmla="*/ 1 w 16528"/>
                  <a:gd name="T51" fmla="*/ 2 h 14720"/>
                  <a:gd name="T52" fmla="*/ 1 w 16528"/>
                  <a:gd name="T53" fmla="*/ 3 h 14720"/>
                  <a:gd name="T54" fmla="*/ 1 w 16528"/>
                  <a:gd name="T55" fmla="*/ 3 h 14720"/>
                  <a:gd name="T56" fmla="*/ 1 w 16528"/>
                  <a:gd name="T57" fmla="*/ 3 h 14720"/>
                  <a:gd name="T58" fmla="*/ 1 w 16528"/>
                  <a:gd name="T59" fmla="*/ 3 h 14720"/>
                  <a:gd name="T60" fmla="*/ 1 w 16528"/>
                  <a:gd name="T61" fmla="*/ 3 h 14720"/>
                  <a:gd name="T62" fmla="*/ 1 w 16528"/>
                  <a:gd name="T63" fmla="*/ 3 h 14720"/>
                  <a:gd name="T64" fmla="*/ 1 w 16528"/>
                  <a:gd name="T65" fmla="*/ 3 h 14720"/>
                  <a:gd name="T66" fmla="*/ 1 w 16528"/>
                  <a:gd name="T67" fmla="*/ 3 h 14720"/>
                  <a:gd name="T68" fmla="*/ 1 w 16528"/>
                  <a:gd name="T69" fmla="*/ 3 h 14720"/>
                  <a:gd name="T70" fmla="*/ 1 w 16528"/>
                  <a:gd name="T71" fmla="*/ 3 h 14720"/>
                  <a:gd name="T72" fmla="*/ 1 w 16528"/>
                  <a:gd name="T73" fmla="*/ 3 h 14720"/>
                  <a:gd name="T74" fmla="*/ 1 w 16528"/>
                  <a:gd name="T75" fmla="*/ 4 h 14720"/>
                  <a:gd name="T76" fmla="*/ 1 w 16528"/>
                  <a:gd name="T77" fmla="*/ 4 h 14720"/>
                  <a:gd name="T78" fmla="*/ 1 w 16528"/>
                  <a:gd name="T79" fmla="*/ 4 h 14720"/>
                  <a:gd name="T80" fmla="*/ 1 w 16528"/>
                  <a:gd name="T81" fmla="*/ 4 h 14720"/>
                  <a:gd name="T82" fmla="*/ 1 w 16528"/>
                  <a:gd name="T83" fmla="*/ 4 h 14720"/>
                  <a:gd name="T84" fmla="*/ 1 w 16528"/>
                  <a:gd name="T85" fmla="*/ 4 h 14720"/>
                  <a:gd name="T86" fmla="*/ 1 w 16528"/>
                  <a:gd name="T87" fmla="*/ 4 h 14720"/>
                  <a:gd name="T88" fmla="*/ 1 w 16528"/>
                  <a:gd name="T89" fmla="*/ 4 h 14720"/>
                  <a:gd name="T90" fmla="*/ 1 w 16528"/>
                  <a:gd name="T91" fmla="*/ 4 h 14720"/>
                  <a:gd name="T92" fmla="*/ 1 w 16528"/>
                  <a:gd name="T93" fmla="*/ 5 h 14720"/>
                  <a:gd name="T94" fmla="*/ 1 w 16528"/>
                  <a:gd name="T95" fmla="*/ 5 h 14720"/>
                  <a:gd name="T96" fmla="*/ 1 w 16528"/>
                  <a:gd name="T97" fmla="*/ 5 h 14720"/>
                  <a:gd name="T98" fmla="*/ 1 w 16528"/>
                  <a:gd name="T99" fmla="*/ 5 h 14720"/>
                  <a:gd name="T100" fmla="*/ 1 w 16528"/>
                  <a:gd name="T101" fmla="*/ 5 h 14720"/>
                  <a:gd name="T102" fmla="*/ 1 w 16528"/>
                  <a:gd name="T103" fmla="*/ 5 h 14720"/>
                  <a:gd name="T104" fmla="*/ 1 w 16528"/>
                  <a:gd name="T105" fmla="*/ 5 h 14720"/>
                  <a:gd name="T106" fmla="*/ 1 w 16528"/>
                  <a:gd name="T107" fmla="*/ 5 h 14720"/>
                  <a:gd name="T108" fmla="*/ 1 w 16528"/>
                  <a:gd name="T109" fmla="*/ 5 h 1472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528"/>
                  <a:gd name="T166" fmla="*/ 0 h 14720"/>
                  <a:gd name="T167" fmla="*/ 16528 w 16528"/>
                  <a:gd name="T168" fmla="*/ 14720 h 1472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528" h="14720">
                    <a:moveTo>
                      <a:pt x="59" y="12"/>
                    </a:moveTo>
                    <a:lnTo>
                      <a:pt x="208" y="145"/>
                    </a:lnTo>
                    <a:cubicBezTo>
                      <a:pt x="222" y="157"/>
                      <a:pt x="223" y="179"/>
                      <a:pt x="211" y="192"/>
                    </a:cubicBezTo>
                    <a:cubicBezTo>
                      <a:pt x="199" y="206"/>
                      <a:pt x="178" y="207"/>
                      <a:pt x="164" y="195"/>
                    </a:cubicBezTo>
                    <a:lnTo>
                      <a:pt x="15" y="62"/>
                    </a:lnTo>
                    <a:cubicBezTo>
                      <a:pt x="1" y="50"/>
                      <a:pt x="0" y="29"/>
                      <a:pt x="12" y="15"/>
                    </a:cubicBezTo>
                    <a:cubicBezTo>
                      <a:pt x="24" y="1"/>
                      <a:pt x="45" y="0"/>
                      <a:pt x="59" y="12"/>
                    </a:cubicBezTo>
                    <a:close/>
                    <a:moveTo>
                      <a:pt x="408" y="323"/>
                    </a:moveTo>
                    <a:lnTo>
                      <a:pt x="557" y="456"/>
                    </a:lnTo>
                    <a:cubicBezTo>
                      <a:pt x="571" y="468"/>
                      <a:pt x="572" y="489"/>
                      <a:pt x="560" y="503"/>
                    </a:cubicBezTo>
                    <a:cubicBezTo>
                      <a:pt x="547" y="516"/>
                      <a:pt x="526" y="518"/>
                      <a:pt x="513" y="505"/>
                    </a:cubicBezTo>
                    <a:lnTo>
                      <a:pt x="363" y="372"/>
                    </a:lnTo>
                    <a:cubicBezTo>
                      <a:pt x="349" y="360"/>
                      <a:pt x="348" y="339"/>
                      <a:pt x="360" y="325"/>
                    </a:cubicBezTo>
                    <a:cubicBezTo>
                      <a:pt x="373" y="312"/>
                      <a:pt x="394" y="310"/>
                      <a:pt x="408" y="323"/>
                    </a:cubicBezTo>
                    <a:close/>
                    <a:moveTo>
                      <a:pt x="756" y="633"/>
                    </a:moveTo>
                    <a:lnTo>
                      <a:pt x="905" y="766"/>
                    </a:lnTo>
                    <a:cubicBezTo>
                      <a:pt x="919" y="778"/>
                      <a:pt x="920" y="799"/>
                      <a:pt x="908" y="813"/>
                    </a:cubicBezTo>
                    <a:cubicBezTo>
                      <a:pt x="896" y="827"/>
                      <a:pt x="875" y="828"/>
                      <a:pt x="861" y="816"/>
                    </a:cubicBezTo>
                    <a:lnTo>
                      <a:pt x="712" y="683"/>
                    </a:lnTo>
                    <a:cubicBezTo>
                      <a:pt x="698" y="670"/>
                      <a:pt x="697" y="649"/>
                      <a:pt x="709" y="636"/>
                    </a:cubicBezTo>
                    <a:cubicBezTo>
                      <a:pt x="721" y="622"/>
                      <a:pt x="742" y="621"/>
                      <a:pt x="756" y="633"/>
                    </a:cubicBezTo>
                    <a:close/>
                    <a:moveTo>
                      <a:pt x="1105" y="943"/>
                    </a:moveTo>
                    <a:lnTo>
                      <a:pt x="1254" y="1076"/>
                    </a:lnTo>
                    <a:cubicBezTo>
                      <a:pt x="1268" y="1088"/>
                      <a:pt x="1269" y="1110"/>
                      <a:pt x="1257" y="1123"/>
                    </a:cubicBezTo>
                    <a:cubicBezTo>
                      <a:pt x="1244" y="1137"/>
                      <a:pt x="1223" y="1138"/>
                      <a:pt x="1210" y="1126"/>
                    </a:cubicBezTo>
                    <a:lnTo>
                      <a:pt x="1060" y="993"/>
                    </a:lnTo>
                    <a:cubicBezTo>
                      <a:pt x="1047" y="981"/>
                      <a:pt x="1045" y="960"/>
                      <a:pt x="1058" y="946"/>
                    </a:cubicBezTo>
                    <a:cubicBezTo>
                      <a:pt x="1070" y="932"/>
                      <a:pt x="1091" y="931"/>
                      <a:pt x="1105" y="943"/>
                    </a:cubicBezTo>
                    <a:close/>
                    <a:moveTo>
                      <a:pt x="1453" y="1254"/>
                    </a:moveTo>
                    <a:lnTo>
                      <a:pt x="1602" y="1387"/>
                    </a:lnTo>
                    <a:cubicBezTo>
                      <a:pt x="1616" y="1399"/>
                      <a:pt x="1617" y="1420"/>
                      <a:pt x="1605" y="1434"/>
                    </a:cubicBezTo>
                    <a:cubicBezTo>
                      <a:pt x="1593" y="1447"/>
                      <a:pt x="1572" y="1449"/>
                      <a:pt x="1558" y="1436"/>
                    </a:cubicBezTo>
                    <a:lnTo>
                      <a:pt x="1409" y="1303"/>
                    </a:lnTo>
                    <a:cubicBezTo>
                      <a:pt x="1395" y="1291"/>
                      <a:pt x="1394" y="1270"/>
                      <a:pt x="1406" y="1256"/>
                    </a:cubicBezTo>
                    <a:cubicBezTo>
                      <a:pt x="1418" y="1242"/>
                      <a:pt x="1439" y="1241"/>
                      <a:pt x="1453" y="1254"/>
                    </a:cubicBezTo>
                    <a:close/>
                    <a:moveTo>
                      <a:pt x="1802" y="1564"/>
                    </a:moveTo>
                    <a:lnTo>
                      <a:pt x="1951" y="1697"/>
                    </a:lnTo>
                    <a:cubicBezTo>
                      <a:pt x="1965" y="1709"/>
                      <a:pt x="1966" y="1730"/>
                      <a:pt x="1954" y="1744"/>
                    </a:cubicBezTo>
                    <a:cubicBezTo>
                      <a:pt x="1942" y="1758"/>
                      <a:pt x="1920" y="1759"/>
                      <a:pt x="1907" y="1747"/>
                    </a:cubicBezTo>
                    <a:lnTo>
                      <a:pt x="1757" y="1614"/>
                    </a:lnTo>
                    <a:cubicBezTo>
                      <a:pt x="1744" y="1601"/>
                      <a:pt x="1742" y="1580"/>
                      <a:pt x="1755" y="1567"/>
                    </a:cubicBezTo>
                    <a:cubicBezTo>
                      <a:pt x="1767" y="1553"/>
                      <a:pt x="1788" y="1552"/>
                      <a:pt x="1802" y="1564"/>
                    </a:cubicBezTo>
                    <a:close/>
                    <a:moveTo>
                      <a:pt x="2150" y="1874"/>
                    </a:moveTo>
                    <a:lnTo>
                      <a:pt x="2300" y="2007"/>
                    </a:lnTo>
                    <a:cubicBezTo>
                      <a:pt x="2313" y="2019"/>
                      <a:pt x="2315" y="2040"/>
                      <a:pt x="2302" y="2054"/>
                    </a:cubicBezTo>
                    <a:cubicBezTo>
                      <a:pt x="2290" y="2068"/>
                      <a:pt x="2269" y="2069"/>
                      <a:pt x="2255" y="2057"/>
                    </a:cubicBezTo>
                    <a:lnTo>
                      <a:pt x="2106" y="1924"/>
                    </a:lnTo>
                    <a:cubicBezTo>
                      <a:pt x="2092" y="1912"/>
                      <a:pt x="2091" y="1891"/>
                      <a:pt x="2103" y="1877"/>
                    </a:cubicBezTo>
                    <a:cubicBezTo>
                      <a:pt x="2115" y="1863"/>
                      <a:pt x="2136" y="1862"/>
                      <a:pt x="2150" y="1874"/>
                    </a:cubicBezTo>
                    <a:close/>
                    <a:moveTo>
                      <a:pt x="2499" y="2184"/>
                    </a:moveTo>
                    <a:lnTo>
                      <a:pt x="2648" y="2317"/>
                    </a:lnTo>
                    <a:cubicBezTo>
                      <a:pt x="2662" y="2330"/>
                      <a:pt x="2663" y="2351"/>
                      <a:pt x="2651" y="2365"/>
                    </a:cubicBezTo>
                    <a:cubicBezTo>
                      <a:pt x="2639" y="2378"/>
                      <a:pt x="2618" y="2380"/>
                      <a:pt x="2604" y="2367"/>
                    </a:cubicBezTo>
                    <a:lnTo>
                      <a:pt x="2454" y="2234"/>
                    </a:lnTo>
                    <a:cubicBezTo>
                      <a:pt x="2441" y="2222"/>
                      <a:pt x="2439" y="2201"/>
                      <a:pt x="2452" y="2187"/>
                    </a:cubicBezTo>
                    <a:cubicBezTo>
                      <a:pt x="2464" y="2173"/>
                      <a:pt x="2485" y="2172"/>
                      <a:pt x="2499" y="2184"/>
                    </a:cubicBezTo>
                    <a:close/>
                    <a:moveTo>
                      <a:pt x="2847" y="2495"/>
                    </a:moveTo>
                    <a:lnTo>
                      <a:pt x="2997" y="2628"/>
                    </a:lnTo>
                    <a:cubicBezTo>
                      <a:pt x="3010" y="2640"/>
                      <a:pt x="3012" y="2661"/>
                      <a:pt x="2999" y="2675"/>
                    </a:cubicBezTo>
                    <a:cubicBezTo>
                      <a:pt x="2987" y="2689"/>
                      <a:pt x="2966" y="2690"/>
                      <a:pt x="2952" y="2678"/>
                    </a:cubicBezTo>
                    <a:lnTo>
                      <a:pt x="2803" y="2545"/>
                    </a:lnTo>
                    <a:cubicBezTo>
                      <a:pt x="2789" y="2532"/>
                      <a:pt x="2788" y="2511"/>
                      <a:pt x="2800" y="2498"/>
                    </a:cubicBezTo>
                    <a:cubicBezTo>
                      <a:pt x="2812" y="2484"/>
                      <a:pt x="2834" y="2483"/>
                      <a:pt x="2847" y="2495"/>
                    </a:cubicBezTo>
                    <a:close/>
                    <a:moveTo>
                      <a:pt x="3196" y="2805"/>
                    </a:moveTo>
                    <a:lnTo>
                      <a:pt x="3345" y="2938"/>
                    </a:lnTo>
                    <a:cubicBezTo>
                      <a:pt x="3359" y="2950"/>
                      <a:pt x="3360" y="2971"/>
                      <a:pt x="3348" y="2985"/>
                    </a:cubicBezTo>
                    <a:cubicBezTo>
                      <a:pt x="3336" y="2999"/>
                      <a:pt x="3315" y="3000"/>
                      <a:pt x="3301" y="2988"/>
                    </a:cubicBezTo>
                    <a:lnTo>
                      <a:pt x="3151" y="2855"/>
                    </a:lnTo>
                    <a:cubicBezTo>
                      <a:pt x="3138" y="2843"/>
                      <a:pt x="3137" y="2822"/>
                      <a:pt x="3149" y="2808"/>
                    </a:cubicBezTo>
                    <a:cubicBezTo>
                      <a:pt x="3161" y="2794"/>
                      <a:pt x="3182" y="2793"/>
                      <a:pt x="3196" y="2805"/>
                    </a:cubicBezTo>
                    <a:close/>
                    <a:moveTo>
                      <a:pt x="3544" y="3115"/>
                    </a:moveTo>
                    <a:lnTo>
                      <a:pt x="3694" y="3248"/>
                    </a:lnTo>
                    <a:cubicBezTo>
                      <a:pt x="3707" y="3261"/>
                      <a:pt x="3709" y="3282"/>
                      <a:pt x="3696" y="3295"/>
                    </a:cubicBezTo>
                    <a:cubicBezTo>
                      <a:pt x="3684" y="3309"/>
                      <a:pt x="3663" y="3310"/>
                      <a:pt x="3649" y="3298"/>
                    </a:cubicBezTo>
                    <a:lnTo>
                      <a:pt x="3500" y="3165"/>
                    </a:lnTo>
                    <a:cubicBezTo>
                      <a:pt x="3486" y="3153"/>
                      <a:pt x="3485" y="3132"/>
                      <a:pt x="3497" y="3118"/>
                    </a:cubicBezTo>
                    <a:cubicBezTo>
                      <a:pt x="3510" y="3104"/>
                      <a:pt x="3531" y="3103"/>
                      <a:pt x="3544" y="3115"/>
                    </a:cubicBezTo>
                    <a:close/>
                    <a:moveTo>
                      <a:pt x="3893" y="3426"/>
                    </a:moveTo>
                    <a:lnTo>
                      <a:pt x="4042" y="3559"/>
                    </a:lnTo>
                    <a:cubicBezTo>
                      <a:pt x="4056" y="3571"/>
                      <a:pt x="4057" y="3592"/>
                      <a:pt x="4045" y="3606"/>
                    </a:cubicBezTo>
                    <a:cubicBezTo>
                      <a:pt x="4033" y="3620"/>
                      <a:pt x="4012" y="3621"/>
                      <a:pt x="3998" y="3609"/>
                    </a:cubicBezTo>
                    <a:lnTo>
                      <a:pt x="3849" y="3476"/>
                    </a:lnTo>
                    <a:cubicBezTo>
                      <a:pt x="3835" y="3463"/>
                      <a:pt x="3834" y="3442"/>
                      <a:pt x="3846" y="3428"/>
                    </a:cubicBezTo>
                    <a:cubicBezTo>
                      <a:pt x="3858" y="3415"/>
                      <a:pt x="3879" y="3414"/>
                      <a:pt x="3893" y="3426"/>
                    </a:cubicBezTo>
                    <a:close/>
                    <a:moveTo>
                      <a:pt x="4241" y="3736"/>
                    </a:moveTo>
                    <a:lnTo>
                      <a:pt x="4391" y="3869"/>
                    </a:lnTo>
                    <a:cubicBezTo>
                      <a:pt x="4405" y="3881"/>
                      <a:pt x="4406" y="3902"/>
                      <a:pt x="4394" y="3916"/>
                    </a:cubicBezTo>
                    <a:cubicBezTo>
                      <a:pt x="4381" y="3930"/>
                      <a:pt x="4360" y="3931"/>
                      <a:pt x="4346" y="3919"/>
                    </a:cubicBezTo>
                    <a:lnTo>
                      <a:pt x="4197" y="3786"/>
                    </a:lnTo>
                    <a:cubicBezTo>
                      <a:pt x="4183" y="3774"/>
                      <a:pt x="4182" y="3753"/>
                      <a:pt x="4194" y="3739"/>
                    </a:cubicBezTo>
                    <a:cubicBezTo>
                      <a:pt x="4207" y="3725"/>
                      <a:pt x="4228" y="3724"/>
                      <a:pt x="4241" y="3736"/>
                    </a:cubicBezTo>
                    <a:close/>
                    <a:moveTo>
                      <a:pt x="4590" y="4046"/>
                    </a:moveTo>
                    <a:lnTo>
                      <a:pt x="4739" y="4179"/>
                    </a:lnTo>
                    <a:cubicBezTo>
                      <a:pt x="4753" y="4192"/>
                      <a:pt x="4754" y="4213"/>
                      <a:pt x="4742" y="4226"/>
                    </a:cubicBezTo>
                    <a:cubicBezTo>
                      <a:pt x="4730" y="4240"/>
                      <a:pt x="4709" y="4241"/>
                      <a:pt x="4695" y="4229"/>
                    </a:cubicBezTo>
                    <a:lnTo>
                      <a:pt x="4546" y="4096"/>
                    </a:lnTo>
                    <a:cubicBezTo>
                      <a:pt x="4532" y="4084"/>
                      <a:pt x="4531" y="4063"/>
                      <a:pt x="4543" y="4049"/>
                    </a:cubicBezTo>
                    <a:cubicBezTo>
                      <a:pt x="4555" y="4035"/>
                      <a:pt x="4576" y="4034"/>
                      <a:pt x="4590" y="4046"/>
                    </a:cubicBezTo>
                    <a:close/>
                    <a:moveTo>
                      <a:pt x="4938" y="4357"/>
                    </a:moveTo>
                    <a:lnTo>
                      <a:pt x="5088" y="4490"/>
                    </a:lnTo>
                    <a:cubicBezTo>
                      <a:pt x="5102" y="4502"/>
                      <a:pt x="5103" y="4523"/>
                      <a:pt x="5091" y="4537"/>
                    </a:cubicBezTo>
                    <a:cubicBezTo>
                      <a:pt x="5078" y="4551"/>
                      <a:pt x="5057" y="4552"/>
                      <a:pt x="5044" y="4540"/>
                    </a:cubicBezTo>
                    <a:lnTo>
                      <a:pt x="4894" y="4407"/>
                    </a:lnTo>
                    <a:cubicBezTo>
                      <a:pt x="4880" y="4394"/>
                      <a:pt x="4879" y="4373"/>
                      <a:pt x="4891" y="4359"/>
                    </a:cubicBezTo>
                    <a:cubicBezTo>
                      <a:pt x="4904" y="4346"/>
                      <a:pt x="4925" y="4344"/>
                      <a:pt x="4938" y="4357"/>
                    </a:cubicBezTo>
                    <a:close/>
                    <a:moveTo>
                      <a:pt x="5287" y="4667"/>
                    </a:moveTo>
                    <a:lnTo>
                      <a:pt x="5436" y="4800"/>
                    </a:lnTo>
                    <a:cubicBezTo>
                      <a:pt x="5450" y="4812"/>
                      <a:pt x="5451" y="4833"/>
                      <a:pt x="5439" y="4847"/>
                    </a:cubicBezTo>
                    <a:cubicBezTo>
                      <a:pt x="5427" y="4861"/>
                      <a:pt x="5406" y="4862"/>
                      <a:pt x="5392" y="4850"/>
                    </a:cubicBezTo>
                    <a:lnTo>
                      <a:pt x="5243" y="4717"/>
                    </a:lnTo>
                    <a:cubicBezTo>
                      <a:pt x="5229" y="4705"/>
                      <a:pt x="5228" y="4684"/>
                      <a:pt x="5240" y="4670"/>
                    </a:cubicBezTo>
                    <a:cubicBezTo>
                      <a:pt x="5252" y="4656"/>
                      <a:pt x="5273" y="4655"/>
                      <a:pt x="5287" y="4667"/>
                    </a:cubicBezTo>
                    <a:close/>
                    <a:moveTo>
                      <a:pt x="5636" y="4977"/>
                    </a:moveTo>
                    <a:lnTo>
                      <a:pt x="5785" y="5110"/>
                    </a:lnTo>
                    <a:cubicBezTo>
                      <a:pt x="5799" y="5123"/>
                      <a:pt x="5800" y="5144"/>
                      <a:pt x="5788" y="5157"/>
                    </a:cubicBezTo>
                    <a:cubicBezTo>
                      <a:pt x="5775" y="5171"/>
                      <a:pt x="5754" y="5172"/>
                      <a:pt x="5741" y="5160"/>
                    </a:cubicBezTo>
                    <a:lnTo>
                      <a:pt x="5591" y="5027"/>
                    </a:lnTo>
                    <a:cubicBezTo>
                      <a:pt x="5577" y="5015"/>
                      <a:pt x="5576" y="4994"/>
                      <a:pt x="5589" y="4980"/>
                    </a:cubicBezTo>
                    <a:cubicBezTo>
                      <a:pt x="5601" y="4966"/>
                      <a:pt x="5622" y="4965"/>
                      <a:pt x="5636" y="4977"/>
                    </a:cubicBezTo>
                    <a:close/>
                    <a:moveTo>
                      <a:pt x="5984" y="5288"/>
                    </a:moveTo>
                    <a:lnTo>
                      <a:pt x="6133" y="5421"/>
                    </a:lnTo>
                    <a:cubicBezTo>
                      <a:pt x="6147" y="5433"/>
                      <a:pt x="6148" y="5454"/>
                      <a:pt x="6136" y="5468"/>
                    </a:cubicBezTo>
                    <a:cubicBezTo>
                      <a:pt x="6124" y="5481"/>
                      <a:pt x="6103" y="5483"/>
                      <a:pt x="6089" y="5470"/>
                    </a:cubicBezTo>
                    <a:lnTo>
                      <a:pt x="5940" y="5337"/>
                    </a:lnTo>
                    <a:cubicBezTo>
                      <a:pt x="5926" y="5325"/>
                      <a:pt x="5925" y="5304"/>
                      <a:pt x="5937" y="5290"/>
                    </a:cubicBezTo>
                    <a:cubicBezTo>
                      <a:pt x="5949" y="5277"/>
                      <a:pt x="5970" y="5275"/>
                      <a:pt x="5984" y="5288"/>
                    </a:cubicBezTo>
                    <a:close/>
                    <a:moveTo>
                      <a:pt x="6333" y="5598"/>
                    </a:moveTo>
                    <a:lnTo>
                      <a:pt x="6482" y="5731"/>
                    </a:lnTo>
                    <a:cubicBezTo>
                      <a:pt x="6496" y="5743"/>
                      <a:pt x="6497" y="5764"/>
                      <a:pt x="6485" y="5778"/>
                    </a:cubicBezTo>
                    <a:cubicBezTo>
                      <a:pt x="6473" y="5792"/>
                      <a:pt x="6451" y="5793"/>
                      <a:pt x="6438" y="5781"/>
                    </a:cubicBezTo>
                    <a:lnTo>
                      <a:pt x="6288" y="5648"/>
                    </a:lnTo>
                    <a:cubicBezTo>
                      <a:pt x="6275" y="5636"/>
                      <a:pt x="6273" y="5614"/>
                      <a:pt x="6286" y="5601"/>
                    </a:cubicBezTo>
                    <a:cubicBezTo>
                      <a:pt x="6298" y="5587"/>
                      <a:pt x="6319" y="5586"/>
                      <a:pt x="6333" y="5598"/>
                    </a:cubicBezTo>
                    <a:close/>
                    <a:moveTo>
                      <a:pt x="6681" y="5908"/>
                    </a:moveTo>
                    <a:lnTo>
                      <a:pt x="6831" y="6041"/>
                    </a:lnTo>
                    <a:cubicBezTo>
                      <a:pt x="6844" y="6054"/>
                      <a:pt x="6846" y="6075"/>
                      <a:pt x="6833" y="6088"/>
                    </a:cubicBezTo>
                    <a:cubicBezTo>
                      <a:pt x="6821" y="6102"/>
                      <a:pt x="6800" y="6103"/>
                      <a:pt x="6786" y="6091"/>
                    </a:cubicBezTo>
                    <a:lnTo>
                      <a:pt x="6637" y="5958"/>
                    </a:lnTo>
                    <a:cubicBezTo>
                      <a:pt x="6623" y="5946"/>
                      <a:pt x="6622" y="5925"/>
                      <a:pt x="6634" y="5911"/>
                    </a:cubicBezTo>
                    <a:cubicBezTo>
                      <a:pt x="6646" y="5897"/>
                      <a:pt x="6667" y="5896"/>
                      <a:pt x="6681" y="5908"/>
                    </a:cubicBezTo>
                    <a:close/>
                    <a:moveTo>
                      <a:pt x="7030" y="6219"/>
                    </a:moveTo>
                    <a:lnTo>
                      <a:pt x="7179" y="6352"/>
                    </a:lnTo>
                    <a:cubicBezTo>
                      <a:pt x="7193" y="6364"/>
                      <a:pt x="7194" y="6385"/>
                      <a:pt x="7182" y="6399"/>
                    </a:cubicBezTo>
                    <a:cubicBezTo>
                      <a:pt x="7170" y="6412"/>
                      <a:pt x="7149" y="6414"/>
                      <a:pt x="7135" y="6401"/>
                    </a:cubicBezTo>
                    <a:lnTo>
                      <a:pt x="6985" y="6268"/>
                    </a:lnTo>
                    <a:cubicBezTo>
                      <a:pt x="6972" y="6256"/>
                      <a:pt x="6970" y="6235"/>
                      <a:pt x="6983" y="6221"/>
                    </a:cubicBezTo>
                    <a:cubicBezTo>
                      <a:pt x="6995" y="6208"/>
                      <a:pt x="7016" y="6206"/>
                      <a:pt x="7030" y="6219"/>
                    </a:cubicBezTo>
                    <a:close/>
                    <a:moveTo>
                      <a:pt x="7378" y="6529"/>
                    </a:moveTo>
                    <a:lnTo>
                      <a:pt x="7528" y="6662"/>
                    </a:lnTo>
                    <a:cubicBezTo>
                      <a:pt x="7541" y="6674"/>
                      <a:pt x="7543" y="6695"/>
                      <a:pt x="7530" y="6709"/>
                    </a:cubicBezTo>
                    <a:cubicBezTo>
                      <a:pt x="7518" y="6723"/>
                      <a:pt x="7497" y="6724"/>
                      <a:pt x="7483" y="6712"/>
                    </a:cubicBezTo>
                    <a:lnTo>
                      <a:pt x="7334" y="6579"/>
                    </a:lnTo>
                    <a:cubicBezTo>
                      <a:pt x="7320" y="6567"/>
                      <a:pt x="7319" y="6545"/>
                      <a:pt x="7331" y="6532"/>
                    </a:cubicBezTo>
                    <a:cubicBezTo>
                      <a:pt x="7343" y="6518"/>
                      <a:pt x="7365" y="6517"/>
                      <a:pt x="7378" y="6529"/>
                    </a:cubicBezTo>
                    <a:close/>
                    <a:moveTo>
                      <a:pt x="7727" y="6839"/>
                    </a:moveTo>
                    <a:lnTo>
                      <a:pt x="7876" y="6972"/>
                    </a:lnTo>
                    <a:cubicBezTo>
                      <a:pt x="7890" y="6985"/>
                      <a:pt x="7891" y="7006"/>
                      <a:pt x="7879" y="7019"/>
                    </a:cubicBezTo>
                    <a:cubicBezTo>
                      <a:pt x="7867" y="7033"/>
                      <a:pt x="7846" y="7034"/>
                      <a:pt x="7832" y="7022"/>
                    </a:cubicBezTo>
                    <a:lnTo>
                      <a:pt x="7682" y="6889"/>
                    </a:lnTo>
                    <a:cubicBezTo>
                      <a:pt x="7669" y="6877"/>
                      <a:pt x="7667" y="6856"/>
                      <a:pt x="7680" y="6842"/>
                    </a:cubicBezTo>
                    <a:cubicBezTo>
                      <a:pt x="7692" y="6828"/>
                      <a:pt x="7713" y="6827"/>
                      <a:pt x="7727" y="6839"/>
                    </a:cubicBezTo>
                    <a:close/>
                    <a:moveTo>
                      <a:pt x="8075" y="7150"/>
                    </a:moveTo>
                    <a:lnTo>
                      <a:pt x="8225" y="7283"/>
                    </a:lnTo>
                    <a:cubicBezTo>
                      <a:pt x="8238" y="7295"/>
                      <a:pt x="8240" y="7316"/>
                      <a:pt x="8227" y="7330"/>
                    </a:cubicBezTo>
                    <a:cubicBezTo>
                      <a:pt x="8215" y="7343"/>
                      <a:pt x="8194" y="7345"/>
                      <a:pt x="8180" y="7332"/>
                    </a:cubicBezTo>
                    <a:lnTo>
                      <a:pt x="8031" y="7199"/>
                    </a:lnTo>
                    <a:cubicBezTo>
                      <a:pt x="8017" y="7187"/>
                      <a:pt x="8016" y="7166"/>
                      <a:pt x="8028" y="7152"/>
                    </a:cubicBezTo>
                    <a:cubicBezTo>
                      <a:pt x="8041" y="7139"/>
                      <a:pt x="8062" y="7137"/>
                      <a:pt x="8075" y="7150"/>
                    </a:cubicBezTo>
                    <a:close/>
                    <a:moveTo>
                      <a:pt x="8424" y="7460"/>
                    </a:moveTo>
                    <a:lnTo>
                      <a:pt x="8573" y="7593"/>
                    </a:lnTo>
                    <a:cubicBezTo>
                      <a:pt x="8587" y="7605"/>
                      <a:pt x="8588" y="7626"/>
                      <a:pt x="8576" y="7640"/>
                    </a:cubicBezTo>
                    <a:cubicBezTo>
                      <a:pt x="8564" y="7654"/>
                      <a:pt x="8543" y="7655"/>
                      <a:pt x="8529" y="7643"/>
                    </a:cubicBezTo>
                    <a:lnTo>
                      <a:pt x="8380" y="7510"/>
                    </a:lnTo>
                    <a:cubicBezTo>
                      <a:pt x="8366" y="7497"/>
                      <a:pt x="8365" y="7476"/>
                      <a:pt x="8377" y="7463"/>
                    </a:cubicBezTo>
                    <a:cubicBezTo>
                      <a:pt x="8389" y="7449"/>
                      <a:pt x="8410" y="7448"/>
                      <a:pt x="8424" y="7460"/>
                    </a:cubicBezTo>
                    <a:close/>
                    <a:moveTo>
                      <a:pt x="8772" y="7770"/>
                    </a:moveTo>
                    <a:lnTo>
                      <a:pt x="8922" y="7903"/>
                    </a:lnTo>
                    <a:cubicBezTo>
                      <a:pt x="8936" y="7915"/>
                      <a:pt x="8937" y="7937"/>
                      <a:pt x="8925" y="7950"/>
                    </a:cubicBezTo>
                    <a:cubicBezTo>
                      <a:pt x="8912" y="7964"/>
                      <a:pt x="8891" y="7965"/>
                      <a:pt x="8877" y="7953"/>
                    </a:cubicBezTo>
                    <a:lnTo>
                      <a:pt x="8728" y="7820"/>
                    </a:lnTo>
                    <a:cubicBezTo>
                      <a:pt x="8714" y="7808"/>
                      <a:pt x="8713" y="7787"/>
                      <a:pt x="8725" y="7773"/>
                    </a:cubicBezTo>
                    <a:cubicBezTo>
                      <a:pt x="8738" y="7759"/>
                      <a:pt x="8759" y="7758"/>
                      <a:pt x="8772" y="7770"/>
                    </a:cubicBezTo>
                    <a:close/>
                    <a:moveTo>
                      <a:pt x="9121" y="8081"/>
                    </a:moveTo>
                    <a:lnTo>
                      <a:pt x="9270" y="8214"/>
                    </a:lnTo>
                    <a:cubicBezTo>
                      <a:pt x="9284" y="8226"/>
                      <a:pt x="9285" y="8247"/>
                      <a:pt x="9273" y="8261"/>
                    </a:cubicBezTo>
                    <a:cubicBezTo>
                      <a:pt x="9261" y="8274"/>
                      <a:pt x="9240" y="8276"/>
                      <a:pt x="9226" y="8263"/>
                    </a:cubicBezTo>
                    <a:lnTo>
                      <a:pt x="9077" y="8130"/>
                    </a:lnTo>
                    <a:cubicBezTo>
                      <a:pt x="9063" y="8118"/>
                      <a:pt x="9062" y="8097"/>
                      <a:pt x="9074" y="8083"/>
                    </a:cubicBezTo>
                    <a:cubicBezTo>
                      <a:pt x="9086" y="8070"/>
                      <a:pt x="9107" y="8068"/>
                      <a:pt x="9121" y="8081"/>
                    </a:cubicBezTo>
                    <a:close/>
                    <a:moveTo>
                      <a:pt x="9469" y="8391"/>
                    </a:moveTo>
                    <a:lnTo>
                      <a:pt x="9619" y="8524"/>
                    </a:lnTo>
                    <a:cubicBezTo>
                      <a:pt x="9633" y="8536"/>
                      <a:pt x="9634" y="8557"/>
                      <a:pt x="9622" y="8571"/>
                    </a:cubicBezTo>
                    <a:cubicBezTo>
                      <a:pt x="9609" y="8585"/>
                      <a:pt x="9588" y="8586"/>
                      <a:pt x="9575" y="8574"/>
                    </a:cubicBezTo>
                    <a:lnTo>
                      <a:pt x="9425" y="8441"/>
                    </a:lnTo>
                    <a:cubicBezTo>
                      <a:pt x="9411" y="8428"/>
                      <a:pt x="9410" y="8407"/>
                      <a:pt x="9422" y="8394"/>
                    </a:cubicBezTo>
                    <a:cubicBezTo>
                      <a:pt x="9435" y="8380"/>
                      <a:pt x="9456" y="8379"/>
                      <a:pt x="9469" y="8391"/>
                    </a:cubicBezTo>
                    <a:close/>
                    <a:moveTo>
                      <a:pt x="9818" y="8701"/>
                    </a:moveTo>
                    <a:lnTo>
                      <a:pt x="9967" y="8834"/>
                    </a:lnTo>
                    <a:cubicBezTo>
                      <a:pt x="9981" y="8846"/>
                      <a:pt x="9982" y="8868"/>
                      <a:pt x="9970" y="8881"/>
                    </a:cubicBezTo>
                    <a:cubicBezTo>
                      <a:pt x="9958" y="8895"/>
                      <a:pt x="9937" y="8896"/>
                      <a:pt x="9923" y="8884"/>
                    </a:cubicBezTo>
                    <a:lnTo>
                      <a:pt x="9774" y="8751"/>
                    </a:lnTo>
                    <a:cubicBezTo>
                      <a:pt x="9760" y="8739"/>
                      <a:pt x="9759" y="8718"/>
                      <a:pt x="9771" y="8704"/>
                    </a:cubicBezTo>
                    <a:cubicBezTo>
                      <a:pt x="9783" y="8690"/>
                      <a:pt x="9804" y="8689"/>
                      <a:pt x="9818" y="8701"/>
                    </a:cubicBezTo>
                    <a:close/>
                    <a:moveTo>
                      <a:pt x="10167" y="9012"/>
                    </a:moveTo>
                    <a:lnTo>
                      <a:pt x="10316" y="9145"/>
                    </a:lnTo>
                    <a:cubicBezTo>
                      <a:pt x="10330" y="9157"/>
                      <a:pt x="10331" y="9178"/>
                      <a:pt x="10319" y="9192"/>
                    </a:cubicBezTo>
                    <a:cubicBezTo>
                      <a:pt x="10306" y="9205"/>
                      <a:pt x="10285" y="9207"/>
                      <a:pt x="10272" y="9194"/>
                    </a:cubicBezTo>
                    <a:lnTo>
                      <a:pt x="10122" y="9061"/>
                    </a:lnTo>
                    <a:cubicBezTo>
                      <a:pt x="10108" y="9049"/>
                      <a:pt x="10107" y="9028"/>
                      <a:pt x="10120" y="9014"/>
                    </a:cubicBezTo>
                    <a:cubicBezTo>
                      <a:pt x="10132" y="9001"/>
                      <a:pt x="10153" y="8999"/>
                      <a:pt x="10167" y="9012"/>
                    </a:cubicBezTo>
                    <a:close/>
                    <a:moveTo>
                      <a:pt x="10515" y="9322"/>
                    </a:moveTo>
                    <a:lnTo>
                      <a:pt x="10664" y="9455"/>
                    </a:lnTo>
                    <a:cubicBezTo>
                      <a:pt x="10678" y="9467"/>
                      <a:pt x="10679" y="9488"/>
                      <a:pt x="10667" y="9502"/>
                    </a:cubicBezTo>
                    <a:cubicBezTo>
                      <a:pt x="10655" y="9516"/>
                      <a:pt x="10634" y="9517"/>
                      <a:pt x="10620" y="9505"/>
                    </a:cubicBezTo>
                    <a:lnTo>
                      <a:pt x="10471" y="9372"/>
                    </a:lnTo>
                    <a:cubicBezTo>
                      <a:pt x="10457" y="9359"/>
                      <a:pt x="10456" y="9338"/>
                      <a:pt x="10468" y="9325"/>
                    </a:cubicBezTo>
                    <a:cubicBezTo>
                      <a:pt x="10480" y="9311"/>
                      <a:pt x="10501" y="9310"/>
                      <a:pt x="10515" y="9322"/>
                    </a:cubicBezTo>
                    <a:close/>
                    <a:moveTo>
                      <a:pt x="10864" y="9632"/>
                    </a:moveTo>
                    <a:lnTo>
                      <a:pt x="11013" y="9765"/>
                    </a:lnTo>
                    <a:cubicBezTo>
                      <a:pt x="11027" y="9777"/>
                      <a:pt x="11028" y="9798"/>
                      <a:pt x="11016" y="9812"/>
                    </a:cubicBezTo>
                    <a:cubicBezTo>
                      <a:pt x="11004" y="9826"/>
                      <a:pt x="10982" y="9827"/>
                      <a:pt x="10969" y="9815"/>
                    </a:cubicBezTo>
                    <a:lnTo>
                      <a:pt x="10819" y="9682"/>
                    </a:lnTo>
                    <a:cubicBezTo>
                      <a:pt x="10806" y="9670"/>
                      <a:pt x="10804" y="9649"/>
                      <a:pt x="10817" y="9635"/>
                    </a:cubicBezTo>
                    <a:cubicBezTo>
                      <a:pt x="10829" y="9621"/>
                      <a:pt x="10850" y="9620"/>
                      <a:pt x="10864" y="9632"/>
                    </a:cubicBezTo>
                    <a:close/>
                    <a:moveTo>
                      <a:pt x="11212" y="9942"/>
                    </a:moveTo>
                    <a:lnTo>
                      <a:pt x="11362" y="10075"/>
                    </a:lnTo>
                    <a:cubicBezTo>
                      <a:pt x="11375" y="10088"/>
                      <a:pt x="11377" y="10109"/>
                      <a:pt x="11364" y="10123"/>
                    </a:cubicBezTo>
                    <a:cubicBezTo>
                      <a:pt x="11352" y="10136"/>
                      <a:pt x="11331" y="10138"/>
                      <a:pt x="11317" y="10125"/>
                    </a:cubicBezTo>
                    <a:lnTo>
                      <a:pt x="11168" y="9992"/>
                    </a:lnTo>
                    <a:cubicBezTo>
                      <a:pt x="11154" y="9980"/>
                      <a:pt x="11153" y="9959"/>
                      <a:pt x="11165" y="9945"/>
                    </a:cubicBezTo>
                    <a:cubicBezTo>
                      <a:pt x="11177" y="9931"/>
                      <a:pt x="11198" y="9930"/>
                      <a:pt x="11212" y="9942"/>
                    </a:cubicBezTo>
                    <a:close/>
                    <a:moveTo>
                      <a:pt x="11561" y="10253"/>
                    </a:moveTo>
                    <a:lnTo>
                      <a:pt x="11710" y="10386"/>
                    </a:lnTo>
                    <a:cubicBezTo>
                      <a:pt x="11724" y="10398"/>
                      <a:pt x="11725" y="10419"/>
                      <a:pt x="11713" y="10433"/>
                    </a:cubicBezTo>
                    <a:cubicBezTo>
                      <a:pt x="11701" y="10447"/>
                      <a:pt x="11680" y="10448"/>
                      <a:pt x="11666" y="10436"/>
                    </a:cubicBezTo>
                    <a:lnTo>
                      <a:pt x="11516" y="10303"/>
                    </a:lnTo>
                    <a:cubicBezTo>
                      <a:pt x="11503" y="10290"/>
                      <a:pt x="11501" y="10269"/>
                      <a:pt x="11514" y="10256"/>
                    </a:cubicBezTo>
                    <a:cubicBezTo>
                      <a:pt x="11526" y="10242"/>
                      <a:pt x="11547" y="10241"/>
                      <a:pt x="11561" y="10253"/>
                    </a:cubicBezTo>
                    <a:close/>
                    <a:moveTo>
                      <a:pt x="11909" y="10563"/>
                    </a:moveTo>
                    <a:lnTo>
                      <a:pt x="12059" y="10696"/>
                    </a:lnTo>
                    <a:cubicBezTo>
                      <a:pt x="12072" y="10708"/>
                      <a:pt x="12074" y="10729"/>
                      <a:pt x="12061" y="10743"/>
                    </a:cubicBezTo>
                    <a:cubicBezTo>
                      <a:pt x="12049" y="10757"/>
                      <a:pt x="12028" y="10758"/>
                      <a:pt x="12014" y="10746"/>
                    </a:cubicBezTo>
                    <a:lnTo>
                      <a:pt x="11865" y="10613"/>
                    </a:lnTo>
                    <a:cubicBezTo>
                      <a:pt x="11851" y="10601"/>
                      <a:pt x="11850" y="10580"/>
                      <a:pt x="11862" y="10566"/>
                    </a:cubicBezTo>
                    <a:cubicBezTo>
                      <a:pt x="11874" y="10552"/>
                      <a:pt x="11896" y="10551"/>
                      <a:pt x="11909" y="10563"/>
                    </a:cubicBezTo>
                    <a:close/>
                    <a:moveTo>
                      <a:pt x="12258" y="10873"/>
                    </a:moveTo>
                    <a:lnTo>
                      <a:pt x="12407" y="11006"/>
                    </a:lnTo>
                    <a:cubicBezTo>
                      <a:pt x="12421" y="11019"/>
                      <a:pt x="12422" y="11040"/>
                      <a:pt x="12410" y="11053"/>
                    </a:cubicBezTo>
                    <a:cubicBezTo>
                      <a:pt x="12398" y="11067"/>
                      <a:pt x="12377" y="11068"/>
                      <a:pt x="12363" y="11056"/>
                    </a:cubicBezTo>
                    <a:lnTo>
                      <a:pt x="12213" y="10923"/>
                    </a:lnTo>
                    <a:cubicBezTo>
                      <a:pt x="12200" y="10911"/>
                      <a:pt x="12199" y="10890"/>
                      <a:pt x="12211" y="10876"/>
                    </a:cubicBezTo>
                    <a:cubicBezTo>
                      <a:pt x="12223" y="10862"/>
                      <a:pt x="12244" y="10861"/>
                      <a:pt x="12258" y="10873"/>
                    </a:cubicBezTo>
                    <a:close/>
                    <a:moveTo>
                      <a:pt x="12606" y="11184"/>
                    </a:moveTo>
                    <a:lnTo>
                      <a:pt x="12756" y="11317"/>
                    </a:lnTo>
                    <a:cubicBezTo>
                      <a:pt x="12769" y="11329"/>
                      <a:pt x="12771" y="11350"/>
                      <a:pt x="12758" y="11364"/>
                    </a:cubicBezTo>
                    <a:cubicBezTo>
                      <a:pt x="12746" y="11378"/>
                      <a:pt x="12725" y="11379"/>
                      <a:pt x="12711" y="11367"/>
                    </a:cubicBezTo>
                    <a:lnTo>
                      <a:pt x="12562" y="11234"/>
                    </a:lnTo>
                    <a:cubicBezTo>
                      <a:pt x="12548" y="11221"/>
                      <a:pt x="12547" y="11200"/>
                      <a:pt x="12559" y="11186"/>
                    </a:cubicBezTo>
                    <a:cubicBezTo>
                      <a:pt x="12572" y="11173"/>
                      <a:pt x="12593" y="11172"/>
                      <a:pt x="12606" y="11184"/>
                    </a:cubicBezTo>
                    <a:close/>
                    <a:moveTo>
                      <a:pt x="12955" y="11494"/>
                    </a:moveTo>
                    <a:lnTo>
                      <a:pt x="13104" y="11627"/>
                    </a:lnTo>
                    <a:cubicBezTo>
                      <a:pt x="13118" y="11639"/>
                      <a:pt x="13119" y="11660"/>
                      <a:pt x="13107" y="11674"/>
                    </a:cubicBezTo>
                    <a:cubicBezTo>
                      <a:pt x="13095" y="11688"/>
                      <a:pt x="13074" y="11689"/>
                      <a:pt x="13060" y="11677"/>
                    </a:cubicBezTo>
                    <a:lnTo>
                      <a:pt x="12911" y="11544"/>
                    </a:lnTo>
                    <a:cubicBezTo>
                      <a:pt x="12897" y="11532"/>
                      <a:pt x="12896" y="11511"/>
                      <a:pt x="12908" y="11497"/>
                    </a:cubicBezTo>
                    <a:cubicBezTo>
                      <a:pt x="12920" y="11483"/>
                      <a:pt x="12941" y="11482"/>
                      <a:pt x="12955" y="11494"/>
                    </a:cubicBezTo>
                    <a:close/>
                    <a:moveTo>
                      <a:pt x="13303" y="11804"/>
                    </a:moveTo>
                    <a:lnTo>
                      <a:pt x="13453" y="11937"/>
                    </a:lnTo>
                    <a:cubicBezTo>
                      <a:pt x="13467" y="11950"/>
                      <a:pt x="13468" y="11971"/>
                      <a:pt x="13456" y="11984"/>
                    </a:cubicBezTo>
                    <a:cubicBezTo>
                      <a:pt x="13443" y="11998"/>
                      <a:pt x="13422" y="11999"/>
                      <a:pt x="13408" y="11987"/>
                    </a:cubicBezTo>
                    <a:lnTo>
                      <a:pt x="13259" y="11854"/>
                    </a:lnTo>
                    <a:cubicBezTo>
                      <a:pt x="13245" y="11842"/>
                      <a:pt x="13244" y="11821"/>
                      <a:pt x="13256" y="11807"/>
                    </a:cubicBezTo>
                    <a:cubicBezTo>
                      <a:pt x="13269" y="11793"/>
                      <a:pt x="13290" y="11792"/>
                      <a:pt x="13303" y="11804"/>
                    </a:cubicBezTo>
                    <a:close/>
                    <a:moveTo>
                      <a:pt x="13652" y="12115"/>
                    </a:moveTo>
                    <a:lnTo>
                      <a:pt x="13801" y="12248"/>
                    </a:lnTo>
                    <a:cubicBezTo>
                      <a:pt x="13815" y="12260"/>
                      <a:pt x="13816" y="12281"/>
                      <a:pt x="13804" y="12295"/>
                    </a:cubicBezTo>
                    <a:cubicBezTo>
                      <a:pt x="13792" y="12309"/>
                      <a:pt x="13771" y="12310"/>
                      <a:pt x="13757" y="12298"/>
                    </a:cubicBezTo>
                    <a:lnTo>
                      <a:pt x="13608" y="12165"/>
                    </a:lnTo>
                    <a:cubicBezTo>
                      <a:pt x="13594" y="12152"/>
                      <a:pt x="13593" y="12131"/>
                      <a:pt x="13605" y="12117"/>
                    </a:cubicBezTo>
                    <a:cubicBezTo>
                      <a:pt x="13617" y="12104"/>
                      <a:pt x="13638" y="12102"/>
                      <a:pt x="13652" y="12115"/>
                    </a:cubicBezTo>
                    <a:close/>
                    <a:moveTo>
                      <a:pt x="14000" y="12425"/>
                    </a:moveTo>
                    <a:lnTo>
                      <a:pt x="14150" y="12558"/>
                    </a:lnTo>
                    <a:cubicBezTo>
                      <a:pt x="14164" y="12570"/>
                      <a:pt x="14165" y="12591"/>
                      <a:pt x="14153" y="12605"/>
                    </a:cubicBezTo>
                    <a:cubicBezTo>
                      <a:pt x="14140" y="12619"/>
                      <a:pt x="14119" y="12620"/>
                      <a:pt x="14106" y="12608"/>
                    </a:cubicBezTo>
                    <a:lnTo>
                      <a:pt x="13956" y="12475"/>
                    </a:lnTo>
                    <a:cubicBezTo>
                      <a:pt x="13942" y="12463"/>
                      <a:pt x="13941" y="12442"/>
                      <a:pt x="13953" y="12428"/>
                    </a:cubicBezTo>
                    <a:cubicBezTo>
                      <a:pt x="13966" y="12414"/>
                      <a:pt x="13987" y="12413"/>
                      <a:pt x="14000" y="12425"/>
                    </a:cubicBezTo>
                    <a:close/>
                    <a:moveTo>
                      <a:pt x="14349" y="12735"/>
                    </a:moveTo>
                    <a:lnTo>
                      <a:pt x="14498" y="12868"/>
                    </a:lnTo>
                    <a:cubicBezTo>
                      <a:pt x="14512" y="12881"/>
                      <a:pt x="14513" y="12902"/>
                      <a:pt x="14501" y="12915"/>
                    </a:cubicBezTo>
                    <a:cubicBezTo>
                      <a:pt x="14489" y="12929"/>
                      <a:pt x="14468" y="12930"/>
                      <a:pt x="14454" y="12918"/>
                    </a:cubicBezTo>
                    <a:lnTo>
                      <a:pt x="14305" y="12785"/>
                    </a:lnTo>
                    <a:cubicBezTo>
                      <a:pt x="14291" y="12773"/>
                      <a:pt x="14290" y="12752"/>
                      <a:pt x="14302" y="12738"/>
                    </a:cubicBezTo>
                    <a:cubicBezTo>
                      <a:pt x="14314" y="12724"/>
                      <a:pt x="14335" y="12723"/>
                      <a:pt x="14349" y="12735"/>
                    </a:cubicBezTo>
                    <a:close/>
                    <a:moveTo>
                      <a:pt x="14698" y="13046"/>
                    </a:moveTo>
                    <a:lnTo>
                      <a:pt x="14847" y="13179"/>
                    </a:lnTo>
                    <a:cubicBezTo>
                      <a:pt x="14861" y="13191"/>
                      <a:pt x="14862" y="13212"/>
                      <a:pt x="14850" y="13226"/>
                    </a:cubicBezTo>
                    <a:cubicBezTo>
                      <a:pt x="14837" y="13240"/>
                      <a:pt x="14816" y="13241"/>
                      <a:pt x="14803" y="13228"/>
                    </a:cubicBezTo>
                    <a:lnTo>
                      <a:pt x="14653" y="13095"/>
                    </a:lnTo>
                    <a:cubicBezTo>
                      <a:pt x="14639" y="13083"/>
                      <a:pt x="14638" y="13062"/>
                      <a:pt x="14651" y="13048"/>
                    </a:cubicBezTo>
                    <a:cubicBezTo>
                      <a:pt x="14663" y="13035"/>
                      <a:pt x="14684" y="13033"/>
                      <a:pt x="14698" y="13046"/>
                    </a:cubicBezTo>
                    <a:close/>
                    <a:moveTo>
                      <a:pt x="15046" y="13356"/>
                    </a:moveTo>
                    <a:lnTo>
                      <a:pt x="15195" y="13489"/>
                    </a:lnTo>
                    <a:cubicBezTo>
                      <a:pt x="15209" y="13501"/>
                      <a:pt x="15210" y="13522"/>
                      <a:pt x="15198" y="13536"/>
                    </a:cubicBezTo>
                    <a:cubicBezTo>
                      <a:pt x="15186" y="13550"/>
                      <a:pt x="15165" y="13551"/>
                      <a:pt x="15151" y="13539"/>
                    </a:cubicBezTo>
                    <a:lnTo>
                      <a:pt x="15002" y="13406"/>
                    </a:lnTo>
                    <a:cubicBezTo>
                      <a:pt x="14988" y="13394"/>
                      <a:pt x="14987" y="13373"/>
                      <a:pt x="14999" y="13359"/>
                    </a:cubicBezTo>
                    <a:cubicBezTo>
                      <a:pt x="15011" y="13345"/>
                      <a:pt x="15032" y="13344"/>
                      <a:pt x="15046" y="13356"/>
                    </a:cubicBezTo>
                    <a:close/>
                    <a:moveTo>
                      <a:pt x="15395" y="13666"/>
                    </a:moveTo>
                    <a:lnTo>
                      <a:pt x="15544" y="13799"/>
                    </a:lnTo>
                    <a:cubicBezTo>
                      <a:pt x="15558" y="13812"/>
                      <a:pt x="15559" y="13833"/>
                      <a:pt x="15547" y="13846"/>
                    </a:cubicBezTo>
                    <a:cubicBezTo>
                      <a:pt x="15535" y="13860"/>
                      <a:pt x="15513" y="13861"/>
                      <a:pt x="15500" y="13849"/>
                    </a:cubicBezTo>
                    <a:lnTo>
                      <a:pt x="15350" y="13716"/>
                    </a:lnTo>
                    <a:cubicBezTo>
                      <a:pt x="15337" y="13704"/>
                      <a:pt x="15335" y="13683"/>
                      <a:pt x="15348" y="13669"/>
                    </a:cubicBezTo>
                    <a:cubicBezTo>
                      <a:pt x="15360" y="13655"/>
                      <a:pt x="15381" y="13654"/>
                      <a:pt x="15395" y="13666"/>
                    </a:cubicBezTo>
                    <a:close/>
                    <a:moveTo>
                      <a:pt x="15743" y="13977"/>
                    </a:moveTo>
                    <a:lnTo>
                      <a:pt x="15893" y="14110"/>
                    </a:lnTo>
                    <a:cubicBezTo>
                      <a:pt x="15906" y="14122"/>
                      <a:pt x="15908" y="14143"/>
                      <a:pt x="15895" y="14157"/>
                    </a:cubicBezTo>
                    <a:cubicBezTo>
                      <a:pt x="15883" y="14170"/>
                      <a:pt x="15862" y="14172"/>
                      <a:pt x="15848" y="14159"/>
                    </a:cubicBezTo>
                    <a:lnTo>
                      <a:pt x="15699" y="14026"/>
                    </a:lnTo>
                    <a:cubicBezTo>
                      <a:pt x="15685" y="14014"/>
                      <a:pt x="15684" y="13993"/>
                      <a:pt x="15696" y="13979"/>
                    </a:cubicBezTo>
                    <a:cubicBezTo>
                      <a:pt x="15708" y="13966"/>
                      <a:pt x="15729" y="13964"/>
                      <a:pt x="15743" y="13977"/>
                    </a:cubicBezTo>
                    <a:close/>
                    <a:moveTo>
                      <a:pt x="16092" y="14287"/>
                    </a:moveTo>
                    <a:lnTo>
                      <a:pt x="16241" y="14420"/>
                    </a:lnTo>
                    <a:cubicBezTo>
                      <a:pt x="16255" y="14432"/>
                      <a:pt x="16256" y="14453"/>
                      <a:pt x="16244" y="14467"/>
                    </a:cubicBezTo>
                    <a:cubicBezTo>
                      <a:pt x="16232" y="14481"/>
                      <a:pt x="16211" y="14482"/>
                      <a:pt x="16197" y="14470"/>
                    </a:cubicBezTo>
                    <a:lnTo>
                      <a:pt x="16047" y="14337"/>
                    </a:lnTo>
                    <a:cubicBezTo>
                      <a:pt x="16034" y="14325"/>
                      <a:pt x="16032" y="14303"/>
                      <a:pt x="16045" y="14290"/>
                    </a:cubicBezTo>
                    <a:cubicBezTo>
                      <a:pt x="16057" y="14276"/>
                      <a:pt x="16078" y="14275"/>
                      <a:pt x="16092" y="14287"/>
                    </a:cubicBezTo>
                    <a:close/>
                    <a:moveTo>
                      <a:pt x="16363" y="14305"/>
                    </a:moveTo>
                    <a:lnTo>
                      <a:pt x="16528" y="14720"/>
                    </a:lnTo>
                    <a:lnTo>
                      <a:pt x="16097" y="14604"/>
                    </a:lnTo>
                    <a:lnTo>
                      <a:pt x="16363" y="14305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8" name="Freeform 290"/>
              <p:cNvSpPr>
                <a:spLocks noEditPoints="1"/>
              </p:cNvSpPr>
              <p:nvPr/>
            </p:nvSpPr>
            <p:spPr bwMode="auto">
              <a:xfrm>
                <a:off x="460" y="1668"/>
                <a:ext cx="464" cy="577"/>
              </a:xfrm>
              <a:custGeom>
                <a:avLst/>
                <a:gdLst>
                  <a:gd name="T0" fmla="*/ 0 w 10404"/>
                  <a:gd name="T1" fmla="*/ 0 h 8112"/>
                  <a:gd name="T2" fmla="*/ 0 w 10404"/>
                  <a:gd name="T3" fmla="*/ 0 h 8112"/>
                  <a:gd name="T4" fmla="*/ 0 w 10404"/>
                  <a:gd name="T5" fmla="*/ 0 h 8112"/>
                  <a:gd name="T6" fmla="*/ 0 w 10404"/>
                  <a:gd name="T7" fmla="*/ 0 h 8112"/>
                  <a:gd name="T8" fmla="*/ 0 w 10404"/>
                  <a:gd name="T9" fmla="*/ 0 h 8112"/>
                  <a:gd name="T10" fmla="*/ 0 w 10404"/>
                  <a:gd name="T11" fmla="*/ 0 h 8112"/>
                  <a:gd name="T12" fmla="*/ 0 w 10404"/>
                  <a:gd name="T13" fmla="*/ 0 h 8112"/>
                  <a:gd name="T14" fmla="*/ 0 w 10404"/>
                  <a:gd name="T15" fmla="*/ 0 h 8112"/>
                  <a:gd name="T16" fmla="*/ 0 w 10404"/>
                  <a:gd name="T17" fmla="*/ 0 h 8112"/>
                  <a:gd name="T18" fmla="*/ 0 w 10404"/>
                  <a:gd name="T19" fmla="*/ 1 h 8112"/>
                  <a:gd name="T20" fmla="*/ 0 w 10404"/>
                  <a:gd name="T21" fmla="*/ 1 h 8112"/>
                  <a:gd name="T22" fmla="*/ 0 w 10404"/>
                  <a:gd name="T23" fmla="*/ 1 h 8112"/>
                  <a:gd name="T24" fmla="*/ 0 w 10404"/>
                  <a:gd name="T25" fmla="*/ 1 h 8112"/>
                  <a:gd name="T26" fmla="*/ 0 w 10404"/>
                  <a:gd name="T27" fmla="*/ 1 h 8112"/>
                  <a:gd name="T28" fmla="*/ 0 w 10404"/>
                  <a:gd name="T29" fmla="*/ 1 h 8112"/>
                  <a:gd name="T30" fmla="*/ 0 w 10404"/>
                  <a:gd name="T31" fmla="*/ 1 h 8112"/>
                  <a:gd name="T32" fmla="*/ 0 w 10404"/>
                  <a:gd name="T33" fmla="*/ 1 h 8112"/>
                  <a:gd name="T34" fmla="*/ 0 w 10404"/>
                  <a:gd name="T35" fmla="*/ 1 h 8112"/>
                  <a:gd name="T36" fmla="*/ 0 w 10404"/>
                  <a:gd name="T37" fmla="*/ 1 h 8112"/>
                  <a:gd name="T38" fmla="*/ 0 w 10404"/>
                  <a:gd name="T39" fmla="*/ 1 h 8112"/>
                  <a:gd name="T40" fmla="*/ 0 w 10404"/>
                  <a:gd name="T41" fmla="*/ 1 h 8112"/>
                  <a:gd name="T42" fmla="*/ 0 w 10404"/>
                  <a:gd name="T43" fmla="*/ 1 h 8112"/>
                  <a:gd name="T44" fmla="*/ 0 w 10404"/>
                  <a:gd name="T45" fmla="*/ 1 h 8112"/>
                  <a:gd name="T46" fmla="*/ 0 w 10404"/>
                  <a:gd name="T47" fmla="*/ 1 h 8112"/>
                  <a:gd name="T48" fmla="*/ 0 w 10404"/>
                  <a:gd name="T49" fmla="*/ 1 h 8112"/>
                  <a:gd name="T50" fmla="*/ 0 w 10404"/>
                  <a:gd name="T51" fmla="*/ 1 h 8112"/>
                  <a:gd name="T52" fmla="*/ 0 w 10404"/>
                  <a:gd name="T53" fmla="*/ 2 h 8112"/>
                  <a:gd name="T54" fmla="*/ 0 w 10404"/>
                  <a:gd name="T55" fmla="*/ 2 h 8112"/>
                  <a:gd name="T56" fmla="*/ 1 w 10404"/>
                  <a:gd name="T57" fmla="*/ 2 h 8112"/>
                  <a:gd name="T58" fmla="*/ 1 w 10404"/>
                  <a:gd name="T59" fmla="*/ 2 h 8112"/>
                  <a:gd name="T60" fmla="*/ 1 w 10404"/>
                  <a:gd name="T61" fmla="*/ 2 h 8112"/>
                  <a:gd name="T62" fmla="*/ 1 w 10404"/>
                  <a:gd name="T63" fmla="*/ 2 h 8112"/>
                  <a:gd name="T64" fmla="*/ 1 w 10404"/>
                  <a:gd name="T65" fmla="*/ 2 h 8112"/>
                  <a:gd name="T66" fmla="*/ 1 w 10404"/>
                  <a:gd name="T67" fmla="*/ 2 h 8112"/>
                  <a:gd name="T68" fmla="*/ 1 w 10404"/>
                  <a:gd name="T69" fmla="*/ 2 h 8112"/>
                  <a:gd name="T70" fmla="*/ 1 w 10404"/>
                  <a:gd name="T71" fmla="*/ 2 h 8112"/>
                  <a:gd name="T72" fmla="*/ 1 w 10404"/>
                  <a:gd name="T73" fmla="*/ 2 h 8112"/>
                  <a:gd name="T74" fmla="*/ 1 w 10404"/>
                  <a:gd name="T75" fmla="*/ 2 h 8112"/>
                  <a:gd name="T76" fmla="*/ 1 w 10404"/>
                  <a:gd name="T77" fmla="*/ 2 h 8112"/>
                  <a:gd name="T78" fmla="*/ 1 w 10404"/>
                  <a:gd name="T79" fmla="*/ 2 h 8112"/>
                  <a:gd name="T80" fmla="*/ 1 w 10404"/>
                  <a:gd name="T81" fmla="*/ 2 h 8112"/>
                  <a:gd name="T82" fmla="*/ 1 w 10404"/>
                  <a:gd name="T83" fmla="*/ 2 h 8112"/>
                  <a:gd name="T84" fmla="*/ 1 w 10404"/>
                  <a:gd name="T85" fmla="*/ 3 h 8112"/>
                  <a:gd name="T86" fmla="*/ 1 w 10404"/>
                  <a:gd name="T87" fmla="*/ 3 h 8112"/>
                  <a:gd name="T88" fmla="*/ 1 w 10404"/>
                  <a:gd name="T89" fmla="*/ 3 h 8112"/>
                  <a:gd name="T90" fmla="*/ 1 w 10404"/>
                  <a:gd name="T91" fmla="*/ 3 h 8112"/>
                  <a:gd name="T92" fmla="*/ 1 w 10404"/>
                  <a:gd name="T93" fmla="*/ 3 h 8112"/>
                  <a:gd name="T94" fmla="*/ 1 w 10404"/>
                  <a:gd name="T95" fmla="*/ 3 h 8112"/>
                  <a:gd name="T96" fmla="*/ 1 w 10404"/>
                  <a:gd name="T97" fmla="*/ 3 h 8112"/>
                  <a:gd name="T98" fmla="*/ 1 w 10404"/>
                  <a:gd name="T99" fmla="*/ 3 h 81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4"/>
                  <a:gd name="T151" fmla="*/ 0 h 8112"/>
                  <a:gd name="T152" fmla="*/ 10404 w 10404"/>
                  <a:gd name="T153" fmla="*/ 8112 h 81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4" h="8112">
                    <a:moveTo>
                      <a:pt x="58" y="11"/>
                    </a:moveTo>
                    <a:lnTo>
                      <a:pt x="216" y="134"/>
                    </a:lnTo>
                    <a:cubicBezTo>
                      <a:pt x="230" y="145"/>
                      <a:pt x="233" y="166"/>
                      <a:pt x="222" y="181"/>
                    </a:cubicBezTo>
                    <a:cubicBezTo>
                      <a:pt x="210" y="195"/>
                      <a:pt x="189" y="198"/>
                      <a:pt x="175" y="187"/>
                    </a:cubicBezTo>
                    <a:lnTo>
                      <a:pt x="17" y="64"/>
                    </a:lnTo>
                    <a:cubicBezTo>
                      <a:pt x="2" y="52"/>
                      <a:pt x="0" y="32"/>
                      <a:pt x="11" y="17"/>
                    </a:cubicBezTo>
                    <a:cubicBezTo>
                      <a:pt x="22" y="2"/>
                      <a:pt x="43" y="0"/>
                      <a:pt x="58" y="11"/>
                    </a:cubicBezTo>
                    <a:close/>
                    <a:moveTo>
                      <a:pt x="426" y="298"/>
                    </a:moveTo>
                    <a:lnTo>
                      <a:pt x="584" y="421"/>
                    </a:lnTo>
                    <a:cubicBezTo>
                      <a:pt x="598" y="432"/>
                      <a:pt x="601" y="453"/>
                      <a:pt x="590" y="468"/>
                    </a:cubicBezTo>
                    <a:cubicBezTo>
                      <a:pt x="578" y="482"/>
                      <a:pt x="557" y="485"/>
                      <a:pt x="543" y="473"/>
                    </a:cubicBezTo>
                    <a:lnTo>
                      <a:pt x="385" y="351"/>
                    </a:lnTo>
                    <a:cubicBezTo>
                      <a:pt x="371" y="339"/>
                      <a:pt x="368" y="318"/>
                      <a:pt x="379" y="304"/>
                    </a:cubicBezTo>
                    <a:cubicBezTo>
                      <a:pt x="391" y="289"/>
                      <a:pt x="412" y="287"/>
                      <a:pt x="426" y="298"/>
                    </a:cubicBezTo>
                    <a:close/>
                    <a:moveTo>
                      <a:pt x="794" y="585"/>
                    </a:moveTo>
                    <a:lnTo>
                      <a:pt x="952" y="708"/>
                    </a:lnTo>
                    <a:cubicBezTo>
                      <a:pt x="967" y="719"/>
                      <a:pt x="969" y="740"/>
                      <a:pt x="958" y="754"/>
                    </a:cubicBezTo>
                    <a:cubicBezTo>
                      <a:pt x="947" y="769"/>
                      <a:pt x="926" y="772"/>
                      <a:pt x="911" y="760"/>
                    </a:cubicBezTo>
                    <a:lnTo>
                      <a:pt x="753" y="637"/>
                    </a:lnTo>
                    <a:cubicBezTo>
                      <a:pt x="739" y="626"/>
                      <a:pt x="736" y="605"/>
                      <a:pt x="747" y="591"/>
                    </a:cubicBezTo>
                    <a:cubicBezTo>
                      <a:pt x="759" y="576"/>
                      <a:pt x="780" y="573"/>
                      <a:pt x="794" y="585"/>
                    </a:cubicBezTo>
                    <a:close/>
                    <a:moveTo>
                      <a:pt x="1162" y="871"/>
                    </a:moveTo>
                    <a:lnTo>
                      <a:pt x="1320" y="994"/>
                    </a:lnTo>
                    <a:cubicBezTo>
                      <a:pt x="1335" y="1006"/>
                      <a:pt x="1337" y="1027"/>
                      <a:pt x="1326" y="1041"/>
                    </a:cubicBezTo>
                    <a:cubicBezTo>
                      <a:pt x="1315" y="1056"/>
                      <a:pt x="1294" y="1058"/>
                      <a:pt x="1279" y="1047"/>
                    </a:cubicBezTo>
                    <a:lnTo>
                      <a:pt x="1121" y="924"/>
                    </a:lnTo>
                    <a:cubicBezTo>
                      <a:pt x="1107" y="913"/>
                      <a:pt x="1104" y="892"/>
                      <a:pt x="1116" y="877"/>
                    </a:cubicBezTo>
                    <a:cubicBezTo>
                      <a:pt x="1127" y="863"/>
                      <a:pt x="1148" y="860"/>
                      <a:pt x="1162" y="871"/>
                    </a:cubicBezTo>
                    <a:close/>
                    <a:moveTo>
                      <a:pt x="1531" y="1158"/>
                    </a:moveTo>
                    <a:lnTo>
                      <a:pt x="1688" y="1281"/>
                    </a:lnTo>
                    <a:cubicBezTo>
                      <a:pt x="1703" y="1292"/>
                      <a:pt x="1705" y="1313"/>
                      <a:pt x="1694" y="1328"/>
                    </a:cubicBezTo>
                    <a:cubicBezTo>
                      <a:pt x="1683" y="1342"/>
                      <a:pt x="1662" y="1345"/>
                      <a:pt x="1647" y="1334"/>
                    </a:cubicBezTo>
                    <a:lnTo>
                      <a:pt x="1490" y="1211"/>
                    </a:lnTo>
                    <a:cubicBezTo>
                      <a:pt x="1475" y="1200"/>
                      <a:pt x="1472" y="1179"/>
                      <a:pt x="1484" y="1164"/>
                    </a:cubicBezTo>
                    <a:cubicBezTo>
                      <a:pt x="1495" y="1150"/>
                      <a:pt x="1516" y="1147"/>
                      <a:pt x="1531" y="1158"/>
                    </a:cubicBezTo>
                    <a:close/>
                    <a:moveTo>
                      <a:pt x="1899" y="1445"/>
                    </a:moveTo>
                    <a:lnTo>
                      <a:pt x="2057" y="1568"/>
                    </a:lnTo>
                    <a:cubicBezTo>
                      <a:pt x="2071" y="1579"/>
                      <a:pt x="2074" y="1600"/>
                      <a:pt x="2062" y="1615"/>
                    </a:cubicBezTo>
                    <a:cubicBezTo>
                      <a:pt x="2051" y="1629"/>
                      <a:pt x="2030" y="1632"/>
                      <a:pt x="2016" y="1621"/>
                    </a:cubicBezTo>
                    <a:lnTo>
                      <a:pt x="1858" y="1498"/>
                    </a:lnTo>
                    <a:cubicBezTo>
                      <a:pt x="1843" y="1486"/>
                      <a:pt x="1841" y="1465"/>
                      <a:pt x="1852" y="1451"/>
                    </a:cubicBezTo>
                    <a:cubicBezTo>
                      <a:pt x="1863" y="1436"/>
                      <a:pt x="1884" y="1434"/>
                      <a:pt x="1899" y="1445"/>
                    </a:cubicBezTo>
                    <a:close/>
                    <a:moveTo>
                      <a:pt x="2267" y="1732"/>
                    </a:moveTo>
                    <a:lnTo>
                      <a:pt x="2425" y="1855"/>
                    </a:lnTo>
                    <a:cubicBezTo>
                      <a:pt x="2439" y="1866"/>
                      <a:pt x="2442" y="1887"/>
                      <a:pt x="2430" y="1901"/>
                    </a:cubicBezTo>
                    <a:cubicBezTo>
                      <a:pt x="2419" y="1916"/>
                      <a:pt x="2398" y="1919"/>
                      <a:pt x="2384" y="1907"/>
                    </a:cubicBezTo>
                    <a:lnTo>
                      <a:pt x="2226" y="1784"/>
                    </a:lnTo>
                    <a:cubicBezTo>
                      <a:pt x="2211" y="1773"/>
                      <a:pt x="2209" y="1752"/>
                      <a:pt x="2220" y="1738"/>
                    </a:cubicBezTo>
                    <a:cubicBezTo>
                      <a:pt x="2231" y="1723"/>
                      <a:pt x="2252" y="1720"/>
                      <a:pt x="2267" y="1732"/>
                    </a:cubicBezTo>
                    <a:close/>
                    <a:moveTo>
                      <a:pt x="2635" y="2019"/>
                    </a:moveTo>
                    <a:lnTo>
                      <a:pt x="2793" y="2141"/>
                    </a:lnTo>
                    <a:cubicBezTo>
                      <a:pt x="2807" y="2153"/>
                      <a:pt x="2810" y="2174"/>
                      <a:pt x="2799" y="2188"/>
                    </a:cubicBezTo>
                    <a:cubicBezTo>
                      <a:pt x="2787" y="2203"/>
                      <a:pt x="2766" y="2205"/>
                      <a:pt x="2752" y="2194"/>
                    </a:cubicBezTo>
                    <a:lnTo>
                      <a:pt x="2594" y="2071"/>
                    </a:lnTo>
                    <a:cubicBezTo>
                      <a:pt x="2580" y="2060"/>
                      <a:pt x="2577" y="2039"/>
                      <a:pt x="2588" y="2024"/>
                    </a:cubicBezTo>
                    <a:cubicBezTo>
                      <a:pt x="2600" y="2010"/>
                      <a:pt x="2621" y="2007"/>
                      <a:pt x="2635" y="2019"/>
                    </a:cubicBezTo>
                    <a:close/>
                    <a:moveTo>
                      <a:pt x="3003" y="2305"/>
                    </a:moveTo>
                    <a:lnTo>
                      <a:pt x="3161" y="2428"/>
                    </a:lnTo>
                    <a:cubicBezTo>
                      <a:pt x="3176" y="2440"/>
                      <a:pt x="3178" y="2460"/>
                      <a:pt x="3167" y="2475"/>
                    </a:cubicBezTo>
                    <a:cubicBezTo>
                      <a:pt x="3155" y="2490"/>
                      <a:pt x="3135" y="2492"/>
                      <a:pt x="3120" y="2481"/>
                    </a:cubicBezTo>
                    <a:lnTo>
                      <a:pt x="2962" y="2358"/>
                    </a:lnTo>
                    <a:cubicBezTo>
                      <a:pt x="2948" y="2347"/>
                      <a:pt x="2945" y="2326"/>
                      <a:pt x="2956" y="2311"/>
                    </a:cubicBezTo>
                    <a:cubicBezTo>
                      <a:pt x="2968" y="2297"/>
                      <a:pt x="2989" y="2294"/>
                      <a:pt x="3003" y="2305"/>
                    </a:cubicBezTo>
                    <a:close/>
                    <a:moveTo>
                      <a:pt x="3371" y="2592"/>
                    </a:moveTo>
                    <a:lnTo>
                      <a:pt x="3529" y="2715"/>
                    </a:lnTo>
                    <a:cubicBezTo>
                      <a:pt x="3544" y="2726"/>
                      <a:pt x="3546" y="2747"/>
                      <a:pt x="3535" y="2762"/>
                    </a:cubicBezTo>
                    <a:cubicBezTo>
                      <a:pt x="3524" y="2776"/>
                      <a:pt x="3503" y="2779"/>
                      <a:pt x="3488" y="2768"/>
                    </a:cubicBezTo>
                    <a:lnTo>
                      <a:pt x="3330" y="2645"/>
                    </a:lnTo>
                    <a:cubicBezTo>
                      <a:pt x="3316" y="2633"/>
                      <a:pt x="3313" y="2612"/>
                      <a:pt x="3325" y="2598"/>
                    </a:cubicBezTo>
                    <a:cubicBezTo>
                      <a:pt x="3336" y="2583"/>
                      <a:pt x="3357" y="2581"/>
                      <a:pt x="3371" y="2592"/>
                    </a:cubicBezTo>
                    <a:close/>
                    <a:moveTo>
                      <a:pt x="3740" y="2879"/>
                    </a:moveTo>
                    <a:lnTo>
                      <a:pt x="3897" y="3002"/>
                    </a:lnTo>
                    <a:cubicBezTo>
                      <a:pt x="3912" y="3013"/>
                      <a:pt x="3914" y="3034"/>
                      <a:pt x="3903" y="3049"/>
                    </a:cubicBezTo>
                    <a:cubicBezTo>
                      <a:pt x="3892" y="3063"/>
                      <a:pt x="3871" y="3066"/>
                      <a:pt x="3856" y="3054"/>
                    </a:cubicBezTo>
                    <a:lnTo>
                      <a:pt x="3699" y="2931"/>
                    </a:lnTo>
                    <a:cubicBezTo>
                      <a:pt x="3684" y="2920"/>
                      <a:pt x="3681" y="2899"/>
                      <a:pt x="3693" y="2885"/>
                    </a:cubicBezTo>
                    <a:cubicBezTo>
                      <a:pt x="3704" y="2870"/>
                      <a:pt x="3725" y="2868"/>
                      <a:pt x="3740" y="2879"/>
                    </a:cubicBezTo>
                    <a:close/>
                    <a:moveTo>
                      <a:pt x="4108" y="3166"/>
                    </a:moveTo>
                    <a:lnTo>
                      <a:pt x="4265" y="3289"/>
                    </a:lnTo>
                    <a:cubicBezTo>
                      <a:pt x="4280" y="3300"/>
                      <a:pt x="4283" y="3321"/>
                      <a:pt x="4271" y="3335"/>
                    </a:cubicBezTo>
                    <a:cubicBezTo>
                      <a:pt x="4260" y="3350"/>
                      <a:pt x="4239" y="3352"/>
                      <a:pt x="4224" y="3341"/>
                    </a:cubicBezTo>
                    <a:lnTo>
                      <a:pt x="4067" y="3218"/>
                    </a:lnTo>
                    <a:cubicBezTo>
                      <a:pt x="4052" y="3207"/>
                      <a:pt x="4050" y="3186"/>
                      <a:pt x="4061" y="3171"/>
                    </a:cubicBezTo>
                    <a:cubicBezTo>
                      <a:pt x="4072" y="3157"/>
                      <a:pt x="4093" y="3154"/>
                      <a:pt x="4108" y="3166"/>
                    </a:cubicBezTo>
                    <a:close/>
                    <a:moveTo>
                      <a:pt x="4476" y="3452"/>
                    </a:moveTo>
                    <a:lnTo>
                      <a:pt x="4634" y="3575"/>
                    </a:lnTo>
                    <a:cubicBezTo>
                      <a:pt x="4648" y="3587"/>
                      <a:pt x="4651" y="3608"/>
                      <a:pt x="4639" y="3622"/>
                    </a:cubicBezTo>
                    <a:cubicBezTo>
                      <a:pt x="4628" y="3637"/>
                      <a:pt x="4607" y="3639"/>
                      <a:pt x="4593" y="3628"/>
                    </a:cubicBezTo>
                    <a:lnTo>
                      <a:pt x="4435" y="3505"/>
                    </a:lnTo>
                    <a:cubicBezTo>
                      <a:pt x="4420" y="3494"/>
                      <a:pt x="4418" y="3473"/>
                      <a:pt x="4429" y="3458"/>
                    </a:cubicBezTo>
                    <a:cubicBezTo>
                      <a:pt x="4440" y="3444"/>
                      <a:pt x="4461" y="3441"/>
                      <a:pt x="4476" y="3452"/>
                    </a:cubicBezTo>
                    <a:close/>
                    <a:moveTo>
                      <a:pt x="4844" y="3739"/>
                    </a:moveTo>
                    <a:lnTo>
                      <a:pt x="5002" y="3862"/>
                    </a:lnTo>
                    <a:cubicBezTo>
                      <a:pt x="5016" y="3873"/>
                      <a:pt x="5019" y="3894"/>
                      <a:pt x="5008" y="3909"/>
                    </a:cubicBezTo>
                    <a:cubicBezTo>
                      <a:pt x="4996" y="3923"/>
                      <a:pt x="4975" y="3926"/>
                      <a:pt x="4961" y="3915"/>
                    </a:cubicBezTo>
                    <a:lnTo>
                      <a:pt x="4803" y="3792"/>
                    </a:lnTo>
                    <a:cubicBezTo>
                      <a:pt x="4788" y="3780"/>
                      <a:pt x="4786" y="3760"/>
                      <a:pt x="4797" y="3745"/>
                    </a:cubicBezTo>
                    <a:cubicBezTo>
                      <a:pt x="4809" y="3730"/>
                      <a:pt x="4829" y="3728"/>
                      <a:pt x="4844" y="3739"/>
                    </a:cubicBezTo>
                    <a:close/>
                    <a:moveTo>
                      <a:pt x="5212" y="4026"/>
                    </a:moveTo>
                    <a:lnTo>
                      <a:pt x="5370" y="4149"/>
                    </a:lnTo>
                    <a:cubicBezTo>
                      <a:pt x="5384" y="4160"/>
                      <a:pt x="5387" y="4181"/>
                      <a:pt x="5376" y="4196"/>
                    </a:cubicBezTo>
                    <a:cubicBezTo>
                      <a:pt x="5364" y="4210"/>
                      <a:pt x="5343" y="4213"/>
                      <a:pt x="5329" y="4201"/>
                    </a:cubicBezTo>
                    <a:lnTo>
                      <a:pt x="5171" y="4079"/>
                    </a:lnTo>
                    <a:cubicBezTo>
                      <a:pt x="5157" y="4067"/>
                      <a:pt x="5154" y="4046"/>
                      <a:pt x="5165" y="4032"/>
                    </a:cubicBezTo>
                    <a:cubicBezTo>
                      <a:pt x="5177" y="4017"/>
                      <a:pt x="5198" y="4015"/>
                      <a:pt x="5212" y="4026"/>
                    </a:cubicBezTo>
                    <a:close/>
                    <a:moveTo>
                      <a:pt x="5580" y="4313"/>
                    </a:moveTo>
                    <a:lnTo>
                      <a:pt x="5738" y="4436"/>
                    </a:lnTo>
                    <a:cubicBezTo>
                      <a:pt x="5753" y="4447"/>
                      <a:pt x="5755" y="4468"/>
                      <a:pt x="5744" y="4482"/>
                    </a:cubicBezTo>
                    <a:cubicBezTo>
                      <a:pt x="5733" y="4497"/>
                      <a:pt x="5712" y="4500"/>
                      <a:pt x="5697" y="4488"/>
                    </a:cubicBezTo>
                    <a:lnTo>
                      <a:pt x="5539" y="4365"/>
                    </a:lnTo>
                    <a:cubicBezTo>
                      <a:pt x="5525" y="4354"/>
                      <a:pt x="5522" y="4333"/>
                      <a:pt x="5534" y="4319"/>
                    </a:cubicBezTo>
                    <a:cubicBezTo>
                      <a:pt x="5545" y="4304"/>
                      <a:pt x="5566" y="4301"/>
                      <a:pt x="5580" y="4313"/>
                    </a:cubicBezTo>
                    <a:close/>
                    <a:moveTo>
                      <a:pt x="5948" y="4600"/>
                    </a:moveTo>
                    <a:lnTo>
                      <a:pt x="6106" y="4722"/>
                    </a:lnTo>
                    <a:cubicBezTo>
                      <a:pt x="6121" y="4734"/>
                      <a:pt x="6123" y="4755"/>
                      <a:pt x="6112" y="4769"/>
                    </a:cubicBezTo>
                    <a:cubicBezTo>
                      <a:pt x="6101" y="4784"/>
                      <a:pt x="6080" y="4786"/>
                      <a:pt x="6065" y="4775"/>
                    </a:cubicBezTo>
                    <a:lnTo>
                      <a:pt x="5907" y="4652"/>
                    </a:lnTo>
                    <a:cubicBezTo>
                      <a:pt x="5893" y="4641"/>
                      <a:pt x="5890" y="4620"/>
                      <a:pt x="5902" y="4605"/>
                    </a:cubicBezTo>
                    <a:cubicBezTo>
                      <a:pt x="5913" y="4591"/>
                      <a:pt x="5934" y="4588"/>
                      <a:pt x="5948" y="4600"/>
                    </a:cubicBezTo>
                    <a:close/>
                    <a:moveTo>
                      <a:pt x="6317" y="4886"/>
                    </a:moveTo>
                    <a:lnTo>
                      <a:pt x="6474" y="5009"/>
                    </a:lnTo>
                    <a:cubicBezTo>
                      <a:pt x="6489" y="5020"/>
                      <a:pt x="6492" y="5041"/>
                      <a:pt x="6480" y="5056"/>
                    </a:cubicBezTo>
                    <a:cubicBezTo>
                      <a:pt x="6469" y="5070"/>
                      <a:pt x="6448" y="5073"/>
                      <a:pt x="6433" y="5062"/>
                    </a:cubicBezTo>
                    <a:lnTo>
                      <a:pt x="6276" y="4939"/>
                    </a:lnTo>
                    <a:cubicBezTo>
                      <a:pt x="6261" y="4928"/>
                      <a:pt x="6259" y="4907"/>
                      <a:pt x="6270" y="4892"/>
                    </a:cubicBezTo>
                    <a:cubicBezTo>
                      <a:pt x="6281" y="4878"/>
                      <a:pt x="6302" y="4875"/>
                      <a:pt x="6317" y="4886"/>
                    </a:cubicBezTo>
                    <a:close/>
                    <a:moveTo>
                      <a:pt x="6685" y="5173"/>
                    </a:moveTo>
                    <a:lnTo>
                      <a:pt x="6843" y="5296"/>
                    </a:lnTo>
                    <a:cubicBezTo>
                      <a:pt x="6857" y="5307"/>
                      <a:pt x="6860" y="5328"/>
                      <a:pt x="6848" y="5343"/>
                    </a:cubicBezTo>
                    <a:cubicBezTo>
                      <a:pt x="6837" y="5357"/>
                      <a:pt x="6816" y="5360"/>
                      <a:pt x="6802" y="5349"/>
                    </a:cubicBezTo>
                    <a:lnTo>
                      <a:pt x="6644" y="5226"/>
                    </a:lnTo>
                    <a:cubicBezTo>
                      <a:pt x="6629" y="5214"/>
                      <a:pt x="6627" y="5193"/>
                      <a:pt x="6638" y="5179"/>
                    </a:cubicBezTo>
                    <a:cubicBezTo>
                      <a:pt x="6649" y="5164"/>
                      <a:pt x="6670" y="5162"/>
                      <a:pt x="6685" y="5173"/>
                    </a:cubicBezTo>
                    <a:close/>
                    <a:moveTo>
                      <a:pt x="7053" y="5460"/>
                    </a:moveTo>
                    <a:lnTo>
                      <a:pt x="7211" y="5583"/>
                    </a:lnTo>
                    <a:cubicBezTo>
                      <a:pt x="7225" y="5594"/>
                      <a:pt x="7228" y="5615"/>
                      <a:pt x="7217" y="5630"/>
                    </a:cubicBezTo>
                    <a:cubicBezTo>
                      <a:pt x="7205" y="5644"/>
                      <a:pt x="7184" y="5647"/>
                      <a:pt x="7170" y="5635"/>
                    </a:cubicBezTo>
                    <a:lnTo>
                      <a:pt x="7012" y="5512"/>
                    </a:lnTo>
                    <a:cubicBezTo>
                      <a:pt x="6997" y="5501"/>
                      <a:pt x="6995" y="5480"/>
                      <a:pt x="7006" y="5466"/>
                    </a:cubicBezTo>
                    <a:cubicBezTo>
                      <a:pt x="7017" y="5451"/>
                      <a:pt x="7038" y="5449"/>
                      <a:pt x="7053" y="5460"/>
                    </a:cubicBezTo>
                    <a:close/>
                    <a:moveTo>
                      <a:pt x="7421" y="5747"/>
                    </a:moveTo>
                    <a:lnTo>
                      <a:pt x="7579" y="5869"/>
                    </a:lnTo>
                    <a:cubicBezTo>
                      <a:pt x="7593" y="5881"/>
                      <a:pt x="7596" y="5902"/>
                      <a:pt x="7585" y="5916"/>
                    </a:cubicBezTo>
                    <a:cubicBezTo>
                      <a:pt x="7573" y="5931"/>
                      <a:pt x="7552" y="5933"/>
                      <a:pt x="7538" y="5922"/>
                    </a:cubicBezTo>
                    <a:lnTo>
                      <a:pt x="7380" y="5799"/>
                    </a:lnTo>
                    <a:cubicBezTo>
                      <a:pt x="7366" y="5788"/>
                      <a:pt x="7363" y="5767"/>
                      <a:pt x="7374" y="5752"/>
                    </a:cubicBezTo>
                    <a:cubicBezTo>
                      <a:pt x="7386" y="5738"/>
                      <a:pt x="7407" y="5735"/>
                      <a:pt x="7421" y="5747"/>
                    </a:cubicBezTo>
                    <a:close/>
                    <a:moveTo>
                      <a:pt x="7789" y="6033"/>
                    </a:moveTo>
                    <a:lnTo>
                      <a:pt x="7947" y="6156"/>
                    </a:lnTo>
                    <a:cubicBezTo>
                      <a:pt x="7962" y="6168"/>
                      <a:pt x="7964" y="6189"/>
                      <a:pt x="7953" y="6203"/>
                    </a:cubicBezTo>
                    <a:cubicBezTo>
                      <a:pt x="7942" y="6218"/>
                      <a:pt x="7921" y="6220"/>
                      <a:pt x="7906" y="6209"/>
                    </a:cubicBezTo>
                    <a:lnTo>
                      <a:pt x="7748" y="6086"/>
                    </a:lnTo>
                    <a:cubicBezTo>
                      <a:pt x="7734" y="6075"/>
                      <a:pt x="7731" y="6054"/>
                      <a:pt x="7742" y="6039"/>
                    </a:cubicBezTo>
                    <a:cubicBezTo>
                      <a:pt x="7754" y="6025"/>
                      <a:pt x="7775" y="6022"/>
                      <a:pt x="7789" y="6033"/>
                    </a:cubicBezTo>
                    <a:close/>
                    <a:moveTo>
                      <a:pt x="8157" y="6320"/>
                    </a:moveTo>
                    <a:lnTo>
                      <a:pt x="8315" y="6443"/>
                    </a:lnTo>
                    <a:cubicBezTo>
                      <a:pt x="8330" y="6454"/>
                      <a:pt x="8332" y="6475"/>
                      <a:pt x="8321" y="6490"/>
                    </a:cubicBezTo>
                    <a:cubicBezTo>
                      <a:pt x="8310" y="6504"/>
                      <a:pt x="8289" y="6507"/>
                      <a:pt x="8274" y="6496"/>
                    </a:cubicBezTo>
                    <a:lnTo>
                      <a:pt x="8116" y="6373"/>
                    </a:lnTo>
                    <a:cubicBezTo>
                      <a:pt x="8102" y="6361"/>
                      <a:pt x="8099" y="6340"/>
                      <a:pt x="8111" y="6326"/>
                    </a:cubicBezTo>
                    <a:cubicBezTo>
                      <a:pt x="8122" y="6311"/>
                      <a:pt x="8143" y="6309"/>
                      <a:pt x="8157" y="6320"/>
                    </a:cubicBezTo>
                    <a:close/>
                    <a:moveTo>
                      <a:pt x="8526" y="6607"/>
                    </a:moveTo>
                    <a:lnTo>
                      <a:pt x="8683" y="6730"/>
                    </a:lnTo>
                    <a:cubicBezTo>
                      <a:pt x="8698" y="6741"/>
                      <a:pt x="8700" y="6762"/>
                      <a:pt x="8689" y="6777"/>
                    </a:cubicBezTo>
                    <a:cubicBezTo>
                      <a:pt x="8678" y="6791"/>
                      <a:pt x="8657" y="6794"/>
                      <a:pt x="8642" y="6782"/>
                    </a:cubicBezTo>
                    <a:lnTo>
                      <a:pt x="8485" y="6660"/>
                    </a:lnTo>
                    <a:cubicBezTo>
                      <a:pt x="8470" y="6648"/>
                      <a:pt x="8467" y="6627"/>
                      <a:pt x="8479" y="6613"/>
                    </a:cubicBezTo>
                    <a:cubicBezTo>
                      <a:pt x="8490" y="6598"/>
                      <a:pt x="8511" y="6596"/>
                      <a:pt x="8526" y="6607"/>
                    </a:cubicBezTo>
                    <a:close/>
                    <a:moveTo>
                      <a:pt x="8894" y="6894"/>
                    </a:moveTo>
                    <a:lnTo>
                      <a:pt x="9051" y="7017"/>
                    </a:lnTo>
                    <a:cubicBezTo>
                      <a:pt x="9066" y="7028"/>
                      <a:pt x="9069" y="7049"/>
                      <a:pt x="9057" y="7063"/>
                    </a:cubicBezTo>
                    <a:cubicBezTo>
                      <a:pt x="9046" y="7078"/>
                      <a:pt x="9025" y="7080"/>
                      <a:pt x="9011" y="7069"/>
                    </a:cubicBezTo>
                    <a:lnTo>
                      <a:pt x="8853" y="6946"/>
                    </a:lnTo>
                    <a:cubicBezTo>
                      <a:pt x="8838" y="6935"/>
                      <a:pt x="8836" y="6914"/>
                      <a:pt x="8847" y="6900"/>
                    </a:cubicBezTo>
                    <a:cubicBezTo>
                      <a:pt x="8858" y="6885"/>
                      <a:pt x="8879" y="6882"/>
                      <a:pt x="8894" y="6894"/>
                    </a:cubicBezTo>
                    <a:close/>
                    <a:moveTo>
                      <a:pt x="9262" y="7180"/>
                    </a:moveTo>
                    <a:lnTo>
                      <a:pt x="9420" y="7303"/>
                    </a:lnTo>
                    <a:cubicBezTo>
                      <a:pt x="9434" y="7315"/>
                      <a:pt x="9437" y="7336"/>
                      <a:pt x="9425" y="7350"/>
                    </a:cubicBezTo>
                    <a:cubicBezTo>
                      <a:pt x="9414" y="7365"/>
                      <a:pt x="9393" y="7367"/>
                      <a:pt x="9379" y="7356"/>
                    </a:cubicBezTo>
                    <a:lnTo>
                      <a:pt x="9221" y="7233"/>
                    </a:lnTo>
                    <a:cubicBezTo>
                      <a:pt x="9206" y="7222"/>
                      <a:pt x="9204" y="7201"/>
                      <a:pt x="9215" y="7186"/>
                    </a:cubicBezTo>
                    <a:cubicBezTo>
                      <a:pt x="9226" y="7172"/>
                      <a:pt x="9247" y="7169"/>
                      <a:pt x="9262" y="7180"/>
                    </a:cubicBezTo>
                    <a:close/>
                    <a:moveTo>
                      <a:pt x="9630" y="7467"/>
                    </a:moveTo>
                    <a:lnTo>
                      <a:pt x="9788" y="7590"/>
                    </a:lnTo>
                    <a:cubicBezTo>
                      <a:pt x="9802" y="7601"/>
                      <a:pt x="9805" y="7622"/>
                      <a:pt x="9794" y="7637"/>
                    </a:cubicBezTo>
                    <a:cubicBezTo>
                      <a:pt x="9782" y="7651"/>
                      <a:pt x="9761" y="7654"/>
                      <a:pt x="9747" y="7643"/>
                    </a:cubicBezTo>
                    <a:lnTo>
                      <a:pt x="9589" y="7520"/>
                    </a:lnTo>
                    <a:cubicBezTo>
                      <a:pt x="9575" y="7509"/>
                      <a:pt x="9572" y="7488"/>
                      <a:pt x="9583" y="7473"/>
                    </a:cubicBezTo>
                    <a:cubicBezTo>
                      <a:pt x="9595" y="7459"/>
                      <a:pt x="9616" y="7456"/>
                      <a:pt x="9630" y="7467"/>
                    </a:cubicBezTo>
                    <a:close/>
                    <a:moveTo>
                      <a:pt x="9998" y="7754"/>
                    </a:moveTo>
                    <a:lnTo>
                      <a:pt x="10156" y="7877"/>
                    </a:lnTo>
                    <a:cubicBezTo>
                      <a:pt x="10171" y="7888"/>
                      <a:pt x="10173" y="7909"/>
                      <a:pt x="10162" y="7924"/>
                    </a:cubicBezTo>
                    <a:cubicBezTo>
                      <a:pt x="10150" y="7938"/>
                      <a:pt x="10130" y="7941"/>
                      <a:pt x="10115" y="7930"/>
                    </a:cubicBezTo>
                    <a:lnTo>
                      <a:pt x="9957" y="7807"/>
                    </a:lnTo>
                    <a:cubicBezTo>
                      <a:pt x="9943" y="7795"/>
                      <a:pt x="9940" y="7774"/>
                      <a:pt x="9951" y="7760"/>
                    </a:cubicBezTo>
                    <a:cubicBezTo>
                      <a:pt x="9963" y="7745"/>
                      <a:pt x="9984" y="7743"/>
                      <a:pt x="9998" y="7754"/>
                    </a:cubicBezTo>
                    <a:close/>
                    <a:moveTo>
                      <a:pt x="10211" y="7709"/>
                    </a:moveTo>
                    <a:lnTo>
                      <a:pt x="10404" y="8112"/>
                    </a:lnTo>
                    <a:lnTo>
                      <a:pt x="9966" y="8024"/>
                    </a:lnTo>
                    <a:lnTo>
                      <a:pt x="10211" y="7709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9" name="Freeform 291"/>
              <p:cNvSpPr>
                <a:spLocks noEditPoints="1"/>
              </p:cNvSpPr>
              <p:nvPr/>
            </p:nvSpPr>
            <p:spPr bwMode="auto">
              <a:xfrm>
                <a:off x="569" y="1949"/>
                <a:ext cx="290" cy="283"/>
              </a:xfrm>
              <a:custGeom>
                <a:avLst/>
                <a:gdLst>
                  <a:gd name="T0" fmla="*/ 0 w 6505"/>
                  <a:gd name="T1" fmla="*/ 0 h 3980"/>
                  <a:gd name="T2" fmla="*/ 0 w 6505"/>
                  <a:gd name="T3" fmla="*/ 0 h 3980"/>
                  <a:gd name="T4" fmla="*/ 0 w 6505"/>
                  <a:gd name="T5" fmla="*/ 0 h 3980"/>
                  <a:gd name="T6" fmla="*/ 0 w 6505"/>
                  <a:gd name="T7" fmla="*/ 0 h 3980"/>
                  <a:gd name="T8" fmla="*/ 0 w 6505"/>
                  <a:gd name="T9" fmla="*/ 0 h 3980"/>
                  <a:gd name="T10" fmla="*/ 0 w 6505"/>
                  <a:gd name="T11" fmla="*/ 0 h 3980"/>
                  <a:gd name="T12" fmla="*/ 0 w 6505"/>
                  <a:gd name="T13" fmla="*/ 0 h 3980"/>
                  <a:gd name="T14" fmla="*/ 0 w 6505"/>
                  <a:gd name="T15" fmla="*/ 0 h 3980"/>
                  <a:gd name="T16" fmla="*/ 0 w 6505"/>
                  <a:gd name="T17" fmla="*/ 0 h 3980"/>
                  <a:gd name="T18" fmla="*/ 0 w 6505"/>
                  <a:gd name="T19" fmla="*/ 0 h 3980"/>
                  <a:gd name="T20" fmla="*/ 0 w 6505"/>
                  <a:gd name="T21" fmla="*/ 0 h 3980"/>
                  <a:gd name="T22" fmla="*/ 0 w 6505"/>
                  <a:gd name="T23" fmla="*/ 0 h 3980"/>
                  <a:gd name="T24" fmla="*/ 0 w 6505"/>
                  <a:gd name="T25" fmla="*/ 0 h 3980"/>
                  <a:gd name="T26" fmla="*/ 0 w 6505"/>
                  <a:gd name="T27" fmla="*/ 0 h 3980"/>
                  <a:gd name="T28" fmla="*/ 0 w 6505"/>
                  <a:gd name="T29" fmla="*/ 0 h 3980"/>
                  <a:gd name="T30" fmla="*/ 0 w 6505"/>
                  <a:gd name="T31" fmla="*/ 0 h 3980"/>
                  <a:gd name="T32" fmla="*/ 0 w 6505"/>
                  <a:gd name="T33" fmla="*/ 0 h 3980"/>
                  <a:gd name="T34" fmla="*/ 0 w 6505"/>
                  <a:gd name="T35" fmla="*/ 0 h 3980"/>
                  <a:gd name="T36" fmla="*/ 0 w 6505"/>
                  <a:gd name="T37" fmla="*/ 0 h 3980"/>
                  <a:gd name="T38" fmla="*/ 0 w 6505"/>
                  <a:gd name="T39" fmla="*/ 0 h 3980"/>
                  <a:gd name="T40" fmla="*/ 0 w 6505"/>
                  <a:gd name="T41" fmla="*/ 0 h 3980"/>
                  <a:gd name="T42" fmla="*/ 0 w 6505"/>
                  <a:gd name="T43" fmla="*/ 1 h 3980"/>
                  <a:gd name="T44" fmla="*/ 0 w 6505"/>
                  <a:gd name="T45" fmla="*/ 1 h 3980"/>
                  <a:gd name="T46" fmla="*/ 0 w 6505"/>
                  <a:gd name="T47" fmla="*/ 0 h 3980"/>
                  <a:gd name="T48" fmla="*/ 0 w 6505"/>
                  <a:gd name="T49" fmla="*/ 1 h 3980"/>
                  <a:gd name="T50" fmla="*/ 0 w 6505"/>
                  <a:gd name="T51" fmla="*/ 1 h 3980"/>
                  <a:gd name="T52" fmla="*/ 0 w 6505"/>
                  <a:gd name="T53" fmla="*/ 1 h 3980"/>
                  <a:gd name="T54" fmla="*/ 0 w 6505"/>
                  <a:gd name="T55" fmla="*/ 1 h 3980"/>
                  <a:gd name="T56" fmla="*/ 0 w 6505"/>
                  <a:gd name="T57" fmla="*/ 1 h 3980"/>
                  <a:gd name="T58" fmla="*/ 0 w 6505"/>
                  <a:gd name="T59" fmla="*/ 1 h 3980"/>
                  <a:gd name="T60" fmla="*/ 0 w 6505"/>
                  <a:gd name="T61" fmla="*/ 1 h 3980"/>
                  <a:gd name="T62" fmla="*/ 0 w 6505"/>
                  <a:gd name="T63" fmla="*/ 1 h 3980"/>
                  <a:gd name="T64" fmla="*/ 0 w 6505"/>
                  <a:gd name="T65" fmla="*/ 1 h 3980"/>
                  <a:gd name="T66" fmla="*/ 0 w 6505"/>
                  <a:gd name="T67" fmla="*/ 1 h 3980"/>
                  <a:gd name="T68" fmla="*/ 0 w 6505"/>
                  <a:gd name="T69" fmla="*/ 1 h 3980"/>
                  <a:gd name="T70" fmla="*/ 0 w 6505"/>
                  <a:gd name="T71" fmla="*/ 1 h 3980"/>
                  <a:gd name="T72" fmla="*/ 0 w 6505"/>
                  <a:gd name="T73" fmla="*/ 1 h 3980"/>
                  <a:gd name="T74" fmla="*/ 0 w 6505"/>
                  <a:gd name="T75" fmla="*/ 1 h 3980"/>
                  <a:gd name="T76" fmla="*/ 0 w 6505"/>
                  <a:gd name="T77" fmla="*/ 1 h 3980"/>
                  <a:gd name="T78" fmla="*/ 0 w 6505"/>
                  <a:gd name="T79" fmla="*/ 1 h 3980"/>
                  <a:gd name="T80" fmla="*/ 0 w 6505"/>
                  <a:gd name="T81" fmla="*/ 1 h 3980"/>
                  <a:gd name="T82" fmla="*/ 0 w 6505"/>
                  <a:gd name="T83" fmla="*/ 1 h 3980"/>
                  <a:gd name="T84" fmla="*/ 0 w 6505"/>
                  <a:gd name="T85" fmla="*/ 1 h 3980"/>
                  <a:gd name="T86" fmla="*/ 0 w 6505"/>
                  <a:gd name="T87" fmla="*/ 1 h 3980"/>
                  <a:gd name="T88" fmla="*/ 0 w 6505"/>
                  <a:gd name="T89" fmla="*/ 1 h 3980"/>
                  <a:gd name="T90" fmla="*/ 0 w 6505"/>
                  <a:gd name="T91" fmla="*/ 1 h 3980"/>
                  <a:gd name="T92" fmla="*/ 0 w 6505"/>
                  <a:gd name="T93" fmla="*/ 1 h 3980"/>
                  <a:gd name="T94" fmla="*/ 0 w 6505"/>
                  <a:gd name="T95" fmla="*/ 1 h 3980"/>
                  <a:gd name="T96" fmla="*/ 0 w 6505"/>
                  <a:gd name="T97" fmla="*/ 1 h 3980"/>
                  <a:gd name="T98" fmla="*/ 1 w 6505"/>
                  <a:gd name="T99" fmla="*/ 1 h 3980"/>
                  <a:gd name="T100" fmla="*/ 0 w 6505"/>
                  <a:gd name="T101" fmla="*/ 1 h 3980"/>
                  <a:gd name="T102" fmla="*/ 0 w 6505"/>
                  <a:gd name="T103" fmla="*/ 1 h 3980"/>
                  <a:gd name="T104" fmla="*/ 1 w 6505"/>
                  <a:gd name="T105" fmla="*/ 1 h 3980"/>
                  <a:gd name="T106" fmla="*/ 1 w 6505"/>
                  <a:gd name="T107" fmla="*/ 1 h 3980"/>
                  <a:gd name="T108" fmla="*/ 1 w 6505"/>
                  <a:gd name="T109" fmla="*/ 1 h 3980"/>
                  <a:gd name="T110" fmla="*/ 1 w 6505"/>
                  <a:gd name="T111" fmla="*/ 1 h 3980"/>
                  <a:gd name="T112" fmla="*/ 1 w 6505"/>
                  <a:gd name="T113" fmla="*/ 1 h 3980"/>
                  <a:gd name="T114" fmla="*/ 1 w 6505"/>
                  <a:gd name="T115" fmla="*/ 1 h 39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505"/>
                  <a:gd name="T175" fmla="*/ 0 h 3980"/>
                  <a:gd name="T176" fmla="*/ 6505 w 6505"/>
                  <a:gd name="T177" fmla="*/ 3980 h 39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505" h="3980">
                    <a:moveTo>
                      <a:pt x="55" y="10"/>
                    </a:moveTo>
                    <a:lnTo>
                      <a:pt x="226" y="114"/>
                    </a:lnTo>
                    <a:cubicBezTo>
                      <a:pt x="242" y="123"/>
                      <a:pt x="247" y="144"/>
                      <a:pt x="237" y="160"/>
                    </a:cubicBezTo>
                    <a:cubicBezTo>
                      <a:pt x="228" y="175"/>
                      <a:pt x="207" y="180"/>
                      <a:pt x="192" y="171"/>
                    </a:cubicBezTo>
                    <a:lnTo>
                      <a:pt x="21" y="67"/>
                    </a:lnTo>
                    <a:cubicBezTo>
                      <a:pt x="5" y="57"/>
                      <a:pt x="0" y="37"/>
                      <a:pt x="10" y="21"/>
                    </a:cubicBezTo>
                    <a:cubicBezTo>
                      <a:pt x="19" y="5"/>
                      <a:pt x="40" y="0"/>
                      <a:pt x="55" y="10"/>
                    </a:cubicBezTo>
                    <a:close/>
                    <a:moveTo>
                      <a:pt x="454" y="253"/>
                    </a:moveTo>
                    <a:lnTo>
                      <a:pt x="625" y="357"/>
                    </a:lnTo>
                    <a:cubicBezTo>
                      <a:pt x="640" y="366"/>
                      <a:pt x="645" y="387"/>
                      <a:pt x="636" y="402"/>
                    </a:cubicBezTo>
                    <a:cubicBezTo>
                      <a:pt x="626" y="418"/>
                      <a:pt x="606" y="423"/>
                      <a:pt x="590" y="414"/>
                    </a:cubicBezTo>
                    <a:lnTo>
                      <a:pt x="419" y="309"/>
                    </a:lnTo>
                    <a:cubicBezTo>
                      <a:pt x="404" y="300"/>
                      <a:pt x="399" y="279"/>
                      <a:pt x="408" y="264"/>
                    </a:cubicBezTo>
                    <a:cubicBezTo>
                      <a:pt x="418" y="248"/>
                      <a:pt x="438" y="243"/>
                      <a:pt x="454" y="253"/>
                    </a:cubicBezTo>
                    <a:close/>
                    <a:moveTo>
                      <a:pt x="852" y="495"/>
                    </a:moveTo>
                    <a:lnTo>
                      <a:pt x="1023" y="600"/>
                    </a:lnTo>
                    <a:cubicBezTo>
                      <a:pt x="1039" y="609"/>
                      <a:pt x="1044" y="630"/>
                      <a:pt x="1034" y="645"/>
                    </a:cubicBezTo>
                    <a:cubicBezTo>
                      <a:pt x="1025" y="661"/>
                      <a:pt x="1004" y="666"/>
                      <a:pt x="989" y="656"/>
                    </a:cubicBezTo>
                    <a:lnTo>
                      <a:pt x="818" y="552"/>
                    </a:lnTo>
                    <a:cubicBezTo>
                      <a:pt x="802" y="543"/>
                      <a:pt x="797" y="522"/>
                      <a:pt x="807" y="507"/>
                    </a:cubicBezTo>
                    <a:cubicBezTo>
                      <a:pt x="816" y="491"/>
                      <a:pt x="837" y="486"/>
                      <a:pt x="852" y="495"/>
                    </a:cubicBezTo>
                    <a:close/>
                    <a:moveTo>
                      <a:pt x="1251" y="738"/>
                    </a:moveTo>
                    <a:lnTo>
                      <a:pt x="1422" y="842"/>
                    </a:lnTo>
                    <a:cubicBezTo>
                      <a:pt x="1437" y="852"/>
                      <a:pt x="1442" y="873"/>
                      <a:pt x="1433" y="888"/>
                    </a:cubicBezTo>
                    <a:cubicBezTo>
                      <a:pt x="1423" y="904"/>
                      <a:pt x="1403" y="909"/>
                      <a:pt x="1387" y="899"/>
                    </a:cubicBezTo>
                    <a:lnTo>
                      <a:pt x="1216" y="795"/>
                    </a:lnTo>
                    <a:cubicBezTo>
                      <a:pt x="1200" y="786"/>
                      <a:pt x="1196" y="765"/>
                      <a:pt x="1205" y="749"/>
                    </a:cubicBezTo>
                    <a:cubicBezTo>
                      <a:pt x="1215" y="734"/>
                      <a:pt x="1235" y="729"/>
                      <a:pt x="1251" y="738"/>
                    </a:cubicBezTo>
                    <a:close/>
                    <a:moveTo>
                      <a:pt x="1649" y="981"/>
                    </a:moveTo>
                    <a:lnTo>
                      <a:pt x="1820" y="1085"/>
                    </a:lnTo>
                    <a:cubicBezTo>
                      <a:pt x="1836" y="1095"/>
                      <a:pt x="1841" y="1115"/>
                      <a:pt x="1831" y="1131"/>
                    </a:cubicBezTo>
                    <a:cubicBezTo>
                      <a:pt x="1822" y="1147"/>
                      <a:pt x="1801" y="1152"/>
                      <a:pt x="1785" y="1142"/>
                    </a:cubicBezTo>
                    <a:lnTo>
                      <a:pt x="1615" y="1038"/>
                    </a:lnTo>
                    <a:cubicBezTo>
                      <a:pt x="1599" y="1029"/>
                      <a:pt x="1594" y="1008"/>
                      <a:pt x="1604" y="992"/>
                    </a:cubicBezTo>
                    <a:cubicBezTo>
                      <a:pt x="1613" y="977"/>
                      <a:pt x="1634" y="972"/>
                      <a:pt x="1649" y="981"/>
                    </a:cubicBezTo>
                    <a:close/>
                    <a:moveTo>
                      <a:pt x="2048" y="1224"/>
                    </a:moveTo>
                    <a:lnTo>
                      <a:pt x="2219" y="1328"/>
                    </a:lnTo>
                    <a:cubicBezTo>
                      <a:pt x="2234" y="1338"/>
                      <a:pt x="2239" y="1358"/>
                      <a:pt x="2230" y="1374"/>
                    </a:cubicBezTo>
                    <a:cubicBezTo>
                      <a:pt x="2220" y="1390"/>
                      <a:pt x="2200" y="1395"/>
                      <a:pt x="2184" y="1385"/>
                    </a:cubicBezTo>
                    <a:lnTo>
                      <a:pt x="2013" y="1281"/>
                    </a:lnTo>
                    <a:cubicBezTo>
                      <a:pt x="1997" y="1271"/>
                      <a:pt x="1992" y="1251"/>
                      <a:pt x="2002" y="1235"/>
                    </a:cubicBezTo>
                    <a:cubicBezTo>
                      <a:pt x="2012" y="1219"/>
                      <a:pt x="2032" y="1215"/>
                      <a:pt x="2048" y="1224"/>
                    </a:cubicBezTo>
                    <a:close/>
                    <a:moveTo>
                      <a:pt x="2446" y="1467"/>
                    </a:moveTo>
                    <a:lnTo>
                      <a:pt x="2617" y="1571"/>
                    </a:lnTo>
                    <a:cubicBezTo>
                      <a:pt x="2633" y="1581"/>
                      <a:pt x="2638" y="1601"/>
                      <a:pt x="2628" y="1617"/>
                    </a:cubicBezTo>
                    <a:cubicBezTo>
                      <a:pt x="2619" y="1633"/>
                      <a:pt x="2598" y="1638"/>
                      <a:pt x="2582" y="1628"/>
                    </a:cubicBezTo>
                    <a:lnTo>
                      <a:pt x="2412" y="1524"/>
                    </a:lnTo>
                    <a:cubicBezTo>
                      <a:pt x="2396" y="1514"/>
                      <a:pt x="2391" y="1494"/>
                      <a:pt x="2401" y="1478"/>
                    </a:cubicBezTo>
                    <a:cubicBezTo>
                      <a:pt x="2410" y="1462"/>
                      <a:pt x="2431" y="1457"/>
                      <a:pt x="2446" y="1467"/>
                    </a:cubicBezTo>
                    <a:close/>
                    <a:moveTo>
                      <a:pt x="2845" y="1710"/>
                    </a:moveTo>
                    <a:lnTo>
                      <a:pt x="3016" y="1814"/>
                    </a:lnTo>
                    <a:cubicBezTo>
                      <a:pt x="3031" y="1824"/>
                      <a:pt x="3036" y="1844"/>
                      <a:pt x="3027" y="1860"/>
                    </a:cubicBezTo>
                    <a:cubicBezTo>
                      <a:pt x="3017" y="1875"/>
                      <a:pt x="2997" y="1880"/>
                      <a:pt x="2981" y="1871"/>
                    </a:cubicBezTo>
                    <a:lnTo>
                      <a:pt x="2810" y="1767"/>
                    </a:lnTo>
                    <a:cubicBezTo>
                      <a:pt x="2794" y="1757"/>
                      <a:pt x="2789" y="1737"/>
                      <a:pt x="2799" y="1721"/>
                    </a:cubicBezTo>
                    <a:cubicBezTo>
                      <a:pt x="2809" y="1705"/>
                      <a:pt x="2829" y="1700"/>
                      <a:pt x="2845" y="1710"/>
                    </a:cubicBezTo>
                    <a:close/>
                    <a:moveTo>
                      <a:pt x="3243" y="1953"/>
                    </a:moveTo>
                    <a:lnTo>
                      <a:pt x="3414" y="2057"/>
                    </a:lnTo>
                    <a:cubicBezTo>
                      <a:pt x="3430" y="2066"/>
                      <a:pt x="3435" y="2087"/>
                      <a:pt x="3425" y="2103"/>
                    </a:cubicBezTo>
                    <a:cubicBezTo>
                      <a:pt x="3416" y="2118"/>
                      <a:pt x="3395" y="2123"/>
                      <a:pt x="3379" y="2114"/>
                    </a:cubicBezTo>
                    <a:lnTo>
                      <a:pt x="3209" y="2010"/>
                    </a:lnTo>
                    <a:cubicBezTo>
                      <a:pt x="3193" y="2000"/>
                      <a:pt x="3188" y="1980"/>
                      <a:pt x="3197" y="1964"/>
                    </a:cubicBezTo>
                    <a:cubicBezTo>
                      <a:pt x="3207" y="1948"/>
                      <a:pt x="3228" y="1943"/>
                      <a:pt x="3243" y="1953"/>
                    </a:cubicBezTo>
                    <a:close/>
                    <a:moveTo>
                      <a:pt x="3642" y="2196"/>
                    </a:moveTo>
                    <a:lnTo>
                      <a:pt x="3813" y="2300"/>
                    </a:lnTo>
                    <a:cubicBezTo>
                      <a:pt x="3828" y="2309"/>
                      <a:pt x="3833" y="2330"/>
                      <a:pt x="3824" y="2346"/>
                    </a:cubicBezTo>
                    <a:cubicBezTo>
                      <a:pt x="3814" y="2361"/>
                      <a:pt x="3794" y="2366"/>
                      <a:pt x="3778" y="2357"/>
                    </a:cubicBezTo>
                    <a:lnTo>
                      <a:pt x="3607" y="2253"/>
                    </a:lnTo>
                    <a:cubicBezTo>
                      <a:pt x="3591" y="2243"/>
                      <a:pt x="3586" y="2222"/>
                      <a:pt x="3596" y="2207"/>
                    </a:cubicBezTo>
                    <a:cubicBezTo>
                      <a:pt x="3606" y="2191"/>
                      <a:pt x="3626" y="2186"/>
                      <a:pt x="3642" y="2196"/>
                    </a:cubicBezTo>
                    <a:close/>
                    <a:moveTo>
                      <a:pt x="4040" y="2439"/>
                    </a:moveTo>
                    <a:lnTo>
                      <a:pt x="4211" y="2543"/>
                    </a:lnTo>
                    <a:cubicBezTo>
                      <a:pt x="4227" y="2552"/>
                      <a:pt x="4232" y="2573"/>
                      <a:pt x="4222" y="2588"/>
                    </a:cubicBezTo>
                    <a:cubicBezTo>
                      <a:pt x="4213" y="2604"/>
                      <a:pt x="4192" y="2609"/>
                      <a:pt x="4176" y="2600"/>
                    </a:cubicBezTo>
                    <a:lnTo>
                      <a:pt x="4006" y="2495"/>
                    </a:lnTo>
                    <a:cubicBezTo>
                      <a:pt x="3990" y="2486"/>
                      <a:pt x="3985" y="2465"/>
                      <a:pt x="3994" y="2450"/>
                    </a:cubicBezTo>
                    <a:cubicBezTo>
                      <a:pt x="4004" y="2434"/>
                      <a:pt x="4025" y="2429"/>
                      <a:pt x="4040" y="2439"/>
                    </a:cubicBezTo>
                    <a:close/>
                    <a:moveTo>
                      <a:pt x="4439" y="2681"/>
                    </a:moveTo>
                    <a:lnTo>
                      <a:pt x="4610" y="2786"/>
                    </a:lnTo>
                    <a:cubicBezTo>
                      <a:pt x="4625" y="2795"/>
                      <a:pt x="4630" y="2816"/>
                      <a:pt x="4621" y="2831"/>
                    </a:cubicBezTo>
                    <a:cubicBezTo>
                      <a:pt x="4611" y="2847"/>
                      <a:pt x="4591" y="2852"/>
                      <a:pt x="4575" y="2842"/>
                    </a:cubicBezTo>
                    <a:lnTo>
                      <a:pt x="4404" y="2738"/>
                    </a:lnTo>
                    <a:cubicBezTo>
                      <a:pt x="4388" y="2729"/>
                      <a:pt x="4383" y="2708"/>
                      <a:pt x="4393" y="2693"/>
                    </a:cubicBezTo>
                    <a:cubicBezTo>
                      <a:pt x="4402" y="2677"/>
                      <a:pt x="4423" y="2672"/>
                      <a:pt x="4439" y="2681"/>
                    </a:cubicBezTo>
                    <a:close/>
                    <a:moveTo>
                      <a:pt x="4837" y="2924"/>
                    </a:moveTo>
                    <a:lnTo>
                      <a:pt x="5008" y="3028"/>
                    </a:lnTo>
                    <a:cubicBezTo>
                      <a:pt x="5024" y="3038"/>
                      <a:pt x="5029" y="3058"/>
                      <a:pt x="5019" y="3074"/>
                    </a:cubicBezTo>
                    <a:cubicBezTo>
                      <a:pt x="5010" y="3090"/>
                      <a:pt x="4989" y="3095"/>
                      <a:pt x="4973" y="3085"/>
                    </a:cubicBezTo>
                    <a:lnTo>
                      <a:pt x="4803" y="2981"/>
                    </a:lnTo>
                    <a:cubicBezTo>
                      <a:pt x="4787" y="2972"/>
                      <a:pt x="4782" y="2951"/>
                      <a:pt x="4791" y="2935"/>
                    </a:cubicBezTo>
                    <a:cubicBezTo>
                      <a:pt x="4801" y="2920"/>
                      <a:pt x="4821" y="2915"/>
                      <a:pt x="4837" y="2924"/>
                    </a:cubicBezTo>
                    <a:close/>
                    <a:moveTo>
                      <a:pt x="5236" y="3167"/>
                    </a:moveTo>
                    <a:lnTo>
                      <a:pt x="5406" y="3271"/>
                    </a:lnTo>
                    <a:cubicBezTo>
                      <a:pt x="5422" y="3281"/>
                      <a:pt x="5427" y="3301"/>
                      <a:pt x="5418" y="3317"/>
                    </a:cubicBezTo>
                    <a:cubicBezTo>
                      <a:pt x="5408" y="3333"/>
                      <a:pt x="5387" y="3338"/>
                      <a:pt x="5372" y="3328"/>
                    </a:cubicBezTo>
                    <a:lnTo>
                      <a:pt x="5201" y="3224"/>
                    </a:lnTo>
                    <a:cubicBezTo>
                      <a:pt x="5185" y="3215"/>
                      <a:pt x="5180" y="3194"/>
                      <a:pt x="5190" y="3178"/>
                    </a:cubicBezTo>
                    <a:cubicBezTo>
                      <a:pt x="5199" y="3163"/>
                      <a:pt x="5220" y="3158"/>
                      <a:pt x="5236" y="3167"/>
                    </a:cubicBezTo>
                    <a:close/>
                    <a:moveTo>
                      <a:pt x="5634" y="3410"/>
                    </a:moveTo>
                    <a:lnTo>
                      <a:pt x="5805" y="3514"/>
                    </a:lnTo>
                    <a:cubicBezTo>
                      <a:pt x="5821" y="3524"/>
                      <a:pt x="5826" y="3544"/>
                      <a:pt x="5816" y="3560"/>
                    </a:cubicBezTo>
                    <a:cubicBezTo>
                      <a:pt x="5806" y="3576"/>
                      <a:pt x="5786" y="3581"/>
                      <a:pt x="5770" y="3571"/>
                    </a:cubicBezTo>
                    <a:lnTo>
                      <a:pt x="5599" y="3467"/>
                    </a:lnTo>
                    <a:cubicBezTo>
                      <a:pt x="5584" y="3457"/>
                      <a:pt x="5579" y="3437"/>
                      <a:pt x="5588" y="3421"/>
                    </a:cubicBezTo>
                    <a:cubicBezTo>
                      <a:pt x="5598" y="3405"/>
                      <a:pt x="5618" y="3400"/>
                      <a:pt x="5634" y="3410"/>
                    </a:cubicBezTo>
                    <a:close/>
                    <a:moveTo>
                      <a:pt x="6033" y="3653"/>
                    </a:moveTo>
                    <a:lnTo>
                      <a:pt x="6203" y="3757"/>
                    </a:lnTo>
                    <a:cubicBezTo>
                      <a:pt x="6219" y="3767"/>
                      <a:pt x="6224" y="3787"/>
                      <a:pt x="6215" y="3803"/>
                    </a:cubicBezTo>
                    <a:cubicBezTo>
                      <a:pt x="6205" y="3819"/>
                      <a:pt x="6184" y="3824"/>
                      <a:pt x="6169" y="3814"/>
                    </a:cubicBezTo>
                    <a:lnTo>
                      <a:pt x="5998" y="3710"/>
                    </a:lnTo>
                    <a:cubicBezTo>
                      <a:pt x="5982" y="3700"/>
                      <a:pt x="5977" y="3680"/>
                      <a:pt x="5987" y="3664"/>
                    </a:cubicBezTo>
                    <a:cubicBezTo>
                      <a:pt x="5996" y="3648"/>
                      <a:pt x="6017" y="3643"/>
                      <a:pt x="6033" y="3653"/>
                    </a:cubicBezTo>
                    <a:close/>
                    <a:moveTo>
                      <a:pt x="6267" y="3601"/>
                    </a:moveTo>
                    <a:lnTo>
                      <a:pt x="6505" y="3980"/>
                    </a:lnTo>
                    <a:lnTo>
                      <a:pt x="6059" y="3942"/>
                    </a:lnTo>
                    <a:lnTo>
                      <a:pt x="6267" y="3601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0" name="Freeform 292"/>
              <p:cNvSpPr>
                <a:spLocks noEditPoints="1"/>
              </p:cNvSpPr>
              <p:nvPr/>
            </p:nvSpPr>
            <p:spPr bwMode="auto">
              <a:xfrm>
                <a:off x="1010" y="2363"/>
                <a:ext cx="476" cy="85"/>
              </a:xfrm>
              <a:custGeom>
                <a:avLst/>
                <a:gdLst>
                  <a:gd name="T0" fmla="*/ 1 w 10677"/>
                  <a:gd name="T1" fmla="*/ 0 h 1197"/>
                  <a:gd name="T2" fmla="*/ 1 w 10677"/>
                  <a:gd name="T3" fmla="*/ 0 h 1197"/>
                  <a:gd name="T4" fmla="*/ 1 w 10677"/>
                  <a:gd name="T5" fmla="*/ 0 h 1197"/>
                  <a:gd name="T6" fmla="*/ 1 w 10677"/>
                  <a:gd name="T7" fmla="*/ 0 h 1197"/>
                  <a:gd name="T8" fmla="*/ 1 w 10677"/>
                  <a:gd name="T9" fmla="*/ 0 h 1197"/>
                  <a:gd name="T10" fmla="*/ 1 w 10677"/>
                  <a:gd name="T11" fmla="*/ 0 h 1197"/>
                  <a:gd name="T12" fmla="*/ 1 w 10677"/>
                  <a:gd name="T13" fmla="*/ 0 h 1197"/>
                  <a:gd name="T14" fmla="*/ 1 w 10677"/>
                  <a:gd name="T15" fmla="*/ 0 h 1197"/>
                  <a:gd name="T16" fmla="*/ 1 w 10677"/>
                  <a:gd name="T17" fmla="*/ 0 h 1197"/>
                  <a:gd name="T18" fmla="*/ 1 w 10677"/>
                  <a:gd name="T19" fmla="*/ 0 h 1197"/>
                  <a:gd name="T20" fmla="*/ 1 w 10677"/>
                  <a:gd name="T21" fmla="*/ 0 h 1197"/>
                  <a:gd name="T22" fmla="*/ 1 w 10677"/>
                  <a:gd name="T23" fmla="*/ 0 h 1197"/>
                  <a:gd name="T24" fmla="*/ 1 w 10677"/>
                  <a:gd name="T25" fmla="*/ 0 h 1197"/>
                  <a:gd name="T26" fmla="*/ 1 w 10677"/>
                  <a:gd name="T27" fmla="*/ 0 h 1197"/>
                  <a:gd name="T28" fmla="*/ 1 w 10677"/>
                  <a:gd name="T29" fmla="*/ 0 h 1197"/>
                  <a:gd name="T30" fmla="*/ 1 w 10677"/>
                  <a:gd name="T31" fmla="*/ 0 h 1197"/>
                  <a:gd name="T32" fmla="*/ 1 w 10677"/>
                  <a:gd name="T33" fmla="*/ 0 h 1197"/>
                  <a:gd name="T34" fmla="*/ 1 w 10677"/>
                  <a:gd name="T35" fmla="*/ 0 h 1197"/>
                  <a:gd name="T36" fmla="*/ 1 w 10677"/>
                  <a:gd name="T37" fmla="*/ 0 h 1197"/>
                  <a:gd name="T38" fmla="*/ 1 w 10677"/>
                  <a:gd name="T39" fmla="*/ 0 h 1197"/>
                  <a:gd name="T40" fmla="*/ 1 w 10677"/>
                  <a:gd name="T41" fmla="*/ 0 h 1197"/>
                  <a:gd name="T42" fmla="*/ 1 w 10677"/>
                  <a:gd name="T43" fmla="*/ 0 h 1197"/>
                  <a:gd name="T44" fmla="*/ 1 w 10677"/>
                  <a:gd name="T45" fmla="*/ 0 h 1197"/>
                  <a:gd name="T46" fmla="*/ 1 w 10677"/>
                  <a:gd name="T47" fmla="*/ 0 h 1197"/>
                  <a:gd name="T48" fmla="*/ 1 w 10677"/>
                  <a:gd name="T49" fmla="*/ 0 h 1197"/>
                  <a:gd name="T50" fmla="*/ 0 w 10677"/>
                  <a:gd name="T51" fmla="*/ 0 h 1197"/>
                  <a:gd name="T52" fmla="*/ 0 w 10677"/>
                  <a:gd name="T53" fmla="*/ 0 h 1197"/>
                  <a:gd name="T54" fmla="*/ 0 w 10677"/>
                  <a:gd name="T55" fmla="*/ 0 h 1197"/>
                  <a:gd name="T56" fmla="*/ 0 w 10677"/>
                  <a:gd name="T57" fmla="*/ 0 h 1197"/>
                  <a:gd name="T58" fmla="*/ 0 w 10677"/>
                  <a:gd name="T59" fmla="*/ 0 h 1197"/>
                  <a:gd name="T60" fmla="*/ 0 w 10677"/>
                  <a:gd name="T61" fmla="*/ 0 h 1197"/>
                  <a:gd name="T62" fmla="*/ 0 w 10677"/>
                  <a:gd name="T63" fmla="*/ 0 h 1197"/>
                  <a:gd name="T64" fmla="*/ 0 w 10677"/>
                  <a:gd name="T65" fmla="*/ 0 h 1197"/>
                  <a:gd name="T66" fmla="*/ 0 w 10677"/>
                  <a:gd name="T67" fmla="*/ 0 h 1197"/>
                  <a:gd name="T68" fmla="*/ 0 w 10677"/>
                  <a:gd name="T69" fmla="*/ 0 h 1197"/>
                  <a:gd name="T70" fmla="*/ 0 w 10677"/>
                  <a:gd name="T71" fmla="*/ 0 h 1197"/>
                  <a:gd name="T72" fmla="*/ 0 w 10677"/>
                  <a:gd name="T73" fmla="*/ 0 h 1197"/>
                  <a:gd name="T74" fmla="*/ 0 w 10677"/>
                  <a:gd name="T75" fmla="*/ 0 h 1197"/>
                  <a:gd name="T76" fmla="*/ 0 w 10677"/>
                  <a:gd name="T77" fmla="*/ 0 h 1197"/>
                  <a:gd name="T78" fmla="*/ 0 w 10677"/>
                  <a:gd name="T79" fmla="*/ 0 h 1197"/>
                  <a:gd name="T80" fmla="*/ 0 w 10677"/>
                  <a:gd name="T81" fmla="*/ 0 h 1197"/>
                  <a:gd name="T82" fmla="*/ 0 w 10677"/>
                  <a:gd name="T83" fmla="*/ 0 h 1197"/>
                  <a:gd name="T84" fmla="*/ 0 w 10677"/>
                  <a:gd name="T85" fmla="*/ 0 h 1197"/>
                  <a:gd name="T86" fmla="*/ 0 w 10677"/>
                  <a:gd name="T87" fmla="*/ 0 h 1197"/>
                  <a:gd name="T88" fmla="*/ 0 w 10677"/>
                  <a:gd name="T89" fmla="*/ 0 h 1197"/>
                  <a:gd name="T90" fmla="*/ 0 w 10677"/>
                  <a:gd name="T91" fmla="*/ 0 h 1197"/>
                  <a:gd name="T92" fmla="*/ 0 w 10677"/>
                  <a:gd name="T93" fmla="*/ 0 h 1197"/>
                  <a:gd name="T94" fmla="*/ 0 w 10677"/>
                  <a:gd name="T95" fmla="*/ 0 h 1197"/>
                  <a:gd name="T96" fmla="*/ 0 w 10677"/>
                  <a:gd name="T97" fmla="*/ 0 h 1197"/>
                  <a:gd name="T98" fmla="*/ 0 w 10677"/>
                  <a:gd name="T99" fmla="*/ 0 h 1197"/>
                  <a:gd name="T100" fmla="*/ 0 w 10677"/>
                  <a:gd name="T101" fmla="*/ 0 h 1197"/>
                  <a:gd name="T102" fmla="*/ 0 w 10677"/>
                  <a:gd name="T103" fmla="*/ 0 h 1197"/>
                  <a:gd name="T104" fmla="*/ 0 w 10677"/>
                  <a:gd name="T105" fmla="*/ 0 h 1197"/>
                  <a:gd name="T106" fmla="*/ 0 w 10677"/>
                  <a:gd name="T107" fmla="*/ 0 h 1197"/>
                  <a:gd name="T108" fmla="*/ 0 w 10677"/>
                  <a:gd name="T109" fmla="*/ 0 h 119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677"/>
                  <a:gd name="T166" fmla="*/ 0 h 1197"/>
                  <a:gd name="T167" fmla="*/ 10677 w 10677"/>
                  <a:gd name="T168" fmla="*/ 1197 h 119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677" h="1197">
                    <a:moveTo>
                      <a:pt x="10639" y="1195"/>
                    </a:moveTo>
                    <a:lnTo>
                      <a:pt x="10440" y="1176"/>
                    </a:lnTo>
                    <a:cubicBezTo>
                      <a:pt x="10421" y="1175"/>
                      <a:pt x="10408" y="1158"/>
                      <a:pt x="10409" y="1140"/>
                    </a:cubicBezTo>
                    <a:cubicBezTo>
                      <a:pt x="10411" y="1122"/>
                      <a:pt x="10427" y="1108"/>
                      <a:pt x="10446" y="1110"/>
                    </a:cubicBezTo>
                    <a:lnTo>
                      <a:pt x="10645" y="1129"/>
                    </a:lnTo>
                    <a:cubicBezTo>
                      <a:pt x="10663" y="1130"/>
                      <a:pt x="10677" y="1147"/>
                      <a:pt x="10675" y="1165"/>
                    </a:cubicBezTo>
                    <a:cubicBezTo>
                      <a:pt x="10673" y="1183"/>
                      <a:pt x="10657" y="1197"/>
                      <a:pt x="10639" y="1195"/>
                    </a:cubicBezTo>
                    <a:close/>
                    <a:moveTo>
                      <a:pt x="10174" y="1151"/>
                    </a:moveTo>
                    <a:lnTo>
                      <a:pt x="9975" y="1133"/>
                    </a:lnTo>
                    <a:cubicBezTo>
                      <a:pt x="9957" y="1131"/>
                      <a:pt x="9943" y="1115"/>
                      <a:pt x="9945" y="1096"/>
                    </a:cubicBezTo>
                    <a:cubicBezTo>
                      <a:pt x="9947" y="1078"/>
                      <a:pt x="9963" y="1065"/>
                      <a:pt x="9981" y="1066"/>
                    </a:cubicBezTo>
                    <a:lnTo>
                      <a:pt x="10180" y="1085"/>
                    </a:lnTo>
                    <a:cubicBezTo>
                      <a:pt x="10199" y="1087"/>
                      <a:pt x="10212" y="1103"/>
                      <a:pt x="10210" y="1121"/>
                    </a:cubicBezTo>
                    <a:cubicBezTo>
                      <a:pt x="10209" y="1140"/>
                      <a:pt x="10192" y="1153"/>
                      <a:pt x="10174" y="1151"/>
                    </a:cubicBezTo>
                    <a:close/>
                    <a:moveTo>
                      <a:pt x="9709" y="1108"/>
                    </a:moveTo>
                    <a:lnTo>
                      <a:pt x="9510" y="1089"/>
                    </a:lnTo>
                    <a:cubicBezTo>
                      <a:pt x="9492" y="1087"/>
                      <a:pt x="9479" y="1071"/>
                      <a:pt x="9480" y="1053"/>
                    </a:cubicBezTo>
                    <a:cubicBezTo>
                      <a:pt x="9482" y="1034"/>
                      <a:pt x="9498" y="1021"/>
                      <a:pt x="9517" y="1023"/>
                    </a:cubicBezTo>
                    <a:lnTo>
                      <a:pt x="9716" y="1041"/>
                    </a:lnTo>
                    <a:cubicBezTo>
                      <a:pt x="9734" y="1043"/>
                      <a:pt x="9747" y="1059"/>
                      <a:pt x="9746" y="1078"/>
                    </a:cubicBezTo>
                    <a:cubicBezTo>
                      <a:pt x="9744" y="1096"/>
                      <a:pt x="9728" y="1109"/>
                      <a:pt x="9709" y="1108"/>
                    </a:cubicBezTo>
                    <a:close/>
                    <a:moveTo>
                      <a:pt x="9245" y="1064"/>
                    </a:moveTo>
                    <a:lnTo>
                      <a:pt x="9046" y="1045"/>
                    </a:lnTo>
                    <a:cubicBezTo>
                      <a:pt x="9027" y="1044"/>
                      <a:pt x="9014" y="1027"/>
                      <a:pt x="9016" y="1009"/>
                    </a:cubicBezTo>
                    <a:cubicBezTo>
                      <a:pt x="9017" y="991"/>
                      <a:pt x="9034" y="977"/>
                      <a:pt x="9052" y="979"/>
                    </a:cubicBezTo>
                    <a:lnTo>
                      <a:pt x="9251" y="998"/>
                    </a:lnTo>
                    <a:cubicBezTo>
                      <a:pt x="9269" y="999"/>
                      <a:pt x="9283" y="1016"/>
                      <a:pt x="9281" y="1034"/>
                    </a:cubicBezTo>
                    <a:cubicBezTo>
                      <a:pt x="9279" y="1052"/>
                      <a:pt x="9263" y="1066"/>
                      <a:pt x="9245" y="1064"/>
                    </a:cubicBezTo>
                    <a:close/>
                    <a:moveTo>
                      <a:pt x="8780" y="1020"/>
                    </a:moveTo>
                    <a:lnTo>
                      <a:pt x="8581" y="1002"/>
                    </a:lnTo>
                    <a:cubicBezTo>
                      <a:pt x="8563" y="1000"/>
                      <a:pt x="8549" y="984"/>
                      <a:pt x="8551" y="965"/>
                    </a:cubicBezTo>
                    <a:cubicBezTo>
                      <a:pt x="8553" y="947"/>
                      <a:pt x="8569" y="934"/>
                      <a:pt x="8587" y="935"/>
                    </a:cubicBezTo>
                    <a:lnTo>
                      <a:pt x="8786" y="954"/>
                    </a:lnTo>
                    <a:cubicBezTo>
                      <a:pt x="8805" y="956"/>
                      <a:pt x="8818" y="972"/>
                      <a:pt x="8817" y="990"/>
                    </a:cubicBezTo>
                    <a:cubicBezTo>
                      <a:pt x="8815" y="1009"/>
                      <a:pt x="8799" y="1022"/>
                      <a:pt x="8780" y="1020"/>
                    </a:cubicBezTo>
                    <a:close/>
                    <a:moveTo>
                      <a:pt x="8316" y="977"/>
                    </a:moveTo>
                    <a:lnTo>
                      <a:pt x="8116" y="958"/>
                    </a:lnTo>
                    <a:cubicBezTo>
                      <a:pt x="8098" y="956"/>
                      <a:pt x="8085" y="940"/>
                      <a:pt x="8086" y="922"/>
                    </a:cubicBezTo>
                    <a:cubicBezTo>
                      <a:pt x="8088" y="903"/>
                      <a:pt x="8104" y="890"/>
                      <a:pt x="8123" y="892"/>
                    </a:cubicBezTo>
                    <a:lnTo>
                      <a:pt x="8322" y="910"/>
                    </a:lnTo>
                    <a:cubicBezTo>
                      <a:pt x="8340" y="912"/>
                      <a:pt x="8354" y="928"/>
                      <a:pt x="8352" y="947"/>
                    </a:cubicBezTo>
                    <a:cubicBezTo>
                      <a:pt x="8350" y="965"/>
                      <a:pt x="8334" y="978"/>
                      <a:pt x="8316" y="977"/>
                    </a:cubicBezTo>
                    <a:close/>
                    <a:moveTo>
                      <a:pt x="7851" y="933"/>
                    </a:moveTo>
                    <a:lnTo>
                      <a:pt x="7652" y="914"/>
                    </a:lnTo>
                    <a:cubicBezTo>
                      <a:pt x="7634" y="913"/>
                      <a:pt x="7620" y="896"/>
                      <a:pt x="7622" y="878"/>
                    </a:cubicBezTo>
                    <a:cubicBezTo>
                      <a:pt x="7623" y="860"/>
                      <a:pt x="7640" y="846"/>
                      <a:pt x="7658" y="848"/>
                    </a:cubicBezTo>
                    <a:lnTo>
                      <a:pt x="7857" y="867"/>
                    </a:lnTo>
                    <a:cubicBezTo>
                      <a:pt x="7876" y="868"/>
                      <a:pt x="7889" y="885"/>
                      <a:pt x="7887" y="903"/>
                    </a:cubicBezTo>
                    <a:cubicBezTo>
                      <a:pt x="7886" y="921"/>
                      <a:pt x="7869" y="935"/>
                      <a:pt x="7851" y="933"/>
                    </a:cubicBezTo>
                    <a:close/>
                    <a:moveTo>
                      <a:pt x="7386" y="889"/>
                    </a:moveTo>
                    <a:lnTo>
                      <a:pt x="7187" y="871"/>
                    </a:lnTo>
                    <a:cubicBezTo>
                      <a:pt x="7169" y="869"/>
                      <a:pt x="7155" y="853"/>
                      <a:pt x="7157" y="834"/>
                    </a:cubicBezTo>
                    <a:cubicBezTo>
                      <a:pt x="7159" y="816"/>
                      <a:pt x="7175" y="803"/>
                      <a:pt x="7193" y="804"/>
                    </a:cubicBezTo>
                    <a:lnTo>
                      <a:pt x="7393" y="823"/>
                    </a:lnTo>
                    <a:cubicBezTo>
                      <a:pt x="7411" y="825"/>
                      <a:pt x="7424" y="841"/>
                      <a:pt x="7423" y="859"/>
                    </a:cubicBezTo>
                    <a:cubicBezTo>
                      <a:pt x="7421" y="878"/>
                      <a:pt x="7405" y="891"/>
                      <a:pt x="7386" y="889"/>
                    </a:cubicBezTo>
                    <a:close/>
                    <a:moveTo>
                      <a:pt x="6922" y="846"/>
                    </a:moveTo>
                    <a:lnTo>
                      <a:pt x="6723" y="827"/>
                    </a:lnTo>
                    <a:cubicBezTo>
                      <a:pt x="6704" y="825"/>
                      <a:pt x="6691" y="809"/>
                      <a:pt x="6693" y="791"/>
                    </a:cubicBezTo>
                    <a:cubicBezTo>
                      <a:pt x="6694" y="772"/>
                      <a:pt x="6711" y="759"/>
                      <a:pt x="6729" y="761"/>
                    </a:cubicBezTo>
                    <a:lnTo>
                      <a:pt x="6928" y="779"/>
                    </a:lnTo>
                    <a:cubicBezTo>
                      <a:pt x="6946" y="781"/>
                      <a:pt x="6960" y="797"/>
                      <a:pt x="6958" y="816"/>
                    </a:cubicBezTo>
                    <a:cubicBezTo>
                      <a:pt x="6956" y="834"/>
                      <a:pt x="6940" y="847"/>
                      <a:pt x="6922" y="846"/>
                    </a:cubicBezTo>
                    <a:close/>
                    <a:moveTo>
                      <a:pt x="6457" y="802"/>
                    </a:moveTo>
                    <a:lnTo>
                      <a:pt x="6258" y="783"/>
                    </a:lnTo>
                    <a:cubicBezTo>
                      <a:pt x="6240" y="782"/>
                      <a:pt x="6226" y="765"/>
                      <a:pt x="6228" y="747"/>
                    </a:cubicBezTo>
                    <a:cubicBezTo>
                      <a:pt x="6230" y="729"/>
                      <a:pt x="6246" y="715"/>
                      <a:pt x="6264" y="717"/>
                    </a:cubicBezTo>
                    <a:lnTo>
                      <a:pt x="6463" y="736"/>
                    </a:lnTo>
                    <a:cubicBezTo>
                      <a:pt x="6482" y="737"/>
                      <a:pt x="6495" y="754"/>
                      <a:pt x="6493" y="772"/>
                    </a:cubicBezTo>
                    <a:cubicBezTo>
                      <a:pt x="6492" y="790"/>
                      <a:pt x="6475" y="804"/>
                      <a:pt x="6457" y="802"/>
                    </a:cubicBezTo>
                    <a:close/>
                    <a:moveTo>
                      <a:pt x="5992" y="758"/>
                    </a:moveTo>
                    <a:lnTo>
                      <a:pt x="5793" y="740"/>
                    </a:lnTo>
                    <a:cubicBezTo>
                      <a:pt x="5775" y="738"/>
                      <a:pt x="5762" y="722"/>
                      <a:pt x="5763" y="703"/>
                    </a:cubicBezTo>
                    <a:cubicBezTo>
                      <a:pt x="5765" y="685"/>
                      <a:pt x="5781" y="672"/>
                      <a:pt x="5800" y="673"/>
                    </a:cubicBezTo>
                    <a:lnTo>
                      <a:pt x="5999" y="692"/>
                    </a:lnTo>
                    <a:cubicBezTo>
                      <a:pt x="6017" y="694"/>
                      <a:pt x="6031" y="710"/>
                      <a:pt x="6029" y="728"/>
                    </a:cubicBezTo>
                    <a:cubicBezTo>
                      <a:pt x="6027" y="747"/>
                      <a:pt x="6011" y="760"/>
                      <a:pt x="5992" y="758"/>
                    </a:cubicBezTo>
                    <a:close/>
                    <a:moveTo>
                      <a:pt x="5528" y="715"/>
                    </a:moveTo>
                    <a:lnTo>
                      <a:pt x="5329" y="696"/>
                    </a:lnTo>
                    <a:cubicBezTo>
                      <a:pt x="5310" y="694"/>
                      <a:pt x="5297" y="678"/>
                      <a:pt x="5299" y="660"/>
                    </a:cubicBezTo>
                    <a:cubicBezTo>
                      <a:pt x="5300" y="641"/>
                      <a:pt x="5317" y="628"/>
                      <a:pt x="5335" y="630"/>
                    </a:cubicBezTo>
                    <a:lnTo>
                      <a:pt x="5534" y="648"/>
                    </a:lnTo>
                    <a:cubicBezTo>
                      <a:pt x="5552" y="650"/>
                      <a:pt x="5566" y="666"/>
                      <a:pt x="5564" y="685"/>
                    </a:cubicBezTo>
                    <a:cubicBezTo>
                      <a:pt x="5562" y="703"/>
                      <a:pt x="5546" y="716"/>
                      <a:pt x="5528" y="715"/>
                    </a:cubicBezTo>
                    <a:close/>
                    <a:moveTo>
                      <a:pt x="5063" y="671"/>
                    </a:moveTo>
                    <a:lnTo>
                      <a:pt x="4864" y="652"/>
                    </a:lnTo>
                    <a:cubicBezTo>
                      <a:pt x="4846" y="651"/>
                      <a:pt x="4832" y="634"/>
                      <a:pt x="4834" y="616"/>
                    </a:cubicBezTo>
                    <a:cubicBezTo>
                      <a:pt x="4836" y="598"/>
                      <a:pt x="4852" y="584"/>
                      <a:pt x="4870" y="586"/>
                    </a:cubicBezTo>
                    <a:lnTo>
                      <a:pt x="5069" y="605"/>
                    </a:lnTo>
                    <a:cubicBezTo>
                      <a:pt x="5088" y="606"/>
                      <a:pt x="5101" y="623"/>
                      <a:pt x="5100" y="641"/>
                    </a:cubicBezTo>
                    <a:cubicBezTo>
                      <a:pt x="5098" y="659"/>
                      <a:pt x="5082" y="673"/>
                      <a:pt x="5063" y="671"/>
                    </a:cubicBezTo>
                    <a:close/>
                    <a:moveTo>
                      <a:pt x="4599" y="627"/>
                    </a:moveTo>
                    <a:lnTo>
                      <a:pt x="4399" y="609"/>
                    </a:lnTo>
                    <a:cubicBezTo>
                      <a:pt x="4381" y="607"/>
                      <a:pt x="4368" y="591"/>
                      <a:pt x="4369" y="572"/>
                    </a:cubicBezTo>
                    <a:cubicBezTo>
                      <a:pt x="4371" y="554"/>
                      <a:pt x="4387" y="541"/>
                      <a:pt x="4406" y="542"/>
                    </a:cubicBezTo>
                    <a:lnTo>
                      <a:pt x="4605" y="561"/>
                    </a:lnTo>
                    <a:cubicBezTo>
                      <a:pt x="4623" y="563"/>
                      <a:pt x="4637" y="579"/>
                      <a:pt x="4635" y="597"/>
                    </a:cubicBezTo>
                    <a:cubicBezTo>
                      <a:pt x="4633" y="616"/>
                      <a:pt x="4617" y="629"/>
                      <a:pt x="4599" y="627"/>
                    </a:cubicBezTo>
                    <a:close/>
                    <a:moveTo>
                      <a:pt x="4134" y="584"/>
                    </a:moveTo>
                    <a:lnTo>
                      <a:pt x="3935" y="565"/>
                    </a:lnTo>
                    <a:cubicBezTo>
                      <a:pt x="3917" y="563"/>
                      <a:pt x="3903" y="547"/>
                      <a:pt x="3905" y="529"/>
                    </a:cubicBezTo>
                    <a:cubicBezTo>
                      <a:pt x="3907" y="510"/>
                      <a:pt x="3923" y="497"/>
                      <a:pt x="3941" y="499"/>
                    </a:cubicBezTo>
                    <a:lnTo>
                      <a:pt x="4140" y="517"/>
                    </a:lnTo>
                    <a:cubicBezTo>
                      <a:pt x="4159" y="519"/>
                      <a:pt x="4172" y="535"/>
                      <a:pt x="4170" y="554"/>
                    </a:cubicBezTo>
                    <a:cubicBezTo>
                      <a:pt x="4169" y="572"/>
                      <a:pt x="4152" y="585"/>
                      <a:pt x="4134" y="584"/>
                    </a:cubicBezTo>
                    <a:close/>
                    <a:moveTo>
                      <a:pt x="3669" y="540"/>
                    </a:moveTo>
                    <a:lnTo>
                      <a:pt x="3470" y="521"/>
                    </a:lnTo>
                    <a:cubicBezTo>
                      <a:pt x="3452" y="520"/>
                      <a:pt x="3438" y="503"/>
                      <a:pt x="3440" y="485"/>
                    </a:cubicBezTo>
                    <a:cubicBezTo>
                      <a:pt x="3442" y="467"/>
                      <a:pt x="3458" y="453"/>
                      <a:pt x="3476" y="455"/>
                    </a:cubicBezTo>
                    <a:lnTo>
                      <a:pt x="3676" y="474"/>
                    </a:lnTo>
                    <a:cubicBezTo>
                      <a:pt x="3694" y="475"/>
                      <a:pt x="3707" y="492"/>
                      <a:pt x="3706" y="510"/>
                    </a:cubicBezTo>
                    <a:cubicBezTo>
                      <a:pt x="3704" y="528"/>
                      <a:pt x="3688" y="542"/>
                      <a:pt x="3669" y="540"/>
                    </a:cubicBezTo>
                    <a:close/>
                    <a:moveTo>
                      <a:pt x="3205" y="496"/>
                    </a:moveTo>
                    <a:lnTo>
                      <a:pt x="3006" y="478"/>
                    </a:lnTo>
                    <a:cubicBezTo>
                      <a:pt x="2987" y="476"/>
                      <a:pt x="2974" y="460"/>
                      <a:pt x="2976" y="441"/>
                    </a:cubicBezTo>
                    <a:cubicBezTo>
                      <a:pt x="2977" y="423"/>
                      <a:pt x="2994" y="410"/>
                      <a:pt x="3012" y="411"/>
                    </a:cubicBezTo>
                    <a:lnTo>
                      <a:pt x="3211" y="430"/>
                    </a:lnTo>
                    <a:cubicBezTo>
                      <a:pt x="3229" y="432"/>
                      <a:pt x="3243" y="448"/>
                      <a:pt x="3241" y="466"/>
                    </a:cubicBezTo>
                    <a:cubicBezTo>
                      <a:pt x="3239" y="485"/>
                      <a:pt x="3223" y="498"/>
                      <a:pt x="3205" y="496"/>
                    </a:cubicBezTo>
                    <a:close/>
                    <a:moveTo>
                      <a:pt x="2740" y="453"/>
                    </a:moveTo>
                    <a:lnTo>
                      <a:pt x="2541" y="434"/>
                    </a:lnTo>
                    <a:cubicBezTo>
                      <a:pt x="2523" y="432"/>
                      <a:pt x="2509" y="416"/>
                      <a:pt x="2511" y="398"/>
                    </a:cubicBezTo>
                    <a:cubicBezTo>
                      <a:pt x="2513" y="379"/>
                      <a:pt x="2529" y="366"/>
                      <a:pt x="2547" y="368"/>
                    </a:cubicBezTo>
                    <a:lnTo>
                      <a:pt x="2746" y="386"/>
                    </a:lnTo>
                    <a:cubicBezTo>
                      <a:pt x="2765" y="388"/>
                      <a:pt x="2778" y="404"/>
                      <a:pt x="2776" y="423"/>
                    </a:cubicBezTo>
                    <a:cubicBezTo>
                      <a:pt x="2775" y="441"/>
                      <a:pt x="2758" y="454"/>
                      <a:pt x="2740" y="453"/>
                    </a:cubicBezTo>
                    <a:close/>
                    <a:moveTo>
                      <a:pt x="2276" y="409"/>
                    </a:moveTo>
                    <a:lnTo>
                      <a:pt x="2076" y="390"/>
                    </a:lnTo>
                    <a:cubicBezTo>
                      <a:pt x="2058" y="389"/>
                      <a:pt x="2045" y="372"/>
                      <a:pt x="2046" y="354"/>
                    </a:cubicBezTo>
                    <a:cubicBezTo>
                      <a:pt x="2048" y="336"/>
                      <a:pt x="2064" y="322"/>
                      <a:pt x="2083" y="324"/>
                    </a:cubicBezTo>
                    <a:lnTo>
                      <a:pt x="2282" y="343"/>
                    </a:lnTo>
                    <a:cubicBezTo>
                      <a:pt x="2300" y="344"/>
                      <a:pt x="2314" y="361"/>
                      <a:pt x="2312" y="379"/>
                    </a:cubicBezTo>
                    <a:cubicBezTo>
                      <a:pt x="2310" y="397"/>
                      <a:pt x="2294" y="411"/>
                      <a:pt x="2276" y="409"/>
                    </a:cubicBezTo>
                    <a:close/>
                    <a:moveTo>
                      <a:pt x="1811" y="365"/>
                    </a:moveTo>
                    <a:lnTo>
                      <a:pt x="1612" y="347"/>
                    </a:lnTo>
                    <a:cubicBezTo>
                      <a:pt x="1593" y="345"/>
                      <a:pt x="1580" y="329"/>
                      <a:pt x="1582" y="310"/>
                    </a:cubicBezTo>
                    <a:cubicBezTo>
                      <a:pt x="1583" y="292"/>
                      <a:pt x="1600" y="279"/>
                      <a:pt x="1618" y="280"/>
                    </a:cubicBezTo>
                    <a:lnTo>
                      <a:pt x="1817" y="299"/>
                    </a:lnTo>
                    <a:cubicBezTo>
                      <a:pt x="1835" y="301"/>
                      <a:pt x="1849" y="317"/>
                      <a:pt x="1847" y="335"/>
                    </a:cubicBezTo>
                    <a:cubicBezTo>
                      <a:pt x="1845" y="354"/>
                      <a:pt x="1829" y="367"/>
                      <a:pt x="1811" y="365"/>
                    </a:cubicBezTo>
                    <a:close/>
                    <a:moveTo>
                      <a:pt x="1346" y="322"/>
                    </a:moveTo>
                    <a:lnTo>
                      <a:pt x="1147" y="303"/>
                    </a:lnTo>
                    <a:cubicBezTo>
                      <a:pt x="1129" y="301"/>
                      <a:pt x="1115" y="285"/>
                      <a:pt x="1117" y="267"/>
                    </a:cubicBezTo>
                    <a:cubicBezTo>
                      <a:pt x="1119" y="248"/>
                      <a:pt x="1135" y="235"/>
                      <a:pt x="1153" y="237"/>
                    </a:cubicBezTo>
                    <a:lnTo>
                      <a:pt x="1353" y="255"/>
                    </a:lnTo>
                    <a:cubicBezTo>
                      <a:pt x="1371" y="257"/>
                      <a:pt x="1384" y="273"/>
                      <a:pt x="1383" y="292"/>
                    </a:cubicBezTo>
                    <a:cubicBezTo>
                      <a:pt x="1381" y="310"/>
                      <a:pt x="1365" y="323"/>
                      <a:pt x="1346" y="322"/>
                    </a:cubicBezTo>
                    <a:close/>
                    <a:moveTo>
                      <a:pt x="882" y="278"/>
                    </a:moveTo>
                    <a:lnTo>
                      <a:pt x="683" y="259"/>
                    </a:lnTo>
                    <a:cubicBezTo>
                      <a:pt x="664" y="258"/>
                      <a:pt x="651" y="241"/>
                      <a:pt x="652" y="223"/>
                    </a:cubicBezTo>
                    <a:cubicBezTo>
                      <a:pt x="654" y="205"/>
                      <a:pt x="670" y="191"/>
                      <a:pt x="689" y="193"/>
                    </a:cubicBezTo>
                    <a:lnTo>
                      <a:pt x="888" y="212"/>
                    </a:lnTo>
                    <a:cubicBezTo>
                      <a:pt x="906" y="213"/>
                      <a:pt x="920" y="230"/>
                      <a:pt x="918" y="248"/>
                    </a:cubicBezTo>
                    <a:cubicBezTo>
                      <a:pt x="916" y="266"/>
                      <a:pt x="900" y="280"/>
                      <a:pt x="882" y="278"/>
                    </a:cubicBezTo>
                    <a:close/>
                    <a:moveTo>
                      <a:pt x="417" y="234"/>
                    </a:moveTo>
                    <a:lnTo>
                      <a:pt x="329" y="226"/>
                    </a:lnTo>
                    <a:cubicBezTo>
                      <a:pt x="311" y="224"/>
                      <a:pt x="297" y="208"/>
                      <a:pt x="299" y="190"/>
                    </a:cubicBezTo>
                    <a:cubicBezTo>
                      <a:pt x="301" y="172"/>
                      <a:pt x="317" y="158"/>
                      <a:pt x="335" y="160"/>
                    </a:cubicBezTo>
                    <a:lnTo>
                      <a:pt x="423" y="168"/>
                    </a:lnTo>
                    <a:cubicBezTo>
                      <a:pt x="442" y="170"/>
                      <a:pt x="455" y="186"/>
                      <a:pt x="453" y="204"/>
                    </a:cubicBezTo>
                    <a:cubicBezTo>
                      <a:pt x="452" y="223"/>
                      <a:pt x="435" y="236"/>
                      <a:pt x="417" y="234"/>
                    </a:cubicBezTo>
                    <a:close/>
                    <a:moveTo>
                      <a:pt x="380" y="398"/>
                    </a:moveTo>
                    <a:lnTo>
                      <a:pt x="0" y="162"/>
                    </a:lnTo>
                    <a:lnTo>
                      <a:pt x="417" y="0"/>
                    </a:lnTo>
                    <a:lnTo>
                      <a:pt x="380" y="398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1" name="Freeform 293"/>
              <p:cNvSpPr>
                <a:spLocks noEditPoints="1"/>
              </p:cNvSpPr>
              <p:nvPr/>
            </p:nvSpPr>
            <p:spPr bwMode="auto">
              <a:xfrm>
                <a:off x="1023" y="2340"/>
                <a:ext cx="454" cy="29"/>
              </a:xfrm>
              <a:custGeom>
                <a:avLst/>
                <a:gdLst>
                  <a:gd name="T0" fmla="*/ 1 w 10192"/>
                  <a:gd name="T1" fmla="*/ 0 h 400"/>
                  <a:gd name="T2" fmla="*/ 1 w 10192"/>
                  <a:gd name="T3" fmla="*/ 0 h 400"/>
                  <a:gd name="T4" fmla="*/ 1 w 10192"/>
                  <a:gd name="T5" fmla="*/ 0 h 400"/>
                  <a:gd name="T6" fmla="*/ 1 w 10192"/>
                  <a:gd name="T7" fmla="*/ 0 h 400"/>
                  <a:gd name="T8" fmla="*/ 1 w 10192"/>
                  <a:gd name="T9" fmla="*/ 0 h 400"/>
                  <a:gd name="T10" fmla="*/ 1 w 10192"/>
                  <a:gd name="T11" fmla="*/ 0 h 400"/>
                  <a:gd name="T12" fmla="*/ 1 w 10192"/>
                  <a:gd name="T13" fmla="*/ 0 h 400"/>
                  <a:gd name="T14" fmla="*/ 1 w 10192"/>
                  <a:gd name="T15" fmla="*/ 0 h 400"/>
                  <a:gd name="T16" fmla="*/ 1 w 10192"/>
                  <a:gd name="T17" fmla="*/ 0 h 400"/>
                  <a:gd name="T18" fmla="*/ 1 w 10192"/>
                  <a:gd name="T19" fmla="*/ 0 h 400"/>
                  <a:gd name="T20" fmla="*/ 1 w 10192"/>
                  <a:gd name="T21" fmla="*/ 0 h 400"/>
                  <a:gd name="T22" fmla="*/ 1 w 10192"/>
                  <a:gd name="T23" fmla="*/ 0 h 400"/>
                  <a:gd name="T24" fmla="*/ 1 w 10192"/>
                  <a:gd name="T25" fmla="*/ 0 h 400"/>
                  <a:gd name="T26" fmla="*/ 1 w 10192"/>
                  <a:gd name="T27" fmla="*/ 0 h 400"/>
                  <a:gd name="T28" fmla="*/ 1 w 10192"/>
                  <a:gd name="T29" fmla="*/ 0 h 400"/>
                  <a:gd name="T30" fmla="*/ 1 w 10192"/>
                  <a:gd name="T31" fmla="*/ 0 h 400"/>
                  <a:gd name="T32" fmla="*/ 1 w 10192"/>
                  <a:gd name="T33" fmla="*/ 0 h 400"/>
                  <a:gd name="T34" fmla="*/ 1 w 10192"/>
                  <a:gd name="T35" fmla="*/ 0 h 400"/>
                  <a:gd name="T36" fmla="*/ 1 w 10192"/>
                  <a:gd name="T37" fmla="*/ 0 h 400"/>
                  <a:gd name="T38" fmla="*/ 1 w 10192"/>
                  <a:gd name="T39" fmla="*/ 0 h 400"/>
                  <a:gd name="T40" fmla="*/ 1 w 10192"/>
                  <a:gd name="T41" fmla="*/ 0 h 400"/>
                  <a:gd name="T42" fmla="*/ 0 w 10192"/>
                  <a:gd name="T43" fmla="*/ 0 h 400"/>
                  <a:gd name="T44" fmla="*/ 1 w 10192"/>
                  <a:gd name="T45" fmla="*/ 0 h 400"/>
                  <a:gd name="T46" fmla="*/ 0 w 10192"/>
                  <a:gd name="T47" fmla="*/ 0 h 400"/>
                  <a:gd name="T48" fmla="*/ 0 w 10192"/>
                  <a:gd name="T49" fmla="*/ 0 h 400"/>
                  <a:gd name="T50" fmla="*/ 0 w 10192"/>
                  <a:gd name="T51" fmla="*/ 0 h 400"/>
                  <a:gd name="T52" fmla="*/ 0 w 10192"/>
                  <a:gd name="T53" fmla="*/ 0 h 400"/>
                  <a:gd name="T54" fmla="*/ 0 w 10192"/>
                  <a:gd name="T55" fmla="*/ 0 h 400"/>
                  <a:gd name="T56" fmla="*/ 0 w 10192"/>
                  <a:gd name="T57" fmla="*/ 0 h 400"/>
                  <a:gd name="T58" fmla="*/ 0 w 10192"/>
                  <a:gd name="T59" fmla="*/ 0 h 400"/>
                  <a:gd name="T60" fmla="*/ 0 w 10192"/>
                  <a:gd name="T61" fmla="*/ 0 h 400"/>
                  <a:gd name="T62" fmla="*/ 0 w 10192"/>
                  <a:gd name="T63" fmla="*/ 0 h 400"/>
                  <a:gd name="T64" fmla="*/ 0 w 10192"/>
                  <a:gd name="T65" fmla="*/ 0 h 400"/>
                  <a:gd name="T66" fmla="*/ 0 w 10192"/>
                  <a:gd name="T67" fmla="*/ 0 h 400"/>
                  <a:gd name="T68" fmla="*/ 0 w 10192"/>
                  <a:gd name="T69" fmla="*/ 0 h 400"/>
                  <a:gd name="T70" fmla="*/ 0 w 10192"/>
                  <a:gd name="T71" fmla="*/ 0 h 400"/>
                  <a:gd name="T72" fmla="*/ 0 w 10192"/>
                  <a:gd name="T73" fmla="*/ 0 h 400"/>
                  <a:gd name="T74" fmla="*/ 0 w 10192"/>
                  <a:gd name="T75" fmla="*/ 0 h 400"/>
                  <a:gd name="T76" fmla="*/ 0 w 10192"/>
                  <a:gd name="T77" fmla="*/ 0 h 400"/>
                  <a:gd name="T78" fmla="*/ 0 w 10192"/>
                  <a:gd name="T79" fmla="*/ 0 h 400"/>
                  <a:gd name="T80" fmla="*/ 0 w 10192"/>
                  <a:gd name="T81" fmla="*/ 0 h 400"/>
                  <a:gd name="T82" fmla="*/ 0 w 10192"/>
                  <a:gd name="T83" fmla="*/ 0 h 400"/>
                  <a:gd name="T84" fmla="*/ 0 w 10192"/>
                  <a:gd name="T85" fmla="*/ 0 h 400"/>
                  <a:gd name="T86" fmla="*/ 0 w 10192"/>
                  <a:gd name="T87" fmla="*/ 0 h 400"/>
                  <a:gd name="T88" fmla="*/ 0 w 10192"/>
                  <a:gd name="T89" fmla="*/ 0 h 400"/>
                  <a:gd name="T90" fmla="*/ 0 w 10192"/>
                  <a:gd name="T91" fmla="*/ 0 h 400"/>
                  <a:gd name="T92" fmla="*/ 0 w 10192"/>
                  <a:gd name="T93" fmla="*/ 0 h 400"/>
                  <a:gd name="T94" fmla="*/ 0 w 10192"/>
                  <a:gd name="T95" fmla="*/ 0 h 400"/>
                  <a:gd name="T96" fmla="*/ 0 w 10192"/>
                  <a:gd name="T97" fmla="*/ 0 h 400"/>
                  <a:gd name="T98" fmla="*/ 0 w 10192"/>
                  <a:gd name="T99" fmla="*/ 0 h 400"/>
                  <a:gd name="T100" fmla="*/ 0 w 10192"/>
                  <a:gd name="T101" fmla="*/ 0 h 400"/>
                  <a:gd name="T102" fmla="*/ 0 w 10192"/>
                  <a:gd name="T103" fmla="*/ 0 h 4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192"/>
                  <a:gd name="T157" fmla="*/ 0 h 400"/>
                  <a:gd name="T158" fmla="*/ 10192 w 10192"/>
                  <a:gd name="T159" fmla="*/ 400 h 40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192" h="400">
                    <a:moveTo>
                      <a:pt x="10159" y="233"/>
                    </a:moveTo>
                    <a:lnTo>
                      <a:pt x="9959" y="233"/>
                    </a:lnTo>
                    <a:cubicBezTo>
                      <a:pt x="9940" y="233"/>
                      <a:pt x="9925" y="218"/>
                      <a:pt x="9925" y="200"/>
                    </a:cubicBezTo>
                    <a:cubicBezTo>
                      <a:pt x="9925" y="181"/>
                      <a:pt x="9940" y="166"/>
                      <a:pt x="9959" y="166"/>
                    </a:cubicBezTo>
                    <a:lnTo>
                      <a:pt x="10159" y="166"/>
                    </a:lnTo>
                    <a:cubicBezTo>
                      <a:pt x="10177" y="166"/>
                      <a:pt x="10192" y="181"/>
                      <a:pt x="10192" y="200"/>
                    </a:cubicBezTo>
                    <a:cubicBezTo>
                      <a:pt x="10192" y="218"/>
                      <a:pt x="10177" y="233"/>
                      <a:pt x="10159" y="233"/>
                    </a:cubicBezTo>
                    <a:close/>
                    <a:moveTo>
                      <a:pt x="9692" y="233"/>
                    </a:moveTo>
                    <a:lnTo>
                      <a:pt x="9492" y="233"/>
                    </a:lnTo>
                    <a:cubicBezTo>
                      <a:pt x="9474" y="233"/>
                      <a:pt x="9459" y="218"/>
                      <a:pt x="9459" y="200"/>
                    </a:cubicBezTo>
                    <a:cubicBezTo>
                      <a:pt x="9459" y="181"/>
                      <a:pt x="9474" y="166"/>
                      <a:pt x="9492" y="166"/>
                    </a:cubicBezTo>
                    <a:lnTo>
                      <a:pt x="9692" y="166"/>
                    </a:lnTo>
                    <a:cubicBezTo>
                      <a:pt x="9711" y="166"/>
                      <a:pt x="9725" y="181"/>
                      <a:pt x="9725" y="200"/>
                    </a:cubicBezTo>
                    <a:cubicBezTo>
                      <a:pt x="9725" y="218"/>
                      <a:pt x="9711" y="233"/>
                      <a:pt x="9692" y="233"/>
                    </a:cubicBezTo>
                    <a:close/>
                    <a:moveTo>
                      <a:pt x="9225" y="233"/>
                    </a:moveTo>
                    <a:lnTo>
                      <a:pt x="9025" y="233"/>
                    </a:lnTo>
                    <a:cubicBezTo>
                      <a:pt x="9007" y="233"/>
                      <a:pt x="8992" y="218"/>
                      <a:pt x="8992" y="200"/>
                    </a:cubicBezTo>
                    <a:cubicBezTo>
                      <a:pt x="8992" y="181"/>
                      <a:pt x="9007" y="166"/>
                      <a:pt x="9025" y="166"/>
                    </a:cubicBezTo>
                    <a:lnTo>
                      <a:pt x="9225" y="166"/>
                    </a:lnTo>
                    <a:cubicBezTo>
                      <a:pt x="9244" y="166"/>
                      <a:pt x="9259" y="181"/>
                      <a:pt x="9259" y="200"/>
                    </a:cubicBezTo>
                    <a:cubicBezTo>
                      <a:pt x="9259" y="218"/>
                      <a:pt x="9244" y="233"/>
                      <a:pt x="9225" y="233"/>
                    </a:cubicBezTo>
                    <a:close/>
                    <a:moveTo>
                      <a:pt x="8759" y="233"/>
                    </a:moveTo>
                    <a:lnTo>
                      <a:pt x="8559" y="233"/>
                    </a:lnTo>
                    <a:cubicBezTo>
                      <a:pt x="8540" y="233"/>
                      <a:pt x="8525" y="218"/>
                      <a:pt x="8525" y="200"/>
                    </a:cubicBezTo>
                    <a:cubicBezTo>
                      <a:pt x="8525" y="181"/>
                      <a:pt x="8540" y="166"/>
                      <a:pt x="8559" y="166"/>
                    </a:cubicBezTo>
                    <a:lnTo>
                      <a:pt x="8759" y="166"/>
                    </a:lnTo>
                    <a:cubicBezTo>
                      <a:pt x="8777" y="166"/>
                      <a:pt x="8792" y="181"/>
                      <a:pt x="8792" y="200"/>
                    </a:cubicBezTo>
                    <a:cubicBezTo>
                      <a:pt x="8792" y="218"/>
                      <a:pt x="8777" y="233"/>
                      <a:pt x="8759" y="233"/>
                    </a:cubicBezTo>
                    <a:close/>
                    <a:moveTo>
                      <a:pt x="8292" y="233"/>
                    </a:moveTo>
                    <a:lnTo>
                      <a:pt x="8092" y="233"/>
                    </a:lnTo>
                    <a:cubicBezTo>
                      <a:pt x="8074" y="233"/>
                      <a:pt x="8059" y="218"/>
                      <a:pt x="8059" y="200"/>
                    </a:cubicBezTo>
                    <a:cubicBezTo>
                      <a:pt x="8059" y="181"/>
                      <a:pt x="8074" y="166"/>
                      <a:pt x="8092" y="166"/>
                    </a:cubicBezTo>
                    <a:lnTo>
                      <a:pt x="8292" y="166"/>
                    </a:lnTo>
                    <a:cubicBezTo>
                      <a:pt x="8311" y="166"/>
                      <a:pt x="8325" y="181"/>
                      <a:pt x="8325" y="200"/>
                    </a:cubicBezTo>
                    <a:cubicBezTo>
                      <a:pt x="8325" y="218"/>
                      <a:pt x="8311" y="233"/>
                      <a:pt x="8292" y="233"/>
                    </a:cubicBezTo>
                    <a:close/>
                    <a:moveTo>
                      <a:pt x="7825" y="233"/>
                    </a:moveTo>
                    <a:lnTo>
                      <a:pt x="7625" y="233"/>
                    </a:lnTo>
                    <a:cubicBezTo>
                      <a:pt x="7607" y="233"/>
                      <a:pt x="7592" y="218"/>
                      <a:pt x="7592" y="200"/>
                    </a:cubicBezTo>
                    <a:cubicBezTo>
                      <a:pt x="7592" y="181"/>
                      <a:pt x="7607" y="166"/>
                      <a:pt x="7625" y="166"/>
                    </a:cubicBezTo>
                    <a:lnTo>
                      <a:pt x="7825" y="166"/>
                    </a:lnTo>
                    <a:cubicBezTo>
                      <a:pt x="7844" y="166"/>
                      <a:pt x="7859" y="181"/>
                      <a:pt x="7859" y="200"/>
                    </a:cubicBezTo>
                    <a:cubicBezTo>
                      <a:pt x="7859" y="218"/>
                      <a:pt x="7844" y="233"/>
                      <a:pt x="7825" y="233"/>
                    </a:cubicBezTo>
                    <a:close/>
                    <a:moveTo>
                      <a:pt x="7359" y="233"/>
                    </a:moveTo>
                    <a:lnTo>
                      <a:pt x="7159" y="233"/>
                    </a:lnTo>
                    <a:cubicBezTo>
                      <a:pt x="7140" y="233"/>
                      <a:pt x="7125" y="218"/>
                      <a:pt x="7125" y="200"/>
                    </a:cubicBezTo>
                    <a:cubicBezTo>
                      <a:pt x="7125" y="181"/>
                      <a:pt x="7140" y="166"/>
                      <a:pt x="7159" y="166"/>
                    </a:cubicBezTo>
                    <a:lnTo>
                      <a:pt x="7359" y="166"/>
                    </a:lnTo>
                    <a:cubicBezTo>
                      <a:pt x="7377" y="166"/>
                      <a:pt x="7392" y="181"/>
                      <a:pt x="7392" y="200"/>
                    </a:cubicBezTo>
                    <a:cubicBezTo>
                      <a:pt x="7392" y="218"/>
                      <a:pt x="7377" y="233"/>
                      <a:pt x="7359" y="233"/>
                    </a:cubicBezTo>
                    <a:close/>
                    <a:moveTo>
                      <a:pt x="6892" y="233"/>
                    </a:moveTo>
                    <a:lnTo>
                      <a:pt x="6692" y="233"/>
                    </a:lnTo>
                    <a:cubicBezTo>
                      <a:pt x="6674" y="233"/>
                      <a:pt x="6659" y="218"/>
                      <a:pt x="6659" y="200"/>
                    </a:cubicBezTo>
                    <a:cubicBezTo>
                      <a:pt x="6659" y="181"/>
                      <a:pt x="6674" y="166"/>
                      <a:pt x="6692" y="166"/>
                    </a:cubicBezTo>
                    <a:lnTo>
                      <a:pt x="6892" y="166"/>
                    </a:lnTo>
                    <a:cubicBezTo>
                      <a:pt x="6911" y="166"/>
                      <a:pt x="6925" y="181"/>
                      <a:pt x="6925" y="200"/>
                    </a:cubicBezTo>
                    <a:cubicBezTo>
                      <a:pt x="6925" y="218"/>
                      <a:pt x="6911" y="233"/>
                      <a:pt x="6892" y="233"/>
                    </a:cubicBezTo>
                    <a:close/>
                    <a:moveTo>
                      <a:pt x="6425" y="233"/>
                    </a:moveTo>
                    <a:lnTo>
                      <a:pt x="6225" y="233"/>
                    </a:lnTo>
                    <a:cubicBezTo>
                      <a:pt x="6207" y="233"/>
                      <a:pt x="6192" y="218"/>
                      <a:pt x="6192" y="200"/>
                    </a:cubicBezTo>
                    <a:cubicBezTo>
                      <a:pt x="6192" y="181"/>
                      <a:pt x="6207" y="166"/>
                      <a:pt x="6225" y="166"/>
                    </a:cubicBezTo>
                    <a:lnTo>
                      <a:pt x="6425" y="166"/>
                    </a:lnTo>
                    <a:cubicBezTo>
                      <a:pt x="6444" y="166"/>
                      <a:pt x="6459" y="181"/>
                      <a:pt x="6459" y="200"/>
                    </a:cubicBezTo>
                    <a:cubicBezTo>
                      <a:pt x="6459" y="218"/>
                      <a:pt x="6444" y="233"/>
                      <a:pt x="6425" y="233"/>
                    </a:cubicBezTo>
                    <a:close/>
                    <a:moveTo>
                      <a:pt x="5959" y="233"/>
                    </a:moveTo>
                    <a:lnTo>
                      <a:pt x="5759" y="233"/>
                    </a:lnTo>
                    <a:cubicBezTo>
                      <a:pt x="5740" y="233"/>
                      <a:pt x="5725" y="218"/>
                      <a:pt x="5725" y="200"/>
                    </a:cubicBezTo>
                    <a:cubicBezTo>
                      <a:pt x="5725" y="181"/>
                      <a:pt x="5740" y="166"/>
                      <a:pt x="5759" y="166"/>
                    </a:cubicBezTo>
                    <a:lnTo>
                      <a:pt x="5959" y="166"/>
                    </a:lnTo>
                    <a:cubicBezTo>
                      <a:pt x="5977" y="166"/>
                      <a:pt x="5992" y="181"/>
                      <a:pt x="5992" y="200"/>
                    </a:cubicBezTo>
                    <a:cubicBezTo>
                      <a:pt x="5992" y="218"/>
                      <a:pt x="5977" y="233"/>
                      <a:pt x="5959" y="233"/>
                    </a:cubicBezTo>
                    <a:close/>
                    <a:moveTo>
                      <a:pt x="5492" y="233"/>
                    </a:moveTo>
                    <a:lnTo>
                      <a:pt x="5292" y="233"/>
                    </a:lnTo>
                    <a:cubicBezTo>
                      <a:pt x="5274" y="233"/>
                      <a:pt x="5259" y="218"/>
                      <a:pt x="5259" y="200"/>
                    </a:cubicBezTo>
                    <a:cubicBezTo>
                      <a:pt x="5259" y="181"/>
                      <a:pt x="5274" y="166"/>
                      <a:pt x="5292" y="166"/>
                    </a:cubicBezTo>
                    <a:lnTo>
                      <a:pt x="5492" y="166"/>
                    </a:lnTo>
                    <a:cubicBezTo>
                      <a:pt x="5511" y="166"/>
                      <a:pt x="5525" y="181"/>
                      <a:pt x="5525" y="200"/>
                    </a:cubicBezTo>
                    <a:cubicBezTo>
                      <a:pt x="5525" y="218"/>
                      <a:pt x="5511" y="233"/>
                      <a:pt x="5492" y="233"/>
                    </a:cubicBezTo>
                    <a:close/>
                    <a:moveTo>
                      <a:pt x="5025" y="233"/>
                    </a:moveTo>
                    <a:lnTo>
                      <a:pt x="4825" y="233"/>
                    </a:lnTo>
                    <a:cubicBezTo>
                      <a:pt x="4807" y="233"/>
                      <a:pt x="4792" y="218"/>
                      <a:pt x="4792" y="200"/>
                    </a:cubicBezTo>
                    <a:cubicBezTo>
                      <a:pt x="4792" y="181"/>
                      <a:pt x="4807" y="166"/>
                      <a:pt x="4825" y="166"/>
                    </a:cubicBezTo>
                    <a:lnTo>
                      <a:pt x="5025" y="166"/>
                    </a:lnTo>
                    <a:cubicBezTo>
                      <a:pt x="5044" y="166"/>
                      <a:pt x="5059" y="181"/>
                      <a:pt x="5059" y="200"/>
                    </a:cubicBezTo>
                    <a:cubicBezTo>
                      <a:pt x="5059" y="218"/>
                      <a:pt x="5044" y="233"/>
                      <a:pt x="5025" y="233"/>
                    </a:cubicBezTo>
                    <a:close/>
                    <a:moveTo>
                      <a:pt x="4559" y="233"/>
                    </a:moveTo>
                    <a:lnTo>
                      <a:pt x="4359" y="233"/>
                    </a:lnTo>
                    <a:cubicBezTo>
                      <a:pt x="4340" y="233"/>
                      <a:pt x="4325" y="218"/>
                      <a:pt x="4325" y="200"/>
                    </a:cubicBezTo>
                    <a:cubicBezTo>
                      <a:pt x="4325" y="181"/>
                      <a:pt x="4340" y="166"/>
                      <a:pt x="4359" y="166"/>
                    </a:cubicBezTo>
                    <a:lnTo>
                      <a:pt x="4559" y="166"/>
                    </a:lnTo>
                    <a:cubicBezTo>
                      <a:pt x="4577" y="166"/>
                      <a:pt x="4592" y="181"/>
                      <a:pt x="4592" y="200"/>
                    </a:cubicBezTo>
                    <a:cubicBezTo>
                      <a:pt x="4592" y="218"/>
                      <a:pt x="4577" y="233"/>
                      <a:pt x="4559" y="233"/>
                    </a:cubicBezTo>
                    <a:close/>
                    <a:moveTo>
                      <a:pt x="4092" y="233"/>
                    </a:moveTo>
                    <a:lnTo>
                      <a:pt x="3892" y="233"/>
                    </a:lnTo>
                    <a:cubicBezTo>
                      <a:pt x="3874" y="233"/>
                      <a:pt x="3859" y="218"/>
                      <a:pt x="3859" y="200"/>
                    </a:cubicBezTo>
                    <a:cubicBezTo>
                      <a:pt x="3859" y="181"/>
                      <a:pt x="3874" y="166"/>
                      <a:pt x="3892" y="166"/>
                    </a:cubicBezTo>
                    <a:lnTo>
                      <a:pt x="4092" y="166"/>
                    </a:lnTo>
                    <a:cubicBezTo>
                      <a:pt x="4111" y="166"/>
                      <a:pt x="4125" y="181"/>
                      <a:pt x="4125" y="200"/>
                    </a:cubicBezTo>
                    <a:cubicBezTo>
                      <a:pt x="4125" y="218"/>
                      <a:pt x="4111" y="233"/>
                      <a:pt x="4092" y="233"/>
                    </a:cubicBezTo>
                    <a:close/>
                    <a:moveTo>
                      <a:pt x="3625" y="233"/>
                    </a:moveTo>
                    <a:lnTo>
                      <a:pt x="3425" y="233"/>
                    </a:lnTo>
                    <a:cubicBezTo>
                      <a:pt x="3407" y="233"/>
                      <a:pt x="3392" y="218"/>
                      <a:pt x="3392" y="200"/>
                    </a:cubicBezTo>
                    <a:cubicBezTo>
                      <a:pt x="3392" y="181"/>
                      <a:pt x="3407" y="166"/>
                      <a:pt x="3425" y="166"/>
                    </a:cubicBezTo>
                    <a:lnTo>
                      <a:pt x="3625" y="166"/>
                    </a:lnTo>
                    <a:cubicBezTo>
                      <a:pt x="3644" y="166"/>
                      <a:pt x="3659" y="181"/>
                      <a:pt x="3659" y="200"/>
                    </a:cubicBezTo>
                    <a:cubicBezTo>
                      <a:pt x="3659" y="218"/>
                      <a:pt x="3644" y="233"/>
                      <a:pt x="3625" y="233"/>
                    </a:cubicBezTo>
                    <a:close/>
                    <a:moveTo>
                      <a:pt x="3159" y="233"/>
                    </a:moveTo>
                    <a:lnTo>
                      <a:pt x="2959" y="233"/>
                    </a:lnTo>
                    <a:cubicBezTo>
                      <a:pt x="2940" y="233"/>
                      <a:pt x="2925" y="218"/>
                      <a:pt x="2925" y="200"/>
                    </a:cubicBezTo>
                    <a:cubicBezTo>
                      <a:pt x="2925" y="181"/>
                      <a:pt x="2940" y="166"/>
                      <a:pt x="2959" y="166"/>
                    </a:cubicBezTo>
                    <a:lnTo>
                      <a:pt x="3159" y="166"/>
                    </a:lnTo>
                    <a:cubicBezTo>
                      <a:pt x="3177" y="166"/>
                      <a:pt x="3192" y="181"/>
                      <a:pt x="3192" y="200"/>
                    </a:cubicBezTo>
                    <a:cubicBezTo>
                      <a:pt x="3192" y="218"/>
                      <a:pt x="3177" y="233"/>
                      <a:pt x="3159" y="233"/>
                    </a:cubicBezTo>
                    <a:close/>
                    <a:moveTo>
                      <a:pt x="2692" y="233"/>
                    </a:moveTo>
                    <a:lnTo>
                      <a:pt x="2492" y="233"/>
                    </a:lnTo>
                    <a:cubicBezTo>
                      <a:pt x="2474" y="233"/>
                      <a:pt x="2459" y="218"/>
                      <a:pt x="2459" y="200"/>
                    </a:cubicBezTo>
                    <a:cubicBezTo>
                      <a:pt x="2459" y="181"/>
                      <a:pt x="2474" y="166"/>
                      <a:pt x="2492" y="166"/>
                    </a:cubicBezTo>
                    <a:lnTo>
                      <a:pt x="2692" y="166"/>
                    </a:lnTo>
                    <a:cubicBezTo>
                      <a:pt x="2711" y="166"/>
                      <a:pt x="2725" y="181"/>
                      <a:pt x="2725" y="200"/>
                    </a:cubicBezTo>
                    <a:cubicBezTo>
                      <a:pt x="2725" y="218"/>
                      <a:pt x="2711" y="233"/>
                      <a:pt x="2692" y="233"/>
                    </a:cubicBezTo>
                    <a:close/>
                    <a:moveTo>
                      <a:pt x="2225" y="233"/>
                    </a:moveTo>
                    <a:lnTo>
                      <a:pt x="2025" y="233"/>
                    </a:lnTo>
                    <a:cubicBezTo>
                      <a:pt x="2007" y="233"/>
                      <a:pt x="1992" y="218"/>
                      <a:pt x="1992" y="200"/>
                    </a:cubicBezTo>
                    <a:cubicBezTo>
                      <a:pt x="1992" y="181"/>
                      <a:pt x="2007" y="166"/>
                      <a:pt x="2025" y="166"/>
                    </a:cubicBezTo>
                    <a:lnTo>
                      <a:pt x="2225" y="166"/>
                    </a:lnTo>
                    <a:cubicBezTo>
                      <a:pt x="2244" y="166"/>
                      <a:pt x="2259" y="181"/>
                      <a:pt x="2259" y="200"/>
                    </a:cubicBezTo>
                    <a:cubicBezTo>
                      <a:pt x="2259" y="218"/>
                      <a:pt x="2244" y="233"/>
                      <a:pt x="2225" y="233"/>
                    </a:cubicBezTo>
                    <a:close/>
                    <a:moveTo>
                      <a:pt x="1759" y="233"/>
                    </a:moveTo>
                    <a:lnTo>
                      <a:pt x="1559" y="233"/>
                    </a:lnTo>
                    <a:cubicBezTo>
                      <a:pt x="1540" y="233"/>
                      <a:pt x="1525" y="218"/>
                      <a:pt x="1525" y="200"/>
                    </a:cubicBezTo>
                    <a:cubicBezTo>
                      <a:pt x="1525" y="181"/>
                      <a:pt x="1540" y="166"/>
                      <a:pt x="1559" y="166"/>
                    </a:cubicBezTo>
                    <a:lnTo>
                      <a:pt x="1759" y="166"/>
                    </a:lnTo>
                    <a:cubicBezTo>
                      <a:pt x="1777" y="166"/>
                      <a:pt x="1792" y="181"/>
                      <a:pt x="1792" y="200"/>
                    </a:cubicBezTo>
                    <a:cubicBezTo>
                      <a:pt x="1792" y="218"/>
                      <a:pt x="1777" y="233"/>
                      <a:pt x="1759" y="233"/>
                    </a:cubicBezTo>
                    <a:close/>
                    <a:moveTo>
                      <a:pt x="1292" y="233"/>
                    </a:moveTo>
                    <a:lnTo>
                      <a:pt x="1092" y="233"/>
                    </a:lnTo>
                    <a:cubicBezTo>
                      <a:pt x="1074" y="233"/>
                      <a:pt x="1059" y="218"/>
                      <a:pt x="1059" y="200"/>
                    </a:cubicBezTo>
                    <a:cubicBezTo>
                      <a:pt x="1059" y="181"/>
                      <a:pt x="1074" y="166"/>
                      <a:pt x="1092" y="166"/>
                    </a:cubicBezTo>
                    <a:lnTo>
                      <a:pt x="1292" y="166"/>
                    </a:lnTo>
                    <a:cubicBezTo>
                      <a:pt x="1311" y="166"/>
                      <a:pt x="1325" y="181"/>
                      <a:pt x="1325" y="200"/>
                    </a:cubicBezTo>
                    <a:cubicBezTo>
                      <a:pt x="1325" y="218"/>
                      <a:pt x="1311" y="233"/>
                      <a:pt x="1292" y="233"/>
                    </a:cubicBezTo>
                    <a:close/>
                    <a:moveTo>
                      <a:pt x="825" y="233"/>
                    </a:moveTo>
                    <a:lnTo>
                      <a:pt x="625" y="233"/>
                    </a:lnTo>
                    <a:cubicBezTo>
                      <a:pt x="607" y="233"/>
                      <a:pt x="592" y="218"/>
                      <a:pt x="592" y="200"/>
                    </a:cubicBezTo>
                    <a:cubicBezTo>
                      <a:pt x="592" y="181"/>
                      <a:pt x="607" y="166"/>
                      <a:pt x="625" y="166"/>
                    </a:cubicBezTo>
                    <a:lnTo>
                      <a:pt x="825" y="166"/>
                    </a:lnTo>
                    <a:cubicBezTo>
                      <a:pt x="844" y="166"/>
                      <a:pt x="859" y="181"/>
                      <a:pt x="859" y="200"/>
                    </a:cubicBezTo>
                    <a:cubicBezTo>
                      <a:pt x="859" y="218"/>
                      <a:pt x="844" y="233"/>
                      <a:pt x="825" y="233"/>
                    </a:cubicBezTo>
                    <a:close/>
                    <a:moveTo>
                      <a:pt x="359" y="233"/>
                    </a:moveTo>
                    <a:lnTo>
                      <a:pt x="334" y="233"/>
                    </a:lnTo>
                    <a:cubicBezTo>
                      <a:pt x="315" y="233"/>
                      <a:pt x="300" y="218"/>
                      <a:pt x="300" y="200"/>
                    </a:cubicBezTo>
                    <a:cubicBezTo>
                      <a:pt x="300" y="181"/>
                      <a:pt x="315" y="166"/>
                      <a:pt x="334" y="166"/>
                    </a:cubicBezTo>
                    <a:lnTo>
                      <a:pt x="359" y="166"/>
                    </a:lnTo>
                    <a:cubicBezTo>
                      <a:pt x="377" y="166"/>
                      <a:pt x="392" y="181"/>
                      <a:pt x="392" y="200"/>
                    </a:cubicBezTo>
                    <a:cubicBezTo>
                      <a:pt x="392" y="218"/>
                      <a:pt x="377" y="233"/>
                      <a:pt x="359" y="233"/>
                    </a:cubicBezTo>
                    <a:close/>
                    <a:moveTo>
                      <a:pt x="400" y="400"/>
                    </a:moveTo>
                    <a:lnTo>
                      <a:pt x="0" y="200"/>
                    </a:lnTo>
                    <a:lnTo>
                      <a:pt x="400" y="0"/>
                    </a:lnTo>
                    <a:lnTo>
                      <a:pt x="400" y="40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2" name="Freeform 294"/>
              <p:cNvSpPr>
                <a:spLocks noEditPoints="1"/>
              </p:cNvSpPr>
              <p:nvPr/>
            </p:nvSpPr>
            <p:spPr bwMode="auto">
              <a:xfrm>
                <a:off x="998" y="2424"/>
                <a:ext cx="240" cy="109"/>
              </a:xfrm>
              <a:custGeom>
                <a:avLst/>
                <a:gdLst>
                  <a:gd name="T0" fmla="*/ 0 w 5395"/>
                  <a:gd name="T1" fmla="*/ 0 h 1530"/>
                  <a:gd name="T2" fmla="*/ 0 w 5395"/>
                  <a:gd name="T3" fmla="*/ 0 h 1530"/>
                  <a:gd name="T4" fmla="*/ 0 w 5395"/>
                  <a:gd name="T5" fmla="*/ 1 h 1530"/>
                  <a:gd name="T6" fmla="*/ 0 w 5395"/>
                  <a:gd name="T7" fmla="*/ 0 h 1530"/>
                  <a:gd name="T8" fmla="*/ 0 w 5395"/>
                  <a:gd name="T9" fmla="*/ 0 h 1530"/>
                  <a:gd name="T10" fmla="*/ 0 w 5395"/>
                  <a:gd name="T11" fmla="*/ 0 h 1530"/>
                  <a:gd name="T12" fmla="*/ 0 w 5395"/>
                  <a:gd name="T13" fmla="*/ 0 h 1530"/>
                  <a:gd name="T14" fmla="*/ 0 w 5395"/>
                  <a:gd name="T15" fmla="*/ 0 h 1530"/>
                  <a:gd name="T16" fmla="*/ 0 w 5395"/>
                  <a:gd name="T17" fmla="*/ 0 h 1530"/>
                  <a:gd name="T18" fmla="*/ 0 w 5395"/>
                  <a:gd name="T19" fmla="*/ 0 h 1530"/>
                  <a:gd name="T20" fmla="*/ 0 w 5395"/>
                  <a:gd name="T21" fmla="*/ 0 h 1530"/>
                  <a:gd name="T22" fmla="*/ 0 w 5395"/>
                  <a:gd name="T23" fmla="*/ 0 h 1530"/>
                  <a:gd name="T24" fmla="*/ 0 w 5395"/>
                  <a:gd name="T25" fmla="*/ 0 h 1530"/>
                  <a:gd name="T26" fmla="*/ 0 w 5395"/>
                  <a:gd name="T27" fmla="*/ 0 h 1530"/>
                  <a:gd name="T28" fmla="*/ 0 w 5395"/>
                  <a:gd name="T29" fmla="*/ 0 h 1530"/>
                  <a:gd name="T30" fmla="*/ 0 w 5395"/>
                  <a:gd name="T31" fmla="*/ 0 h 1530"/>
                  <a:gd name="T32" fmla="*/ 0 w 5395"/>
                  <a:gd name="T33" fmla="*/ 0 h 1530"/>
                  <a:gd name="T34" fmla="*/ 0 w 5395"/>
                  <a:gd name="T35" fmla="*/ 0 h 1530"/>
                  <a:gd name="T36" fmla="*/ 0 w 5395"/>
                  <a:gd name="T37" fmla="*/ 0 h 1530"/>
                  <a:gd name="T38" fmla="*/ 0 w 5395"/>
                  <a:gd name="T39" fmla="*/ 0 h 1530"/>
                  <a:gd name="T40" fmla="*/ 0 w 5395"/>
                  <a:gd name="T41" fmla="*/ 0 h 1530"/>
                  <a:gd name="T42" fmla="*/ 0 w 5395"/>
                  <a:gd name="T43" fmla="*/ 0 h 1530"/>
                  <a:gd name="T44" fmla="*/ 0 w 5395"/>
                  <a:gd name="T45" fmla="*/ 0 h 1530"/>
                  <a:gd name="T46" fmla="*/ 0 w 5395"/>
                  <a:gd name="T47" fmla="*/ 0 h 1530"/>
                  <a:gd name="T48" fmla="*/ 0 w 5395"/>
                  <a:gd name="T49" fmla="*/ 0 h 1530"/>
                  <a:gd name="T50" fmla="*/ 0 w 5395"/>
                  <a:gd name="T51" fmla="*/ 0 h 1530"/>
                  <a:gd name="T52" fmla="*/ 0 w 5395"/>
                  <a:gd name="T53" fmla="*/ 0 h 1530"/>
                  <a:gd name="T54" fmla="*/ 0 w 5395"/>
                  <a:gd name="T55" fmla="*/ 0 h 1530"/>
                  <a:gd name="T56" fmla="*/ 0 w 5395"/>
                  <a:gd name="T57" fmla="*/ 0 h 1530"/>
                  <a:gd name="T58" fmla="*/ 0 w 5395"/>
                  <a:gd name="T59" fmla="*/ 0 h 1530"/>
                  <a:gd name="T60" fmla="*/ 0 w 5395"/>
                  <a:gd name="T61" fmla="*/ 0 h 1530"/>
                  <a:gd name="T62" fmla="*/ 0 w 5395"/>
                  <a:gd name="T63" fmla="*/ 0 h 1530"/>
                  <a:gd name="T64" fmla="*/ 0 w 5395"/>
                  <a:gd name="T65" fmla="*/ 0 h 1530"/>
                  <a:gd name="T66" fmla="*/ 0 w 5395"/>
                  <a:gd name="T67" fmla="*/ 0 h 1530"/>
                  <a:gd name="T68" fmla="*/ 0 w 5395"/>
                  <a:gd name="T69" fmla="*/ 0 h 1530"/>
                  <a:gd name="T70" fmla="*/ 0 w 5395"/>
                  <a:gd name="T71" fmla="*/ 0 h 1530"/>
                  <a:gd name="T72" fmla="*/ 0 w 5395"/>
                  <a:gd name="T73" fmla="*/ 0 h 1530"/>
                  <a:gd name="T74" fmla="*/ 0 w 5395"/>
                  <a:gd name="T75" fmla="*/ 0 h 1530"/>
                  <a:gd name="T76" fmla="*/ 0 w 5395"/>
                  <a:gd name="T77" fmla="*/ 0 h 1530"/>
                  <a:gd name="T78" fmla="*/ 0 w 5395"/>
                  <a:gd name="T79" fmla="*/ 0 h 1530"/>
                  <a:gd name="T80" fmla="*/ 0 w 5395"/>
                  <a:gd name="T81" fmla="*/ 0 h 1530"/>
                  <a:gd name="T82" fmla="*/ 0 w 5395"/>
                  <a:gd name="T83" fmla="*/ 0 h 1530"/>
                  <a:gd name="T84" fmla="*/ 0 w 5395"/>
                  <a:gd name="T85" fmla="*/ 0 h 1530"/>
                  <a:gd name="T86" fmla="*/ 0 w 5395"/>
                  <a:gd name="T87" fmla="*/ 0 h 15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395"/>
                  <a:gd name="T133" fmla="*/ 0 h 1530"/>
                  <a:gd name="T134" fmla="*/ 5395 w 5395"/>
                  <a:gd name="T135" fmla="*/ 1530 h 15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395" h="1530">
                    <a:moveTo>
                      <a:pt x="5350" y="1525"/>
                    </a:moveTo>
                    <a:lnTo>
                      <a:pt x="5157" y="1474"/>
                    </a:lnTo>
                    <a:cubicBezTo>
                      <a:pt x="5139" y="1470"/>
                      <a:pt x="5128" y="1452"/>
                      <a:pt x="5133" y="1434"/>
                    </a:cubicBezTo>
                    <a:cubicBezTo>
                      <a:pt x="5137" y="1416"/>
                      <a:pt x="5156" y="1405"/>
                      <a:pt x="5173" y="1410"/>
                    </a:cubicBezTo>
                    <a:lnTo>
                      <a:pt x="5367" y="1461"/>
                    </a:lnTo>
                    <a:cubicBezTo>
                      <a:pt x="5385" y="1465"/>
                      <a:pt x="5395" y="1483"/>
                      <a:pt x="5391" y="1501"/>
                    </a:cubicBezTo>
                    <a:cubicBezTo>
                      <a:pt x="5386" y="1519"/>
                      <a:pt x="5368" y="1530"/>
                      <a:pt x="5350" y="1525"/>
                    </a:cubicBezTo>
                    <a:close/>
                    <a:moveTo>
                      <a:pt x="4899" y="1407"/>
                    </a:moveTo>
                    <a:lnTo>
                      <a:pt x="4705" y="1357"/>
                    </a:lnTo>
                    <a:cubicBezTo>
                      <a:pt x="4687" y="1352"/>
                      <a:pt x="4677" y="1334"/>
                      <a:pt x="4681" y="1316"/>
                    </a:cubicBezTo>
                    <a:cubicBezTo>
                      <a:pt x="4686" y="1298"/>
                      <a:pt x="4704" y="1287"/>
                      <a:pt x="4722" y="1292"/>
                    </a:cubicBezTo>
                    <a:lnTo>
                      <a:pt x="4915" y="1343"/>
                    </a:lnTo>
                    <a:cubicBezTo>
                      <a:pt x="4933" y="1347"/>
                      <a:pt x="4944" y="1365"/>
                      <a:pt x="4939" y="1383"/>
                    </a:cubicBezTo>
                    <a:cubicBezTo>
                      <a:pt x="4935" y="1401"/>
                      <a:pt x="4916" y="1412"/>
                      <a:pt x="4899" y="1407"/>
                    </a:cubicBezTo>
                    <a:close/>
                    <a:moveTo>
                      <a:pt x="4447" y="1289"/>
                    </a:moveTo>
                    <a:lnTo>
                      <a:pt x="4254" y="1239"/>
                    </a:lnTo>
                    <a:cubicBezTo>
                      <a:pt x="4236" y="1234"/>
                      <a:pt x="4225" y="1216"/>
                      <a:pt x="4230" y="1198"/>
                    </a:cubicBezTo>
                    <a:cubicBezTo>
                      <a:pt x="4234" y="1180"/>
                      <a:pt x="4253" y="1169"/>
                      <a:pt x="4270" y="1174"/>
                    </a:cubicBezTo>
                    <a:lnTo>
                      <a:pt x="4464" y="1225"/>
                    </a:lnTo>
                    <a:cubicBezTo>
                      <a:pt x="4482" y="1229"/>
                      <a:pt x="4492" y="1247"/>
                      <a:pt x="4488" y="1265"/>
                    </a:cubicBezTo>
                    <a:cubicBezTo>
                      <a:pt x="4483" y="1283"/>
                      <a:pt x="4465" y="1294"/>
                      <a:pt x="4447" y="1289"/>
                    </a:cubicBezTo>
                    <a:close/>
                    <a:moveTo>
                      <a:pt x="3996" y="1171"/>
                    </a:moveTo>
                    <a:lnTo>
                      <a:pt x="3802" y="1121"/>
                    </a:lnTo>
                    <a:cubicBezTo>
                      <a:pt x="3784" y="1116"/>
                      <a:pt x="3774" y="1098"/>
                      <a:pt x="3778" y="1080"/>
                    </a:cubicBezTo>
                    <a:cubicBezTo>
                      <a:pt x="3783" y="1062"/>
                      <a:pt x="3801" y="1051"/>
                      <a:pt x="3819" y="1056"/>
                    </a:cubicBezTo>
                    <a:lnTo>
                      <a:pt x="4012" y="1107"/>
                    </a:lnTo>
                    <a:cubicBezTo>
                      <a:pt x="4030" y="1111"/>
                      <a:pt x="4041" y="1130"/>
                      <a:pt x="4036" y="1147"/>
                    </a:cubicBezTo>
                    <a:cubicBezTo>
                      <a:pt x="4032" y="1165"/>
                      <a:pt x="4013" y="1176"/>
                      <a:pt x="3996" y="1171"/>
                    </a:cubicBezTo>
                    <a:close/>
                    <a:moveTo>
                      <a:pt x="3544" y="1053"/>
                    </a:moveTo>
                    <a:lnTo>
                      <a:pt x="3350" y="1003"/>
                    </a:lnTo>
                    <a:cubicBezTo>
                      <a:pt x="3333" y="998"/>
                      <a:pt x="3322" y="980"/>
                      <a:pt x="3327" y="962"/>
                    </a:cubicBezTo>
                    <a:cubicBezTo>
                      <a:pt x="3331" y="944"/>
                      <a:pt x="3350" y="933"/>
                      <a:pt x="3367" y="938"/>
                    </a:cubicBezTo>
                    <a:lnTo>
                      <a:pt x="3561" y="989"/>
                    </a:lnTo>
                    <a:cubicBezTo>
                      <a:pt x="3579" y="993"/>
                      <a:pt x="3589" y="1012"/>
                      <a:pt x="3585" y="1029"/>
                    </a:cubicBezTo>
                    <a:cubicBezTo>
                      <a:pt x="3580" y="1047"/>
                      <a:pt x="3562" y="1058"/>
                      <a:pt x="3544" y="1053"/>
                    </a:cubicBezTo>
                    <a:close/>
                    <a:moveTo>
                      <a:pt x="3092" y="935"/>
                    </a:moveTo>
                    <a:lnTo>
                      <a:pt x="2899" y="885"/>
                    </a:lnTo>
                    <a:cubicBezTo>
                      <a:pt x="2881" y="880"/>
                      <a:pt x="2871" y="862"/>
                      <a:pt x="2875" y="844"/>
                    </a:cubicBezTo>
                    <a:cubicBezTo>
                      <a:pt x="2880" y="826"/>
                      <a:pt x="2898" y="815"/>
                      <a:pt x="2916" y="820"/>
                    </a:cubicBezTo>
                    <a:lnTo>
                      <a:pt x="3109" y="871"/>
                    </a:lnTo>
                    <a:cubicBezTo>
                      <a:pt x="3127" y="875"/>
                      <a:pt x="3138" y="894"/>
                      <a:pt x="3133" y="911"/>
                    </a:cubicBezTo>
                    <a:cubicBezTo>
                      <a:pt x="3129" y="929"/>
                      <a:pt x="3110" y="940"/>
                      <a:pt x="3092" y="935"/>
                    </a:cubicBezTo>
                    <a:close/>
                    <a:moveTo>
                      <a:pt x="2641" y="817"/>
                    </a:moveTo>
                    <a:lnTo>
                      <a:pt x="2447" y="767"/>
                    </a:lnTo>
                    <a:cubicBezTo>
                      <a:pt x="2430" y="762"/>
                      <a:pt x="2419" y="744"/>
                      <a:pt x="2424" y="726"/>
                    </a:cubicBezTo>
                    <a:cubicBezTo>
                      <a:pt x="2428" y="708"/>
                      <a:pt x="2447" y="698"/>
                      <a:pt x="2464" y="702"/>
                    </a:cubicBezTo>
                    <a:lnTo>
                      <a:pt x="2658" y="753"/>
                    </a:lnTo>
                    <a:cubicBezTo>
                      <a:pt x="2676" y="757"/>
                      <a:pt x="2686" y="776"/>
                      <a:pt x="2682" y="793"/>
                    </a:cubicBezTo>
                    <a:cubicBezTo>
                      <a:pt x="2677" y="811"/>
                      <a:pt x="2659" y="822"/>
                      <a:pt x="2641" y="817"/>
                    </a:cubicBezTo>
                    <a:close/>
                    <a:moveTo>
                      <a:pt x="2189" y="699"/>
                    </a:moveTo>
                    <a:lnTo>
                      <a:pt x="1996" y="649"/>
                    </a:lnTo>
                    <a:cubicBezTo>
                      <a:pt x="1978" y="644"/>
                      <a:pt x="1967" y="626"/>
                      <a:pt x="1972" y="608"/>
                    </a:cubicBezTo>
                    <a:cubicBezTo>
                      <a:pt x="1977" y="590"/>
                      <a:pt x="1995" y="580"/>
                      <a:pt x="2013" y="584"/>
                    </a:cubicBezTo>
                    <a:lnTo>
                      <a:pt x="2206" y="635"/>
                    </a:lnTo>
                    <a:cubicBezTo>
                      <a:pt x="2224" y="639"/>
                      <a:pt x="2235" y="658"/>
                      <a:pt x="2230" y="675"/>
                    </a:cubicBezTo>
                    <a:cubicBezTo>
                      <a:pt x="2225" y="693"/>
                      <a:pt x="2207" y="704"/>
                      <a:pt x="2189" y="699"/>
                    </a:cubicBezTo>
                    <a:close/>
                    <a:moveTo>
                      <a:pt x="1738" y="581"/>
                    </a:moveTo>
                    <a:lnTo>
                      <a:pt x="1544" y="531"/>
                    </a:lnTo>
                    <a:cubicBezTo>
                      <a:pt x="1527" y="526"/>
                      <a:pt x="1516" y="508"/>
                      <a:pt x="1521" y="490"/>
                    </a:cubicBezTo>
                    <a:cubicBezTo>
                      <a:pt x="1525" y="472"/>
                      <a:pt x="1543" y="462"/>
                      <a:pt x="1561" y="466"/>
                    </a:cubicBezTo>
                    <a:lnTo>
                      <a:pt x="1755" y="517"/>
                    </a:lnTo>
                    <a:cubicBezTo>
                      <a:pt x="1773" y="521"/>
                      <a:pt x="1783" y="540"/>
                      <a:pt x="1779" y="557"/>
                    </a:cubicBezTo>
                    <a:cubicBezTo>
                      <a:pt x="1774" y="575"/>
                      <a:pt x="1756" y="586"/>
                      <a:pt x="1738" y="581"/>
                    </a:cubicBezTo>
                    <a:close/>
                    <a:moveTo>
                      <a:pt x="1286" y="463"/>
                    </a:moveTo>
                    <a:lnTo>
                      <a:pt x="1093" y="413"/>
                    </a:lnTo>
                    <a:cubicBezTo>
                      <a:pt x="1075" y="408"/>
                      <a:pt x="1064" y="390"/>
                      <a:pt x="1069" y="372"/>
                    </a:cubicBezTo>
                    <a:cubicBezTo>
                      <a:pt x="1074" y="354"/>
                      <a:pt x="1092" y="344"/>
                      <a:pt x="1110" y="348"/>
                    </a:cubicBezTo>
                    <a:lnTo>
                      <a:pt x="1303" y="399"/>
                    </a:lnTo>
                    <a:cubicBezTo>
                      <a:pt x="1321" y="403"/>
                      <a:pt x="1332" y="422"/>
                      <a:pt x="1327" y="440"/>
                    </a:cubicBezTo>
                    <a:cubicBezTo>
                      <a:pt x="1322" y="457"/>
                      <a:pt x="1304" y="468"/>
                      <a:pt x="1286" y="463"/>
                    </a:cubicBezTo>
                    <a:close/>
                    <a:moveTo>
                      <a:pt x="835" y="345"/>
                    </a:moveTo>
                    <a:lnTo>
                      <a:pt x="641" y="295"/>
                    </a:lnTo>
                    <a:cubicBezTo>
                      <a:pt x="624" y="290"/>
                      <a:pt x="613" y="272"/>
                      <a:pt x="618" y="254"/>
                    </a:cubicBezTo>
                    <a:cubicBezTo>
                      <a:pt x="622" y="236"/>
                      <a:pt x="640" y="226"/>
                      <a:pt x="658" y="230"/>
                    </a:cubicBezTo>
                    <a:lnTo>
                      <a:pt x="852" y="281"/>
                    </a:lnTo>
                    <a:cubicBezTo>
                      <a:pt x="870" y="286"/>
                      <a:pt x="880" y="304"/>
                      <a:pt x="876" y="322"/>
                    </a:cubicBezTo>
                    <a:cubicBezTo>
                      <a:pt x="871" y="339"/>
                      <a:pt x="853" y="350"/>
                      <a:pt x="835" y="345"/>
                    </a:cubicBezTo>
                    <a:close/>
                    <a:moveTo>
                      <a:pt x="383" y="227"/>
                    </a:moveTo>
                    <a:lnTo>
                      <a:pt x="314" y="209"/>
                    </a:lnTo>
                    <a:cubicBezTo>
                      <a:pt x="296" y="205"/>
                      <a:pt x="286" y="186"/>
                      <a:pt x="290" y="169"/>
                    </a:cubicBezTo>
                    <a:cubicBezTo>
                      <a:pt x="295" y="151"/>
                      <a:pt x="313" y="140"/>
                      <a:pt x="331" y="145"/>
                    </a:cubicBezTo>
                    <a:lnTo>
                      <a:pt x="400" y="163"/>
                    </a:lnTo>
                    <a:cubicBezTo>
                      <a:pt x="418" y="168"/>
                      <a:pt x="429" y="186"/>
                      <a:pt x="424" y="204"/>
                    </a:cubicBezTo>
                    <a:cubicBezTo>
                      <a:pt x="419" y="221"/>
                      <a:pt x="401" y="232"/>
                      <a:pt x="383" y="227"/>
                    </a:cubicBezTo>
                    <a:close/>
                    <a:moveTo>
                      <a:pt x="337" y="387"/>
                    </a:moveTo>
                    <a:lnTo>
                      <a:pt x="0" y="93"/>
                    </a:lnTo>
                    <a:lnTo>
                      <a:pt x="438" y="0"/>
                    </a:lnTo>
                    <a:lnTo>
                      <a:pt x="337" y="387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3" name="Freeform 295"/>
              <p:cNvSpPr>
                <a:spLocks noEditPoints="1"/>
              </p:cNvSpPr>
              <p:nvPr/>
            </p:nvSpPr>
            <p:spPr bwMode="auto">
              <a:xfrm>
                <a:off x="1013" y="2402"/>
                <a:ext cx="371" cy="98"/>
              </a:xfrm>
              <a:custGeom>
                <a:avLst/>
                <a:gdLst>
                  <a:gd name="T0" fmla="*/ 1 w 8319"/>
                  <a:gd name="T1" fmla="*/ 0 h 1376"/>
                  <a:gd name="T2" fmla="*/ 1 w 8319"/>
                  <a:gd name="T3" fmla="*/ 0 h 1376"/>
                  <a:gd name="T4" fmla="*/ 1 w 8319"/>
                  <a:gd name="T5" fmla="*/ 0 h 1376"/>
                  <a:gd name="T6" fmla="*/ 1 w 8319"/>
                  <a:gd name="T7" fmla="*/ 0 h 1376"/>
                  <a:gd name="T8" fmla="*/ 1 w 8319"/>
                  <a:gd name="T9" fmla="*/ 0 h 1376"/>
                  <a:gd name="T10" fmla="*/ 1 w 8319"/>
                  <a:gd name="T11" fmla="*/ 0 h 1376"/>
                  <a:gd name="T12" fmla="*/ 1 w 8319"/>
                  <a:gd name="T13" fmla="*/ 0 h 1376"/>
                  <a:gd name="T14" fmla="*/ 1 w 8319"/>
                  <a:gd name="T15" fmla="*/ 0 h 1376"/>
                  <a:gd name="T16" fmla="*/ 1 w 8319"/>
                  <a:gd name="T17" fmla="*/ 0 h 1376"/>
                  <a:gd name="T18" fmla="*/ 1 w 8319"/>
                  <a:gd name="T19" fmla="*/ 0 h 1376"/>
                  <a:gd name="T20" fmla="*/ 1 w 8319"/>
                  <a:gd name="T21" fmla="*/ 0 h 1376"/>
                  <a:gd name="T22" fmla="*/ 1 w 8319"/>
                  <a:gd name="T23" fmla="*/ 0 h 1376"/>
                  <a:gd name="T24" fmla="*/ 1 w 8319"/>
                  <a:gd name="T25" fmla="*/ 0 h 1376"/>
                  <a:gd name="T26" fmla="*/ 1 w 8319"/>
                  <a:gd name="T27" fmla="*/ 0 h 1376"/>
                  <a:gd name="T28" fmla="*/ 0 w 8319"/>
                  <a:gd name="T29" fmla="*/ 0 h 1376"/>
                  <a:gd name="T30" fmla="*/ 0 w 8319"/>
                  <a:gd name="T31" fmla="*/ 0 h 1376"/>
                  <a:gd name="T32" fmla="*/ 0 w 8319"/>
                  <a:gd name="T33" fmla="*/ 0 h 1376"/>
                  <a:gd name="T34" fmla="*/ 0 w 8319"/>
                  <a:gd name="T35" fmla="*/ 0 h 1376"/>
                  <a:gd name="T36" fmla="*/ 0 w 8319"/>
                  <a:gd name="T37" fmla="*/ 0 h 1376"/>
                  <a:gd name="T38" fmla="*/ 0 w 8319"/>
                  <a:gd name="T39" fmla="*/ 0 h 1376"/>
                  <a:gd name="T40" fmla="*/ 0 w 8319"/>
                  <a:gd name="T41" fmla="*/ 0 h 1376"/>
                  <a:gd name="T42" fmla="*/ 0 w 8319"/>
                  <a:gd name="T43" fmla="*/ 0 h 1376"/>
                  <a:gd name="T44" fmla="*/ 0 w 8319"/>
                  <a:gd name="T45" fmla="*/ 0 h 1376"/>
                  <a:gd name="T46" fmla="*/ 0 w 8319"/>
                  <a:gd name="T47" fmla="*/ 0 h 1376"/>
                  <a:gd name="T48" fmla="*/ 0 w 8319"/>
                  <a:gd name="T49" fmla="*/ 0 h 1376"/>
                  <a:gd name="T50" fmla="*/ 0 w 8319"/>
                  <a:gd name="T51" fmla="*/ 0 h 1376"/>
                  <a:gd name="T52" fmla="*/ 0 w 8319"/>
                  <a:gd name="T53" fmla="*/ 0 h 1376"/>
                  <a:gd name="T54" fmla="*/ 0 w 8319"/>
                  <a:gd name="T55" fmla="*/ 0 h 1376"/>
                  <a:gd name="T56" fmla="*/ 0 w 8319"/>
                  <a:gd name="T57" fmla="*/ 0 h 1376"/>
                  <a:gd name="T58" fmla="*/ 0 w 8319"/>
                  <a:gd name="T59" fmla="*/ 0 h 1376"/>
                  <a:gd name="T60" fmla="*/ 0 w 8319"/>
                  <a:gd name="T61" fmla="*/ 0 h 1376"/>
                  <a:gd name="T62" fmla="*/ 0 w 8319"/>
                  <a:gd name="T63" fmla="*/ 0 h 1376"/>
                  <a:gd name="T64" fmla="*/ 0 w 8319"/>
                  <a:gd name="T65" fmla="*/ 0 h 1376"/>
                  <a:gd name="T66" fmla="*/ 0 w 8319"/>
                  <a:gd name="T67" fmla="*/ 0 h 1376"/>
                  <a:gd name="T68" fmla="*/ 0 w 8319"/>
                  <a:gd name="T69" fmla="*/ 0 h 1376"/>
                  <a:gd name="T70" fmla="*/ 0 w 8319"/>
                  <a:gd name="T71" fmla="*/ 0 h 1376"/>
                  <a:gd name="T72" fmla="*/ 0 w 8319"/>
                  <a:gd name="T73" fmla="*/ 0 h 1376"/>
                  <a:gd name="T74" fmla="*/ 0 w 8319"/>
                  <a:gd name="T75" fmla="*/ 0 h 1376"/>
                  <a:gd name="T76" fmla="*/ 0 w 8319"/>
                  <a:gd name="T77" fmla="*/ 0 h 1376"/>
                  <a:gd name="T78" fmla="*/ 0 w 8319"/>
                  <a:gd name="T79" fmla="*/ 0 h 1376"/>
                  <a:gd name="T80" fmla="*/ 0 w 8319"/>
                  <a:gd name="T81" fmla="*/ 0 h 1376"/>
                  <a:gd name="T82" fmla="*/ 0 w 8319"/>
                  <a:gd name="T83" fmla="*/ 0 h 1376"/>
                  <a:gd name="T84" fmla="*/ 0 w 8319"/>
                  <a:gd name="T85" fmla="*/ 0 h 137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319"/>
                  <a:gd name="T130" fmla="*/ 0 h 1376"/>
                  <a:gd name="T131" fmla="*/ 8319 w 8319"/>
                  <a:gd name="T132" fmla="*/ 1376 h 137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319" h="1376">
                    <a:moveTo>
                      <a:pt x="8278" y="1373"/>
                    </a:moveTo>
                    <a:lnTo>
                      <a:pt x="8080" y="1344"/>
                    </a:lnTo>
                    <a:cubicBezTo>
                      <a:pt x="8062" y="1342"/>
                      <a:pt x="8050" y="1325"/>
                      <a:pt x="8052" y="1307"/>
                    </a:cubicBezTo>
                    <a:cubicBezTo>
                      <a:pt x="8055" y="1288"/>
                      <a:pt x="8072" y="1276"/>
                      <a:pt x="8090" y="1278"/>
                    </a:cubicBezTo>
                    <a:lnTo>
                      <a:pt x="8288" y="1307"/>
                    </a:lnTo>
                    <a:cubicBezTo>
                      <a:pt x="8306" y="1310"/>
                      <a:pt x="8319" y="1327"/>
                      <a:pt x="8316" y="1345"/>
                    </a:cubicBezTo>
                    <a:cubicBezTo>
                      <a:pt x="8313" y="1363"/>
                      <a:pt x="8297" y="1376"/>
                      <a:pt x="8278" y="1373"/>
                    </a:cubicBezTo>
                    <a:close/>
                    <a:moveTo>
                      <a:pt x="7817" y="1306"/>
                    </a:moveTo>
                    <a:lnTo>
                      <a:pt x="7619" y="1278"/>
                    </a:lnTo>
                    <a:cubicBezTo>
                      <a:pt x="7600" y="1275"/>
                      <a:pt x="7588" y="1258"/>
                      <a:pt x="7590" y="1240"/>
                    </a:cubicBezTo>
                    <a:cubicBezTo>
                      <a:pt x="7593" y="1222"/>
                      <a:pt x="7610" y="1209"/>
                      <a:pt x="7628" y="1212"/>
                    </a:cubicBezTo>
                    <a:lnTo>
                      <a:pt x="7826" y="1240"/>
                    </a:lnTo>
                    <a:cubicBezTo>
                      <a:pt x="7844" y="1243"/>
                      <a:pt x="7857" y="1260"/>
                      <a:pt x="7854" y="1278"/>
                    </a:cubicBezTo>
                    <a:cubicBezTo>
                      <a:pt x="7852" y="1296"/>
                      <a:pt x="7835" y="1309"/>
                      <a:pt x="7817" y="1306"/>
                    </a:cubicBezTo>
                    <a:close/>
                    <a:moveTo>
                      <a:pt x="7355" y="1239"/>
                    </a:moveTo>
                    <a:lnTo>
                      <a:pt x="7157" y="1211"/>
                    </a:lnTo>
                    <a:cubicBezTo>
                      <a:pt x="7139" y="1208"/>
                      <a:pt x="7126" y="1191"/>
                      <a:pt x="7129" y="1173"/>
                    </a:cubicBezTo>
                    <a:cubicBezTo>
                      <a:pt x="7131" y="1155"/>
                      <a:pt x="7148" y="1142"/>
                      <a:pt x="7166" y="1145"/>
                    </a:cubicBezTo>
                    <a:lnTo>
                      <a:pt x="7364" y="1173"/>
                    </a:lnTo>
                    <a:cubicBezTo>
                      <a:pt x="7382" y="1176"/>
                      <a:pt x="7395" y="1193"/>
                      <a:pt x="7392" y="1211"/>
                    </a:cubicBezTo>
                    <a:cubicBezTo>
                      <a:pt x="7390" y="1229"/>
                      <a:pt x="7373" y="1242"/>
                      <a:pt x="7355" y="1239"/>
                    </a:cubicBezTo>
                    <a:close/>
                    <a:moveTo>
                      <a:pt x="6893" y="1172"/>
                    </a:moveTo>
                    <a:lnTo>
                      <a:pt x="6695" y="1144"/>
                    </a:lnTo>
                    <a:cubicBezTo>
                      <a:pt x="6677" y="1141"/>
                      <a:pt x="6664" y="1124"/>
                      <a:pt x="6667" y="1106"/>
                    </a:cubicBezTo>
                    <a:cubicBezTo>
                      <a:pt x="6669" y="1088"/>
                      <a:pt x="6686" y="1075"/>
                      <a:pt x="6704" y="1078"/>
                    </a:cubicBezTo>
                    <a:lnTo>
                      <a:pt x="6902" y="1106"/>
                    </a:lnTo>
                    <a:cubicBezTo>
                      <a:pt x="6921" y="1109"/>
                      <a:pt x="6933" y="1126"/>
                      <a:pt x="6931" y="1144"/>
                    </a:cubicBezTo>
                    <a:cubicBezTo>
                      <a:pt x="6928" y="1162"/>
                      <a:pt x="6911" y="1175"/>
                      <a:pt x="6893" y="1172"/>
                    </a:cubicBezTo>
                    <a:close/>
                    <a:moveTo>
                      <a:pt x="6431" y="1105"/>
                    </a:moveTo>
                    <a:lnTo>
                      <a:pt x="6233" y="1077"/>
                    </a:lnTo>
                    <a:cubicBezTo>
                      <a:pt x="6215" y="1074"/>
                      <a:pt x="6202" y="1057"/>
                      <a:pt x="6205" y="1039"/>
                    </a:cubicBezTo>
                    <a:cubicBezTo>
                      <a:pt x="6207" y="1021"/>
                      <a:pt x="6224" y="1008"/>
                      <a:pt x="6243" y="1011"/>
                    </a:cubicBezTo>
                    <a:lnTo>
                      <a:pt x="6441" y="1040"/>
                    </a:lnTo>
                    <a:cubicBezTo>
                      <a:pt x="6459" y="1042"/>
                      <a:pt x="6471" y="1059"/>
                      <a:pt x="6469" y="1077"/>
                    </a:cubicBezTo>
                    <a:cubicBezTo>
                      <a:pt x="6466" y="1095"/>
                      <a:pt x="6449" y="1108"/>
                      <a:pt x="6431" y="1105"/>
                    </a:cubicBezTo>
                    <a:close/>
                    <a:moveTo>
                      <a:pt x="5969" y="1039"/>
                    </a:moveTo>
                    <a:lnTo>
                      <a:pt x="5771" y="1010"/>
                    </a:lnTo>
                    <a:cubicBezTo>
                      <a:pt x="5753" y="1007"/>
                      <a:pt x="5740" y="990"/>
                      <a:pt x="5743" y="972"/>
                    </a:cubicBezTo>
                    <a:cubicBezTo>
                      <a:pt x="5746" y="954"/>
                      <a:pt x="5763" y="941"/>
                      <a:pt x="5781" y="944"/>
                    </a:cubicBezTo>
                    <a:lnTo>
                      <a:pt x="5979" y="973"/>
                    </a:lnTo>
                    <a:cubicBezTo>
                      <a:pt x="5997" y="975"/>
                      <a:pt x="6010" y="992"/>
                      <a:pt x="6007" y="1010"/>
                    </a:cubicBezTo>
                    <a:cubicBezTo>
                      <a:pt x="6004" y="1029"/>
                      <a:pt x="5987" y="1041"/>
                      <a:pt x="5969" y="1039"/>
                    </a:cubicBezTo>
                    <a:close/>
                    <a:moveTo>
                      <a:pt x="5507" y="972"/>
                    </a:moveTo>
                    <a:lnTo>
                      <a:pt x="5309" y="943"/>
                    </a:lnTo>
                    <a:cubicBezTo>
                      <a:pt x="5291" y="940"/>
                      <a:pt x="5278" y="923"/>
                      <a:pt x="5281" y="905"/>
                    </a:cubicBezTo>
                    <a:cubicBezTo>
                      <a:pt x="5284" y="887"/>
                      <a:pt x="5301" y="874"/>
                      <a:pt x="5319" y="877"/>
                    </a:cubicBezTo>
                    <a:lnTo>
                      <a:pt x="5517" y="906"/>
                    </a:lnTo>
                    <a:cubicBezTo>
                      <a:pt x="5535" y="908"/>
                      <a:pt x="5548" y="925"/>
                      <a:pt x="5545" y="943"/>
                    </a:cubicBezTo>
                    <a:cubicBezTo>
                      <a:pt x="5542" y="962"/>
                      <a:pt x="5525" y="974"/>
                      <a:pt x="5507" y="972"/>
                    </a:cubicBezTo>
                    <a:close/>
                    <a:moveTo>
                      <a:pt x="5045" y="905"/>
                    </a:moveTo>
                    <a:lnTo>
                      <a:pt x="4847" y="876"/>
                    </a:lnTo>
                    <a:cubicBezTo>
                      <a:pt x="4829" y="873"/>
                      <a:pt x="4817" y="857"/>
                      <a:pt x="4819" y="838"/>
                    </a:cubicBezTo>
                    <a:cubicBezTo>
                      <a:pt x="4822" y="820"/>
                      <a:pt x="4839" y="807"/>
                      <a:pt x="4857" y="810"/>
                    </a:cubicBezTo>
                    <a:lnTo>
                      <a:pt x="5055" y="839"/>
                    </a:lnTo>
                    <a:cubicBezTo>
                      <a:pt x="5073" y="841"/>
                      <a:pt x="5086" y="858"/>
                      <a:pt x="5083" y="877"/>
                    </a:cubicBezTo>
                    <a:cubicBezTo>
                      <a:pt x="5081" y="895"/>
                      <a:pt x="5064" y="907"/>
                      <a:pt x="5045" y="905"/>
                    </a:cubicBezTo>
                    <a:close/>
                    <a:moveTo>
                      <a:pt x="4584" y="838"/>
                    </a:moveTo>
                    <a:lnTo>
                      <a:pt x="4386" y="809"/>
                    </a:lnTo>
                    <a:cubicBezTo>
                      <a:pt x="4367" y="807"/>
                      <a:pt x="4355" y="790"/>
                      <a:pt x="4357" y="771"/>
                    </a:cubicBezTo>
                    <a:cubicBezTo>
                      <a:pt x="4360" y="753"/>
                      <a:pt x="4377" y="741"/>
                      <a:pt x="4395" y="743"/>
                    </a:cubicBezTo>
                    <a:lnTo>
                      <a:pt x="4593" y="772"/>
                    </a:lnTo>
                    <a:cubicBezTo>
                      <a:pt x="4611" y="775"/>
                      <a:pt x="4624" y="791"/>
                      <a:pt x="4621" y="810"/>
                    </a:cubicBezTo>
                    <a:cubicBezTo>
                      <a:pt x="4619" y="828"/>
                      <a:pt x="4602" y="840"/>
                      <a:pt x="4584" y="838"/>
                    </a:cubicBezTo>
                    <a:close/>
                    <a:moveTo>
                      <a:pt x="4122" y="771"/>
                    </a:moveTo>
                    <a:lnTo>
                      <a:pt x="3924" y="742"/>
                    </a:lnTo>
                    <a:cubicBezTo>
                      <a:pt x="3906" y="740"/>
                      <a:pt x="3893" y="723"/>
                      <a:pt x="3896" y="705"/>
                    </a:cubicBezTo>
                    <a:cubicBezTo>
                      <a:pt x="3898" y="686"/>
                      <a:pt x="3915" y="674"/>
                      <a:pt x="3933" y="676"/>
                    </a:cubicBezTo>
                    <a:lnTo>
                      <a:pt x="4131" y="705"/>
                    </a:lnTo>
                    <a:cubicBezTo>
                      <a:pt x="4150" y="708"/>
                      <a:pt x="4162" y="725"/>
                      <a:pt x="4160" y="743"/>
                    </a:cubicBezTo>
                    <a:cubicBezTo>
                      <a:pt x="4157" y="761"/>
                      <a:pt x="4140" y="774"/>
                      <a:pt x="4122" y="771"/>
                    </a:cubicBezTo>
                    <a:close/>
                    <a:moveTo>
                      <a:pt x="3660" y="704"/>
                    </a:moveTo>
                    <a:lnTo>
                      <a:pt x="3462" y="675"/>
                    </a:lnTo>
                    <a:cubicBezTo>
                      <a:pt x="3444" y="673"/>
                      <a:pt x="3431" y="656"/>
                      <a:pt x="3434" y="638"/>
                    </a:cubicBezTo>
                    <a:cubicBezTo>
                      <a:pt x="3436" y="619"/>
                      <a:pt x="3453" y="607"/>
                      <a:pt x="3472" y="609"/>
                    </a:cubicBezTo>
                    <a:lnTo>
                      <a:pt x="3669" y="638"/>
                    </a:lnTo>
                    <a:cubicBezTo>
                      <a:pt x="3688" y="641"/>
                      <a:pt x="3700" y="658"/>
                      <a:pt x="3698" y="676"/>
                    </a:cubicBezTo>
                    <a:cubicBezTo>
                      <a:pt x="3695" y="694"/>
                      <a:pt x="3678" y="707"/>
                      <a:pt x="3660" y="704"/>
                    </a:cubicBezTo>
                    <a:close/>
                    <a:moveTo>
                      <a:pt x="3198" y="637"/>
                    </a:moveTo>
                    <a:lnTo>
                      <a:pt x="3000" y="608"/>
                    </a:lnTo>
                    <a:cubicBezTo>
                      <a:pt x="2982" y="606"/>
                      <a:pt x="2969" y="589"/>
                      <a:pt x="2972" y="571"/>
                    </a:cubicBezTo>
                    <a:cubicBezTo>
                      <a:pt x="2975" y="552"/>
                      <a:pt x="2991" y="540"/>
                      <a:pt x="3010" y="542"/>
                    </a:cubicBezTo>
                    <a:lnTo>
                      <a:pt x="3208" y="571"/>
                    </a:lnTo>
                    <a:cubicBezTo>
                      <a:pt x="3226" y="574"/>
                      <a:pt x="3238" y="591"/>
                      <a:pt x="3236" y="609"/>
                    </a:cubicBezTo>
                    <a:cubicBezTo>
                      <a:pt x="3233" y="627"/>
                      <a:pt x="3216" y="640"/>
                      <a:pt x="3198" y="637"/>
                    </a:cubicBezTo>
                    <a:close/>
                    <a:moveTo>
                      <a:pt x="2736" y="570"/>
                    </a:moveTo>
                    <a:lnTo>
                      <a:pt x="2538" y="542"/>
                    </a:lnTo>
                    <a:cubicBezTo>
                      <a:pt x="2520" y="539"/>
                      <a:pt x="2507" y="522"/>
                      <a:pt x="2510" y="504"/>
                    </a:cubicBezTo>
                    <a:cubicBezTo>
                      <a:pt x="2513" y="486"/>
                      <a:pt x="2530" y="473"/>
                      <a:pt x="2548" y="476"/>
                    </a:cubicBezTo>
                    <a:lnTo>
                      <a:pt x="2746" y="504"/>
                    </a:lnTo>
                    <a:cubicBezTo>
                      <a:pt x="2764" y="507"/>
                      <a:pt x="2777" y="524"/>
                      <a:pt x="2774" y="542"/>
                    </a:cubicBezTo>
                    <a:cubicBezTo>
                      <a:pt x="2771" y="560"/>
                      <a:pt x="2754" y="573"/>
                      <a:pt x="2736" y="570"/>
                    </a:cubicBezTo>
                    <a:close/>
                    <a:moveTo>
                      <a:pt x="2274" y="503"/>
                    </a:moveTo>
                    <a:lnTo>
                      <a:pt x="2076" y="475"/>
                    </a:lnTo>
                    <a:cubicBezTo>
                      <a:pt x="2058" y="472"/>
                      <a:pt x="2046" y="455"/>
                      <a:pt x="2048" y="437"/>
                    </a:cubicBezTo>
                    <a:cubicBezTo>
                      <a:pt x="2051" y="419"/>
                      <a:pt x="2068" y="406"/>
                      <a:pt x="2086" y="409"/>
                    </a:cubicBezTo>
                    <a:lnTo>
                      <a:pt x="2284" y="437"/>
                    </a:lnTo>
                    <a:cubicBezTo>
                      <a:pt x="2302" y="440"/>
                      <a:pt x="2315" y="457"/>
                      <a:pt x="2312" y="475"/>
                    </a:cubicBezTo>
                    <a:cubicBezTo>
                      <a:pt x="2309" y="493"/>
                      <a:pt x="2293" y="506"/>
                      <a:pt x="2274" y="503"/>
                    </a:cubicBezTo>
                    <a:close/>
                    <a:moveTo>
                      <a:pt x="1813" y="436"/>
                    </a:moveTo>
                    <a:lnTo>
                      <a:pt x="1615" y="408"/>
                    </a:lnTo>
                    <a:cubicBezTo>
                      <a:pt x="1596" y="405"/>
                      <a:pt x="1584" y="388"/>
                      <a:pt x="1586" y="370"/>
                    </a:cubicBezTo>
                    <a:cubicBezTo>
                      <a:pt x="1589" y="352"/>
                      <a:pt x="1606" y="339"/>
                      <a:pt x="1624" y="342"/>
                    </a:cubicBezTo>
                    <a:lnTo>
                      <a:pt x="1822" y="370"/>
                    </a:lnTo>
                    <a:cubicBezTo>
                      <a:pt x="1840" y="373"/>
                      <a:pt x="1853" y="390"/>
                      <a:pt x="1850" y="408"/>
                    </a:cubicBezTo>
                    <a:cubicBezTo>
                      <a:pt x="1848" y="426"/>
                      <a:pt x="1831" y="439"/>
                      <a:pt x="1813" y="436"/>
                    </a:cubicBezTo>
                    <a:close/>
                    <a:moveTo>
                      <a:pt x="1351" y="370"/>
                    </a:moveTo>
                    <a:lnTo>
                      <a:pt x="1153" y="341"/>
                    </a:lnTo>
                    <a:cubicBezTo>
                      <a:pt x="1135" y="338"/>
                      <a:pt x="1122" y="321"/>
                      <a:pt x="1125" y="303"/>
                    </a:cubicBezTo>
                    <a:cubicBezTo>
                      <a:pt x="1127" y="285"/>
                      <a:pt x="1144" y="272"/>
                      <a:pt x="1162" y="275"/>
                    </a:cubicBezTo>
                    <a:lnTo>
                      <a:pt x="1360" y="304"/>
                    </a:lnTo>
                    <a:cubicBezTo>
                      <a:pt x="1378" y="306"/>
                      <a:pt x="1391" y="323"/>
                      <a:pt x="1388" y="341"/>
                    </a:cubicBezTo>
                    <a:cubicBezTo>
                      <a:pt x="1386" y="360"/>
                      <a:pt x="1369" y="372"/>
                      <a:pt x="1351" y="370"/>
                    </a:cubicBezTo>
                    <a:close/>
                    <a:moveTo>
                      <a:pt x="889" y="303"/>
                    </a:moveTo>
                    <a:lnTo>
                      <a:pt x="691" y="274"/>
                    </a:lnTo>
                    <a:cubicBezTo>
                      <a:pt x="673" y="271"/>
                      <a:pt x="660" y="254"/>
                      <a:pt x="663" y="236"/>
                    </a:cubicBezTo>
                    <a:cubicBezTo>
                      <a:pt x="665" y="218"/>
                      <a:pt x="682" y="205"/>
                      <a:pt x="700" y="208"/>
                    </a:cubicBezTo>
                    <a:lnTo>
                      <a:pt x="898" y="237"/>
                    </a:lnTo>
                    <a:cubicBezTo>
                      <a:pt x="917" y="239"/>
                      <a:pt x="929" y="256"/>
                      <a:pt x="927" y="274"/>
                    </a:cubicBezTo>
                    <a:cubicBezTo>
                      <a:pt x="924" y="293"/>
                      <a:pt x="907" y="305"/>
                      <a:pt x="889" y="303"/>
                    </a:cubicBezTo>
                    <a:close/>
                    <a:moveTo>
                      <a:pt x="427" y="236"/>
                    </a:moveTo>
                    <a:lnTo>
                      <a:pt x="325" y="221"/>
                    </a:lnTo>
                    <a:cubicBezTo>
                      <a:pt x="307" y="218"/>
                      <a:pt x="294" y="201"/>
                      <a:pt x="297" y="183"/>
                    </a:cubicBezTo>
                    <a:cubicBezTo>
                      <a:pt x="299" y="165"/>
                      <a:pt x="316" y="152"/>
                      <a:pt x="334" y="155"/>
                    </a:cubicBezTo>
                    <a:lnTo>
                      <a:pt x="437" y="170"/>
                    </a:lnTo>
                    <a:cubicBezTo>
                      <a:pt x="455" y="172"/>
                      <a:pt x="467" y="189"/>
                      <a:pt x="465" y="207"/>
                    </a:cubicBezTo>
                    <a:cubicBezTo>
                      <a:pt x="462" y="226"/>
                      <a:pt x="445" y="238"/>
                      <a:pt x="427" y="236"/>
                    </a:cubicBezTo>
                    <a:close/>
                    <a:moveTo>
                      <a:pt x="367" y="395"/>
                    </a:moveTo>
                    <a:lnTo>
                      <a:pt x="0" y="140"/>
                    </a:lnTo>
                    <a:lnTo>
                      <a:pt x="424" y="0"/>
                    </a:lnTo>
                    <a:lnTo>
                      <a:pt x="367" y="395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4" name="Freeform 296"/>
              <p:cNvSpPr>
                <a:spLocks noEditPoints="1"/>
              </p:cNvSpPr>
              <p:nvPr/>
            </p:nvSpPr>
            <p:spPr bwMode="auto">
              <a:xfrm>
                <a:off x="973" y="2001"/>
                <a:ext cx="27" cy="259"/>
              </a:xfrm>
              <a:custGeom>
                <a:avLst/>
                <a:gdLst>
                  <a:gd name="T0" fmla="*/ 0 w 604"/>
                  <a:gd name="T1" fmla="*/ 0 h 3644"/>
                  <a:gd name="T2" fmla="*/ 0 w 604"/>
                  <a:gd name="T3" fmla="*/ 0 h 3644"/>
                  <a:gd name="T4" fmla="*/ 0 w 604"/>
                  <a:gd name="T5" fmla="*/ 0 h 3644"/>
                  <a:gd name="T6" fmla="*/ 0 w 604"/>
                  <a:gd name="T7" fmla="*/ 0 h 3644"/>
                  <a:gd name="T8" fmla="*/ 0 w 604"/>
                  <a:gd name="T9" fmla="*/ 0 h 3644"/>
                  <a:gd name="T10" fmla="*/ 0 w 604"/>
                  <a:gd name="T11" fmla="*/ 0 h 3644"/>
                  <a:gd name="T12" fmla="*/ 0 w 604"/>
                  <a:gd name="T13" fmla="*/ 0 h 3644"/>
                  <a:gd name="T14" fmla="*/ 0 w 604"/>
                  <a:gd name="T15" fmla="*/ 0 h 3644"/>
                  <a:gd name="T16" fmla="*/ 0 w 604"/>
                  <a:gd name="T17" fmla="*/ 0 h 3644"/>
                  <a:gd name="T18" fmla="*/ 0 w 604"/>
                  <a:gd name="T19" fmla="*/ 0 h 3644"/>
                  <a:gd name="T20" fmla="*/ 0 w 604"/>
                  <a:gd name="T21" fmla="*/ 0 h 3644"/>
                  <a:gd name="T22" fmla="*/ 0 w 604"/>
                  <a:gd name="T23" fmla="*/ 0 h 3644"/>
                  <a:gd name="T24" fmla="*/ 0 w 604"/>
                  <a:gd name="T25" fmla="*/ 0 h 3644"/>
                  <a:gd name="T26" fmla="*/ 0 w 604"/>
                  <a:gd name="T27" fmla="*/ 0 h 3644"/>
                  <a:gd name="T28" fmla="*/ 0 w 604"/>
                  <a:gd name="T29" fmla="*/ 0 h 3644"/>
                  <a:gd name="T30" fmla="*/ 0 w 604"/>
                  <a:gd name="T31" fmla="*/ 0 h 3644"/>
                  <a:gd name="T32" fmla="*/ 0 w 604"/>
                  <a:gd name="T33" fmla="*/ 0 h 3644"/>
                  <a:gd name="T34" fmla="*/ 0 w 604"/>
                  <a:gd name="T35" fmla="*/ 0 h 3644"/>
                  <a:gd name="T36" fmla="*/ 0 w 604"/>
                  <a:gd name="T37" fmla="*/ 0 h 3644"/>
                  <a:gd name="T38" fmla="*/ 0 w 604"/>
                  <a:gd name="T39" fmla="*/ 0 h 3644"/>
                  <a:gd name="T40" fmla="*/ 0 w 604"/>
                  <a:gd name="T41" fmla="*/ 0 h 3644"/>
                  <a:gd name="T42" fmla="*/ 0 w 604"/>
                  <a:gd name="T43" fmla="*/ 0 h 3644"/>
                  <a:gd name="T44" fmla="*/ 0 w 604"/>
                  <a:gd name="T45" fmla="*/ 1 h 3644"/>
                  <a:gd name="T46" fmla="*/ 0 w 604"/>
                  <a:gd name="T47" fmla="*/ 1 h 3644"/>
                  <a:gd name="T48" fmla="*/ 0 w 604"/>
                  <a:gd name="T49" fmla="*/ 1 h 3644"/>
                  <a:gd name="T50" fmla="*/ 0 w 604"/>
                  <a:gd name="T51" fmla="*/ 0 h 3644"/>
                  <a:gd name="T52" fmla="*/ 0 w 604"/>
                  <a:gd name="T53" fmla="*/ 0 h 3644"/>
                  <a:gd name="T54" fmla="*/ 0 w 604"/>
                  <a:gd name="T55" fmla="*/ 0 h 3644"/>
                  <a:gd name="T56" fmla="*/ 0 w 604"/>
                  <a:gd name="T57" fmla="*/ 1 h 3644"/>
                  <a:gd name="T58" fmla="*/ 0 w 604"/>
                  <a:gd name="T59" fmla="*/ 1 h 3644"/>
                  <a:gd name="T60" fmla="*/ 0 w 604"/>
                  <a:gd name="T61" fmla="*/ 1 h 3644"/>
                  <a:gd name="T62" fmla="*/ 0 w 604"/>
                  <a:gd name="T63" fmla="*/ 1 h 3644"/>
                  <a:gd name="T64" fmla="*/ 0 w 604"/>
                  <a:gd name="T65" fmla="*/ 1 h 3644"/>
                  <a:gd name="T66" fmla="*/ 0 w 604"/>
                  <a:gd name="T67" fmla="*/ 1 h 3644"/>
                  <a:gd name="T68" fmla="*/ 0 w 604"/>
                  <a:gd name="T69" fmla="*/ 1 h 3644"/>
                  <a:gd name="T70" fmla="*/ 0 w 604"/>
                  <a:gd name="T71" fmla="*/ 1 h 3644"/>
                  <a:gd name="T72" fmla="*/ 0 w 604"/>
                  <a:gd name="T73" fmla="*/ 1 h 3644"/>
                  <a:gd name="T74" fmla="*/ 0 w 604"/>
                  <a:gd name="T75" fmla="*/ 1 h 3644"/>
                  <a:gd name="T76" fmla="*/ 0 w 604"/>
                  <a:gd name="T77" fmla="*/ 1 h 3644"/>
                  <a:gd name="T78" fmla="*/ 0 w 604"/>
                  <a:gd name="T79" fmla="*/ 1 h 3644"/>
                  <a:gd name="T80" fmla="*/ 0 w 604"/>
                  <a:gd name="T81" fmla="*/ 1 h 3644"/>
                  <a:gd name="T82" fmla="*/ 0 w 604"/>
                  <a:gd name="T83" fmla="*/ 1 h 3644"/>
                  <a:gd name="T84" fmla="*/ 0 w 604"/>
                  <a:gd name="T85" fmla="*/ 1 h 3644"/>
                  <a:gd name="T86" fmla="*/ 0 w 604"/>
                  <a:gd name="T87" fmla="*/ 1 h 3644"/>
                  <a:gd name="T88" fmla="*/ 0 w 604"/>
                  <a:gd name="T89" fmla="*/ 1 h 3644"/>
                  <a:gd name="T90" fmla="*/ 0 w 604"/>
                  <a:gd name="T91" fmla="*/ 1 h 3644"/>
                  <a:gd name="T92" fmla="*/ 0 w 604"/>
                  <a:gd name="T93" fmla="*/ 1 h 3644"/>
                  <a:gd name="T94" fmla="*/ 0 w 604"/>
                  <a:gd name="T95" fmla="*/ 1 h 3644"/>
                  <a:gd name="T96" fmla="*/ 0 w 604"/>
                  <a:gd name="T97" fmla="*/ 1 h 3644"/>
                  <a:gd name="T98" fmla="*/ 0 w 604"/>
                  <a:gd name="T99" fmla="*/ 1 h 3644"/>
                  <a:gd name="T100" fmla="*/ 0 w 604"/>
                  <a:gd name="T101" fmla="*/ 1 h 3644"/>
                  <a:gd name="T102" fmla="*/ 0 w 604"/>
                  <a:gd name="T103" fmla="*/ 1 h 3644"/>
                  <a:gd name="T104" fmla="*/ 0 w 604"/>
                  <a:gd name="T105" fmla="*/ 1 h 3644"/>
                  <a:gd name="T106" fmla="*/ 0 w 604"/>
                  <a:gd name="T107" fmla="*/ 1 h 3644"/>
                  <a:gd name="T108" fmla="*/ 0 w 604"/>
                  <a:gd name="T109" fmla="*/ 1 h 3644"/>
                  <a:gd name="T110" fmla="*/ 0 w 604"/>
                  <a:gd name="T111" fmla="*/ 1 h 3644"/>
                  <a:gd name="T112" fmla="*/ 0 w 604"/>
                  <a:gd name="T113" fmla="*/ 1 h 3644"/>
                  <a:gd name="T114" fmla="*/ 0 w 604"/>
                  <a:gd name="T115" fmla="*/ 1 h 3644"/>
                  <a:gd name="T116" fmla="*/ 0 w 604"/>
                  <a:gd name="T117" fmla="*/ 1 h 3644"/>
                  <a:gd name="T118" fmla="*/ 0 w 604"/>
                  <a:gd name="T119" fmla="*/ 1 h 364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4"/>
                  <a:gd name="T181" fmla="*/ 0 h 3644"/>
                  <a:gd name="T182" fmla="*/ 604 w 604"/>
                  <a:gd name="T183" fmla="*/ 3644 h 364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4" h="3644">
                    <a:moveTo>
                      <a:pt x="602" y="39"/>
                    </a:moveTo>
                    <a:lnTo>
                      <a:pt x="579" y="238"/>
                    </a:lnTo>
                    <a:cubicBezTo>
                      <a:pt x="577" y="256"/>
                      <a:pt x="561" y="269"/>
                      <a:pt x="542" y="267"/>
                    </a:cubicBezTo>
                    <a:cubicBezTo>
                      <a:pt x="524" y="265"/>
                      <a:pt x="511" y="249"/>
                      <a:pt x="513" y="230"/>
                    </a:cubicBezTo>
                    <a:lnTo>
                      <a:pt x="536" y="32"/>
                    </a:lnTo>
                    <a:cubicBezTo>
                      <a:pt x="538" y="13"/>
                      <a:pt x="555" y="0"/>
                      <a:pt x="573" y="2"/>
                    </a:cubicBezTo>
                    <a:cubicBezTo>
                      <a:pt x="591" y="4"/>
                      <a:pt x="604" y="21"/>
                      <a:pt x="602" y="39"/>
                    </a:cubicBezTo>
                    <a:close/>
                    <a:moveTo>
                      <a:pt x="549" y="503"/>
                    </a:moveTo>
                    <a:lnTo>
                      <a:pt x="526" y="702"/>
                    </a:lnTo>
                    <a:cubicBezTo>
                      <a:pt x="524" y="720"/>
                      <a:pt x="507" y="733"/>
                      <a:pt x="489" y="731"/>
                    </a:cubicBezTo>
                    <a:cubicBezTo>
                      <a:pt x="471" y="729"/>
                      <a:pt x="457" y="712"/>
                      <a:pt x="460" y="694"/>
                    </a:cubicBezTo>
                    <a:lnTo>
                      <a:pt x="482" y="495"/>
                    </a:lnTo>
                    <a:cubicBezTo>
                      <a:pt x="485" y="477"/>
                      <a:pt x="501" y="464"/>
                      <a:pt x="519" y="466"/>
                    </a:cubicBezTo>
                    <a:cubicBezTo>
                      <a:pt x="538" y="468"/>
                      <a:pt x="551" y="485"/>
                      <a:pt x="549" y="503"/>
                    </a:cubicBezTo>
                    <a:close/>
                    <a:moveTo>
                      <a:pt x="495" y="966"/>
                    </a:moveTo>
                    <a:lnTo>
                      <a:pt x="472" y="1165"/>
                    </a:lnTo>
                    <a:cubicBezTo>
                      <a:pt x="470" y="1183"/>
                      <a:pt x="454" y="1197"/>
                      <a:pt x="435" y="1194"/>
                    </a:cubicBezTo>
                    <a:cubicBezTo>
                      <a:pt x="417" y="1192"/>
                      <a:pt x="404" y="1176"/>
                      <a:pt x="406" y="1157"/>
                    </a:cubicBezTo>
                    <a:lnTo>
                      <a:pt x="429" y="959"/>
                    </a:lnTo>
                    <a:cubicBezTo>
                      <a:pt x="431" y="941"/>
                      <a:pt x="448" y="927"/>
                      <a:pt x="466" y="930"/>
                    </a:cubicBezTo>
                    <a:cubicBezTo>
                      <a:pt x="484" y="932"/>
                      <a:pt x="497" y="948"/>
                      <a:pt x="495" y="966"/>
                    </a:cubicBezTo>
                    <a:close/>
                    <a:moveTo>
                      <a:pt x="442" y="1430"/>
                    </a:moveTo>
                    <a:lnTo>
                      <a:pt x="419" y="1629"/>
                    </a:lnTo>
                    <a:cubicBezTo>
                      <a:pt x="417" y="1647"/>
                      <a:pt x="400" y="1660"/>
                      <a:pt x="382" y="1658"/>
                    </a:cubicBezTo>
                    <a:cubicBezTo>
                      <a:pt x="363" y="1656"/>
                      <a:pt x="350" y="1639"/>
                      <a:pt x="352" y="1621"/>
                    </a:cubicBezTo>
                    <a:lnTo>
                      <a:pt x="375" y="1422"/>
                    </a:lnTo>
                    <a:cubicBezTo>
                      <a:pt x="378" y="1404"/>
                      <a:pt x="394" y="1391"/>
                      <a:pt x="412" y="1393"/>
                    </a:cubicBezTo>
                    <a:cubicBezTo>
                      <a:pt x="431" y="1395"/>
                      <a:pt x="444" y="1412"/>
                      <a:pt x="442" y="1430"/>
                    </a:cubicBezTo>
                    <a:close/>
                    <a:moveTo>
                      <a:pt x="388" y="1894"/>
                    </a:moveTo>
                    <a:lnTo>
                      <a:pt x="365" y="2092"/>
                    </a:lnTo>
                    <a:cubicBezTo>
                      <a:pt x="363" y="2111"/>
                      <a:pt x="347" y="2124"/>
                      <a:pt x="328" y="2122"/>
                    </a:cubicBezTo>
                    <a:cubicBezTo>
                      <a:pt x="310" y="2119"/>
                      <a:pt x="297" y="2103"/>
                      <a:pt x="299" y="2085"/>
                    </a:cubicBezTo>
                    <a:lnTo>
                      <a:pt x="322" y="1886"/>
                    </a:lnTo>
                    <a:cubicBezTo>
                      <a:pt x="324" y="1868"/>
                      <a:pt x="341" y="1855"/>
                      <a:pt x="359" y="1857"/>
                    </a:cubicBezTo>
                    <a:cubicBezTo>
                      <a:pt x="377" y="1859"/>
                      <a:pt x="390" y="1875"/>
                      <a:pt x="388" y="1894"/>
                    </a:cubicBezTo>
                    <a:close/>
                    <a:moveTo>
                      <a:pt x="335" y="2357"/>
                    </a:moveTo>
                    <a:lnTo>
                      <a:pt x="312" y="2556"/>
                    </a:lnTo>
                    <a:cubicBezTo>
                      <a:pt x="310" y="2574"/>
                      <a:pt x="293" y="2587"/>
                      <a:pt x="275" y="2585"/>
                    </a:cubicBezTo>
                    <a:cubicBezTo>
                      <a:pt x="256" y="2583"/>
                      <a:pt x="243" y="2567"/>
                      <a:pt x="245" y="2548"/>
                    </a:cubicBezTo>
                    <a:lnTo>
                      <a:pt x="268" y="2350"/>
                    </a:lnTo>
                    <a:cubicBezTo>
                      <a:pt x="270" y="2331"/>
                      <a:pt x="287" y="2318"/>
                      <a:pt x="305" y="2320"/>
                    </a:cubicBezTo>
                    <a:cubicBezTo>
                      <a:pt x="324" y="2322"/>
                      <a:pt x="337" y="2339"/>
                      <a:pt x="335" y="2357"/>
                    </a:cubicBezTo>
                    <a:close/>
                    <a:moveTo>
                      <a:pt x="281" y="2821"/>
                    </a:moveTo>
                    <a:lnTo>
                      <a:pt x="258" y="3019"/>
                    </a:lnTo>
                    <a:cubicBezTo>
                      <a:pt x="256" y="3038"/>
                      <a:pt x="239" y="3051"/>
                      <a:pt x="221" y="3049"/>
                    </a:cubicBezTo>
                    <a:cubicBezTo>
                      <a:pt x="203" y="3047"/>
                      <a:pt x="190" y="3030"/>
                      <a:pt x="192" y="3012"/>
                    </a:cubicBezTo>
                    <a:lnTo>
                      <a:pt x="215" y="2813"/>
                    </a:lnTo>
                    <a:cubicBezTo>
                      <a:pt x="217" y="2795"/>
                      <a:pt x="233" y="2782"/>
                      <a:pt x="252" y="2784"/>
                    </a:cubicBezTo>
                    <a:cubicBezTo>
                      <a:pt x="270" y="2786"/>
                      <a:pt x="283" y="2803"/>
                      <a:pt x="281" y="2821"/>
                    </a:cubicBezTo>
                    <a:close/>
                    <a:moveTo>
                      <a:pt x="228" y="3284"/>
                    </a:moveTo>
                    <a:lnTo>
                      <a:pt x="224" y="3316"/>
                    </a:lnTo>
                    <a:cubicBezTo>
                      <a:pt x="222" y="3335"/>
                      <a:pt x="205" y="3348"/>
                      <a:pt x="187" y="3346"/>
                    </a:cubicBezTo>
                    <a:cubicBezTo>
                      <a:pt x="169" y="3344"/>
                      <a:pt x="155" y="3327"/>
                      <a:pt x="158" y="3309"/>
                    </a:cubicBezTo>
                    <a:lnTo>
                      <a:pt x="161" y="3277"/>
                    </a:lnTo>
                    <a:cubicBezTo>
                      <a:pt x="163" y="3258"/>
                      <a:pt x="180" y="3245"/>
                      <a:pt x="198" y="3247"/>
                    </a:cubicBezTo>
                    <a:cubicBezTo>
                      <a:pt x="217" y="3250"/>
                      <a:pt x="230" y="3266"/>
                      <a:pt x="228" y="3284"/>
                    </a:cubicBezTo>
                    <a:close/>
                    <a:moveTo>
                      <a:pt x="397" y="3269"/>
                    </a:moveTo>
                    <a:lnTo>
                      <a:pt x="152" y="3644"/>
                    </a:lnTo>
                    <a:lnTo>
                      <a:pt x="0" y="3224"/>
                    </a:lnTo>
                    <a:lnTo>
                      <a:pt x="397" y="3269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5" name="Freeform 297"/>
              <p:cNvSpPr>
                <a:spLocks noEditPoints="1"/>
              </p:cNvSpPr>
              <p:nvPr/>
            </p:nvSpPr>
            <p:spPr bwMode="auto">
              <a:xfrm>
                <a:off x="668" y="1602"/>
                <a:ext cx="268" cy="663"/>
              </a:xfrm>
              <a:custGeom>
                <a:avLst/>
                <a:gdLst>
                  <a:gd name="T0" fmla="*/ 0 w 6029"/>
                  <a:gd name="T1" fmla="*/ 0 h 9321"/>
                  <a:gd name="T2" fmla="*/ 0 w 6029"/>
                  <a:gd name="T3" fmla="*/ 0 h 9321"/>
                  <a:gd name="T4" fmla="*/ 0 w 6029"/>
                  <a:gd name="T5" fmla="*/ 0 h 9321"/>
                  <a:gd name="T6" fmla="*/ 0 w 6029"/>
                  <a:gd name="T7" fmla="*/ 0 h 9321"/>
                  <a:gd name="T8" fmla="*/ 0 w 6029"/>
                  <a:gd name="T9" fmla="*/ 0 h 9321"/>
                  <a:gd name="T10" fmla="*/ 0 w 6029"/>
                  <a:gd name="T11" fmla="*/ 0 h 9321"/>
                  <a:gd name="T12" fmla="*/ 0 w 6029"/>
                  <a:gd name="T13" fmla="*/ 0 h 9321"/>
                  <a:gd name="T14" fmla="*/ 0 w 6029"/>
                  <a:gd name="T15" fmla="*/ 0 h 9321"/>
                  <a:gd name="T16" fmla="*/ 0 w 6029"/>
                  <a:gd name="T17" fmla="*/ 0 h 9321"/>
                  <a:gd name="T18" fmla="*/ 0 w 6029"/>
                  <a:gd name="T19" fmla="*/ 1 h 9321"/>
                  <a:gd name="T20" fmla="*/ 0 w 6029"/>
                  <a:gd name="T21" fmla="*/ 1 h 9321"/>
                  <a:gd name="T22" fmla="*/ 0 w 6029"/>
                  <a:gd name="T23" fmla="*/ 1 h 9321"/>
                  <a:gd name="T24" fmla="*/ 0 w 6029"/>
                  <a:gd name="T25" fmla="*/ 1 h 9321"/>
                  <a:gd name="T26" fmla="*/ 0 w 6029"/>
                  <a:gd name="T27" fmla="*/ 1 h 9321"/>
                  <a:gd name="T28" fmla="*/ 0 w 6029"/>
                  <a:gd name="T29" fmla="*/ 1 h 9321"/>
                  <a:gd name="T30" fmla="*/ 0 w 6029"/>
                  <a:gd name="T31" fmla="*/ 1 h 9321"/>
                  <a:gd name="T32" fmla="*/ 0 w 6029"/>
                  <a:gd name="T33" fmla="*/ 1 h 9321"/>
                  <a:gd name="T34" fmla="*/ 0 w 6029"/>
                  <a:gd name="T35" fmla="*/ 1 h 9321"/>
                  <a:gd name="T36" fmla="*/ 0 w 6029"/>
                  <a:gd name="T37" fmla="*/ 1 h 9321"/>
                  <a:gd name="T38" fmla="*/ 0 w 6029"/>
                  <a:gd name="T39" fmla="*/ 1 h 9321"/>
                  <a:gd name="T40" fmla="*/ 0 w 6029"/>
                  <a:gd name="T41" fmla="*/ 1 h 9321"/>
                  <a:gd name="T42" fmla="*/ 0 w 6029"/>
                  <a:gd name="T43" fmla="*/ 1 h 9321"/>
                  <a:gd name="T44" fmla="*/ 0 w 6029"/>
                  <a:gd name="T45" fmla="*/ 1 h 9321"/>
                  <a:gd name="T46" fmla="*/ 0 w 6029"/>
                  <a:gd name="T47" fmla="*/ 1 h 9321"/>
                  <a:gd name="T48" fmla="*/ 0 w 6029"/>
                  <a:gd name="T49" fmla="*/ 1 h 9321"/>
                  <a:gd name="T50" fmla="*/ 0 w 6029"/>
                  <a:gd name="T51" fmla="*/ 2 h 9321"/>
                  <a:gd name="T52" fmla="*/ 0 w 6029"/>
                  <a:gd name="T53" fmla="*/ 2 h 9321"/>
                  <a:gd name="T54" fmla="*/ 0 w 6029"/>
                  <a:gd name="T55" fmla="*/ 2 h 9321"/>
                  <a:gd name="T56" fmla="*/ 0 w 6029"/>
                  <a:gd name="T57" fmla="*/ 2 h 9321"/>
                  <a:gd name="T58" fmla="*/ 0 w 6029"/>
                  <a:gd name="T59" fmla="*/ 2 h 9321"/>
                  <a:gd name="T60" fmla="*/ 0 w 6029"/>
                  <a:gd name="T61" fmla="*/ 2 h 9321"/>
                  <a:gd name="T62" fmla="*/ 0 w 6029"/>
                  <a:gd name="T63" fmla="*/ 2 h 9321"/>
                  <a:gd name="T64" fmla="*/ 0 w 6029"/>
                  <a:gd name="T65" fmla="*/ 2 h 9321"/>
                  <a:gd name="T66" fmla="*/ 0 w 6029"/>
                  <a:gd name="T67" fmla="*/ 2 h 9321"/>
                  <a:gd name="T68" fmla="*/ 0 w 6029"/>
                  <a:gd name="T69" fmla="*/ 2 h 9321"/>
                  <a:gd name="T70" fmla="*/ 0 w 6029"/>
                  <a:gd name="T71" fmla="*/ 2 h 9321"/>
                  <a:gd name="T72" fmla="*/ 0 w 6029"/>
                  <a:gd name="T73" fmla="*/ 2 h 9321"/>
                  <a:gd name="T74" fmla="*/ 0 w 6029"/>
                  <a:gd name="T75" fmla="*/ 2 h 9321"/>
                  <a:gd name="T76" fmla="*/ 0 w 6029"/>
                  <a:gd name="T77" fmla="*/ 2 h 9321"/>
                  <a:gd name="T78" fmla="*/ 0 w 6029"/>
                  <a:gd name="T79" fmla="*/ 2 h 9321"/>
                  <a:gd name="T80" fmla="*/ 0 w 6029"/>
                  <a:gd name="T81" fmla="*/ 2 h 9321"/>
                  <a:gd name="T82" fmla="*/ 0 w 6029"/>
                  <a:gd name="T83" fmla="*/ 2 h 9321"/>
                  <a:gd name="T84" fmla="*/ 0 w 6029"/>
                  <a:gd name="T85" fmla="*/ 3 h 9321"/>
                  <a:gd name="T86" fmla="*/ 0 w 6029"/>
                  <a:gd name="T87" fmla="*/ 3 h 9321"/>
                  <a:gd name="T88" fmla="*/ 0 w 6029"/>
                  <a:gd name="T89" fmla="*/ 3 h 9321"/>
                  <a:gd name="T90" fmla="*/ 0 w 6029"/>
                  <a:gd name="T91" fmla="*/ 3 h 9321"/>
                  <a:gd name="T92" fmla="*/ 0 w 6029"/>
                  <a:gd name="T93" fmla="*/ 3 h 9321"/>
                  <a:gd name="T94" fmla="*/ 0 w 6029"/>
                  <a:gd name="T95" fmla="*/ 3 h 9321"/>
                  <a:gd name="T96" fmla="*/ 0 w 6029"/>
                  <a:gd name="T97" fmla="*/ 3 h 9321"/>
                  <a:gd name="T98" fmla="*/ 0 w 6029"/>
                  <a:gd name="T99" fmla="*/ 3 h 9321"/>
                  <a:gd name="T100" fmla="*/ 0 w 6029"/>
                  <a:gd name="T101" fmla="*/ 3 h 9321"/>
                  <a:gd name="T102" fmla="*/ 0 w 6029"/>
                  <a:gd name="T103" fmla="*/ 3 h 9321"/>
                  <a:gd name="T104" fmla="*/ 0 w 6029"/>
                  <a:gd name="T105" fmla="*/ 3 h 9321"/>
                  <a:gd name="T106" fmla="*/ 1 w 6029"/>
                  <a:gd name="T107" fmla="*/ 3 h 9321"/>
                  <a:gd name="T108" fmla="*/ 1 w 6029"/>
                  <a:gd name="T109" fmla="*/ 3 h 93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029"/>
                  <a:gd name="T166" fmla="*/ 0 h 9321"/>
                  <a:gd name="T167" fmla="*/ 6029 w 6029"/>
                  <a:gd name="T168" fmla="*/ 9321 h 93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029" h="9321">
                    <a:moveTo>
                      <a:pt x="66" y="20"/>
                    </a:moveTo>
                    <a:lnTo>
                      <a:pt x="174" y="188"/>
                    </a:lnTo>
                    <a:cubicBezTo>
                      <a:pt x="184" y="204"/>
                      <a:pt x="180" y="224"/>
                      <a:pt x="164" y="234"/>
                    </a:cubicBezTo>
                    <a:cubicBezTo>
                      <a:pt x="149" y="244"/>
                      <a:pt x="128" y="240"/>
                      <a:pt x="118" y="224"/>
                    </a:cubicBezTo>
                    <a:lnTo>
                      <a:pt x="10" y="56"/>
                    </a:lnTo>
                    <a:cubicBezTo>
                      <a:pt x="0" y="41"/>
                      <a:pt x="4" y="20"/>
                      <a:pt x="20" y="10"/>
                    </a:cubicBezTo>
                    <a:cubicBezTo>
                      <a:pt x="35" y="0"/>
                      <a:pt x="56" y="5"/>
                      <a:pt x="66" y="20"/>
                    </a:cubicBezTo>
                    <a:close/>
                    <a:moveTo>
                      <a:pt x="319" y="412"/>
                    </a:moveTo>
                    <a:lnTo>
                      <a:pt x="427" y="580"/>
                    </a:lnTo>
                    <a:cubicBezTo>
                      <a:pt x="437" y="596"/>
                      <a:pt x="433" y="616"/>
                      <a:pt x="417" y="626"/>
                    </a:cubicBezTo>
                    <a:cubicBezTo>
                      <a:pt x="402" y="636"/>
                      <a:pt x="381" y="632"/>
                      <a:pt x="371" y="616"/>
                    </a:cubicBezTo>
                    <a:lnTo>
                      <a:pt x="263" y="448"/>
                    </a:lnTo>
                    <a:cubicBezTo>
                      <a:pt x="253" y="433"/>
                      <a:pt x="257" y="412"/>
                      <a:pt x="273" y="402"/>
                    </a:cubicBezTo>
                    <a:cubicBezTo>
                      <a:pt x="288" y="392"/>
                      <a:pt x="309" y="397"/>
                      <a:pt x="319" y="412"/>
                    </a:cubicBezTo>
                    <a:close/>
                    <a:moveTo>
                      <a:pt x="572" y="804"/>
                    </a:moveTo>
                    <a:lnTo>
                      <a:pt x="680" y="972"/>
                    </a:lnTo>
                    <a:cubicBezTo>
                      <a:pt x="690" y="988"/>
                      <a:pt x="686" y="1008"/>
                      <a:pt x="670" y="1018"/>
                    </a:cubicBezTo>
                    <a:cubicBezTo>
                      <a:pt x="655" y="1028"/>
                      <a:pt x="634" y="1024"/>
                      <a:pt x="624" y="1008"/>
                    </a:cubicBezTo>
                    <a:lnTo>
                      <a:pt x="516" y="840"/>
                    </a:lnTo>
                    <a:cubicBezTo>
                      <a:pt x="506" y="825"/>
                      <a:pt x="510" y="804"/>
                      <a:pt x="526" y="794"/>
                    </a:cubicBezTo>
                    <a:cubicBezTo>
                      <a:pt x="541" y="784"/>
                      <a:pt x="562" y="789"/>
                      <a:pt x="572" y="804"/>
                    </a:cubicBezTo>
                    <a:close/>
                    <a:moveTo>
                      <a:pt x="825" y="1196"/>
                    </a:moveTo>
                    <a:lnTo>
                      <a:pt x="933" y="1364"/>
                    </a:lnTo>
                    <a:cubicBezTo>
                      <a:pt x="943" y="1380"/>
                      <a:pt x="939" y="1400"/>
                      <a:pt x="924" y="1410"/>
                    </a:cubicBezTo>
                    <a:cubicBezTo>
                      <a:pt x="908" y="1420"/>
                      <a:pt x="887" y="1416"/>
                      <a:pt x="877" y="1401"/>
                    </a:cubicBezTo>
                    <a:lnTo>
                      <a:pt x="769" y="1232"/>
                    </a:lnTo>
                    <a:cubicBezTo>
                      <a:pt x="759" y="1217"/>
                      <a:pt x="763" y="1196"/>
                      <a:pt x="779" y="1186"/>
                    </a:cubicBezTo>
                    <a:cubicBezTo>
                      <a:pt x="794" y="1176"/>
                      <a:pt x="815" y="1181"/>
                      <a:pt x="825" y="1196"/>
                    </a:cubicBezTo>
                    <a:close/>
                    <a:moveTo>
                      <a:pt x="1078" y="1588"/>
                    </a:moveTo>
                    <a:lnTo>
                      <a:pt x="1187" y="1756"/>
                    </a:lnTo>
                    <a:cubicBezTo>
                      <a:pt x="1197" y="1772"/>
                      <a:pt x="1192" y="1793"/>
                      <a:pt x="1177" y="1803"/>
                    </a:cubicBezTo>
                    <a:cubicBezTo>
                      <a:pt x="1161" y="1813"/>
                      <a:pt x="1140" y="1808"/>
                      <a:pt x="1131" y="1793"/>
                    </a:cubicBezTo>
                    <a:lnTo>
                      <a:pt x="1022" y="1625"/>
                    </a:lnTo>
                    <a:cubicBezTo>
                      <a:pt x="1012" y="1609"/>
                      <a:pt x="1017" y="1588"/>
                      <a:pt x="1032" y="1578"/>
                    </a:cubicBezTo>
                    <a:cubicBezTo>
                      <a:pt x="1047" y="1569"/>
                      <a:pt x="1068" y="1573"/>
                      <a:pt x="1078" y="1588"/>
                    </a:cubicBezTo>
                    <a:close/>
                    <a:moveTo>
                      <a:pt x="1331" y="1981"/>
                    </a:moveTo>
                    <a:lnTo>
                      <a:pt x="1440" y="2149"/>
                    </a:lnTo>
                    <a:cubicBezTo>
                      <a:pt x="1450" y="2164"/>
                      <a:pt x="1445" y="2185"/>
                      <a:pt x="1430" y="2195"/>
                    </a:cubicBezTo>
                    <a:cubicBezTo>
                      <a:pt x="1414" y="2205"/>
                      <a:pt x="1394" y="2200"/>
                      <a:pt x="1384" y="2185"/>
                    </a:cubicBezTo>
                    <a:lnTo>
                      <a:pt x="1275" y="2017"/>
                    </a:lnTo>
                    <a:cubicBezTo>
                      <a:pt x="1265" y="2001"/>
                      <a:pt x="1270" y="1981"/>
                      <a:pt x="1285" y="1971"/>
                    </a:cubicBezTo>
                    <a:cubicBezTo>
                      <a:pt x="1301" y="1961"/>
                      <a:pt x="1321" y="1965"/>
                      <a:pt x="1331" y="1981"/>
                    </a:cubicBezTo>
                    <a:close/>
                    <a:moveTo>
                      <a:pt x="1584" y="2373"/>
                    </a:moveTo>
                    <a:lnTo>
                      <a:pt x="1693" y="2541"/>
                    </a:lnTo>
                    <a:cubicBezTo>
                      <a:pt x="1703" y="2556"/>
                      <a:pt x="1698" y="2577"/>
                      <a:pt x="1683" y="2587"/>
                    </a:cubicBezTo>
                    <a:cubicBezTo>
                      <a:pt x="1667" y="2597"/>
                      <a:pt x="1647" y="2592"/>
                      <a:pt x="1637" y="2577"/>
                    </a:cubicBezTo>
                    <a:lnTo>
                      <a:pt x="1528" y="2409"/>
                    </a:lnTo>
                    <a:cubicBezTo>
                      <a:pt x="1518" y="2393"/>
                      <a:pt x="1523" y="2373"/>
                      <a:pt x="1538" y="2363"/>
                    </a:cubicBezTo>
                    <a:cubicBezTo>
                      <a:pt x="1554" y="2353"/>
                      <a:pt x="1574" y="2357"/>
                      <a:pt x="1584" y="2373"/>
                    </a:cubicBezTo>
                    <a:close/>
                    <a:moveTo>
                      <a:pt x="1837" y="2765"/>
                    </a:moveTo>
                    <a:lnTo>
                      <a:pt x="1946" y="2933"/>
                    </a:lnTo>
                    <a:cubicBezTo>
                      <a:pt x="1956" y="2948"/>
                      <a:pt x="1951" y="2969"/>
                      <a:pt x="1936" y="2979"/>
                    </a:cubicBezTo>
                    <a:cubicBezTo>
                      <a:pt x="1920" y="2989"/>
                      <a:pt x="1900" y="2984"/>
                      <a:pt x="1890" y="2969"/>
                    </a:cubicBezTo>
                    <a:lnTo>
                      <a:pt x="1781" y="2801"/>
                    </a:lnTo>
                    <a:cubicBezTo>
                      <a:pt x="1771" y="2785"/>
                      <a:pt x="1776" y="2765"/>
                      <a:pt x="1791" y="2755"/>
                    </a:cubicBezTo>
                    <a:cubicBezTo>
                      <a:pt x="1807" y="2745"/>
                      <a:pt x="1827" y="2749"/>
                      <a:pt x="1837" y="2765"/>
                    </a:cubicBezTo>
                    <a:close/>
                    <a:moveTo>
                      <a:pt x="2090" y="3157"/>
                    </a:moveTo>
                    <a:lnTo>
                      <a:pt x="2199" y="3325"/>
                    </a:lnTo>
                    <a:cubicBezTo>
                      <a:pt x="2209" y="3340"/>
                      <a:pt x="2204" y="3361"/>
                      <a:pt x="2189" y="3371"/>
                    </a:cubicBezTo>
                    <a:cubicBezTo>
                      <a:pt x="2173" y="3381"/>
                      <a:pt x="2153" y="3376"/>
                      <a:pt x="2143" y="3361"/>
                    </a:cubicBezTo>
                    <a:lnTo>
                      <a:pt x="2034" y="3193"/>
                    </a:lnTo>
                    <a:cubicBezTo>
                      <a:pt x="2024" y="3177"/>
                      <a:pt x="2029" y="3157"/>
                      <a:pt x="2044" y="3147"/>
                    </a:cubicBezTo>
                    <a:cubicBezTo>
                      <a:pt x="2060" y="3137"/>
                      <a:pt x="2080" y="3141"/>
                      <a:pt x="2090" y="3157"/>
                    </a:cubicBezTo>
                    <a:close/>
                    <a:moveTo>
                      <a:pt x="2343" y="3549"/>
                    </a:moveTo>
                    <a:lnTo>
                      <a:pt x="2452" y="3717"/>
                    </a:lnTo>
                    <a:cubicBezTo>
                      <a:pt x="2462" y="3732"/>
                      <a:pt x="2457" y="3753"/>
                      <a:pt x="2442" y="3763"/>
                    </a:cubicBezTo>
                    <a:cubicBezTo>
                      <a:pt x="2426" y="3773"/>
                      <a:pt x="2406" y="3769"/>
                      <a:pt x="2396" y="3753"/>
                    </a:cubicBezTo>
                    <a:lnTo>
                      <a:pt x="2287" y="3585"/>
                    </a:lnTo>
                    <a:cubicBezTo>
                      <a:pt x="2277" y="3570"/>
                      <a:pt x="2282" y="3549"/>
                      <a:pt x="2297" y="3539"/>
                    </a:cubicBezTo>
                    <a:cubicBezTo>
                      <a:pt x="2313" y="3529"/>
                      <a:pt x="2333" y="3533"/>
                      <a:pt x="2343" y="3549"/>
                    </a:cubicBezTo>
                    <a:close/>
                    <a:moveTo>
                      <a:pt x="2596" y="3941"/>
                    </a:moveTo>
                    <a:lnTo>
                      <a:pt x="2705" y="4109"/>
                    </a:lnTo>
                    <a:cubicBezTo>
                      <a:pt x="2715" y="4124"/>
                      <a:pt x="2710" y="4145"/>
                      <a:pt x="2695" y="4155"/>
                    </a:cubicBezTo>
                    <a:cubicBezTo>
                      <a:pt x="2680" y="4165"/>
                      <a:pt x="2659" y="4161"/>
                      <a:pt x="2649" y="4145"/>
                    </a:cubicBezTo>
                    <a:lnTo>
                      <a:pt x="2540" y="3977"/>
                    </a:lnTo>
                    <a:cubicBezTo>
                      <a:pt x="2530" y="3962"/>
                      <a:pt x="2535" y="3941"/>
                      <a:pt x="2550" y="3931"/>
                    </a:cubicBezTo>
                    <a:cubicBezTo>
                      <a:pt x="2566" y="3921"/>
                      <a:pt x="2586" y="3926"/>
                      <a:pt x="2596" y="3941"/>
                    </a:cubicBezTo>
                    <a:close/>
                    <a:moveTo>
                      <a:pt x="2850" y="4333"/>
                    </a:moveTo>
                    <a:lnTo>
                      <a:pt x="2958" y="4501"/>
                    </a:lnTo>
                    <a:cubicBezTo>
                      <a:pt x="2968" y="4517"/>
                      <a:pt x="2964" y="4537"/>
                      <a:pt x="2948" y="4547"/>
                    </a:cubicBezTo>
                    <a:cubicBezTo>
                      <a:pt x="2933" y="4557"/>
                      <a:pt x="2912" y="4553"/>
                      <a:pt x="2902" y="4537"/>
                    </a:cubicBezTo>
                    <a:lnTo>
                      <a:pt x="2794" y="4369"/>
                    </a:lnTo>
                    <a:cubicBezTo>
                      <a:pt x="2784" y="4354"/>
                      <a:pt x="2788" y="4333"/>
                      <a:pt x="2803" y="4323"/>
                    </a:cubicBezTo>
                    <a:cubicBezTo>
                      <a:pt x="2819" y="4313"/>
                      <a:pt x="2840" y="4318"/>
                      <a:pt x="2850" y="4333"/>
                    </a:cubicBezTo>
                    <a:close/>
                    <a:moveTo>
                      <a:pt x="3103" y="4725"/>
                    </a:moveTo>
                    <a:lnTo>
                      <a:pt x="3211" y="4893"/>
                    </a:lnTo>
                    <a:cubicBezTo>
                      <a:pt x="3221" y="4909"/>
                      <a:pt x="3217" y="4929"/>
                      <a:pt x="3201" y="4939"/>
                    </a:cubicBezTo>
                    <a:cubicBezTo>
                      <a:pt x="3186" y="4949"/>
                      <a:pt x="3165" y="4945"/>
                      <a:pt x="3155" y="4929"/>
                    </a:cubicBezTo>
                    <a:lnTo>
                      <a:pt x="3047" y="4761"/>
                    </a:lnTo>
                    <a:cubicBezTo>
                      <a:pt x="3037" y="4746"/>
                      <a:pt x="3041" y="4725"/>
                      <a:pt x="3056" y="4715"/>
                    </a:cubicBezTo>
                    <a:cubicBezTo>
                      <a:pt x="3072" y="4705"/>
                      <a:pt x="3093" y="4710"/>
                      <a:pt x="3103" y="4725"/>
                    </a:cubicBezTo>
                    <a:close/>
                    <a:moveTo>
                      <a:pt x="3356" y="5117"/>
                    </a:moveTo>
                    <a:lnTo>
                      <a:pt x="3464" y="5285"/>
                    </a:lnTo>
                    <a:cubicBezTo>
                      <a:pt x="3474" y="5301"/>
                      <a:pt x="3470" y="5321"/>
                      <a:pt x="3454" y="5331"/>
                    </a:cubicBezTo>
                    <a:cubicBezTo>
                      <a:pt x="3439" y="5341"/>
                      <a:pt x="3418" y="5337"/>
                      <a:pt x="3408" y="5321"/>
                    </a:cubicBezTo>
                    <a:lnTo>
                      <a:pt x="3300" y="5153"/>
                    </a:lnTo>
                    <a:cubicBezTo>
                      <a:pt x="3290" y="5138"/>
                      <a:pt x="3294" y="5117"/>
                      <a:pt x="3310" y="5107"/>
                    </a:cubicBezTo>
                    <a:cubicBezTo>
                      <a:pt x="3325" y="5097"/>
                      <a:pt x="3346" y="5102"/>
                      <a:pt x="3356" y="5117"/>
                    </a:cubicBezTo>
                    <a:close/>
                    <a:moveTo>
                      <a:pt x="3609" y="5509"/>
                    </a:moveTo>
                    <a:lnTo>
                      <a:pt x="3717" y="5677"/>
                    </a:lnTo>
                    <a:cubicBezTo>
                      <a:pt x="3727" y="5693"/>
                      <a:pt x="3723" y="5713"/>
                      <a:pt x="3707" y="5723"/>
                    </a:cubicBezTo>
                    <a:cubicBezTo>
                      <a:pt x="3692" y="5733"/>
                      <a:pt x="3671" y="5729"/>
                      <a:pt x="3661" y="5714"/>
                    </a:cubicBezTo>
                    <a:lnTo>
                      <a:pt x="3553" y="5545"/>
                    </a:lnTo>
                    <a:cubicBezTo>
                      <a:pt x="3543" y="5530"/>
                      <a:pt x="3547" y="5509"/>
                      <a:pt x="3563" y="5499"/>
                    </a:cubicBezTo>
                    <a:cubicBezTo>
                      <a:pt x="3578" y="5489"/>
                      <a:pt x="3599" y="5494"/>
                      <a:pt x="3609" y="5509"/>
                    </a:cubicBezTo>
                    <a:close/>
                    <a:moveTo>
                      <a:pt x="3862" y="5901"/>
                    </a:moveTo>
                    <a:lnTo>
                      <a:pt x="3970" y="6069"/>
                    </a:lnTo>
                    <a:cubicBezTo>
                      <a:pt x="3980" y="6085"/>
                      <a:pt x="3976" y="6106"/>
                      <a:pt x="3960" y="6116"/>
                    </a:cubicBezTo>
                    <a:cubicBezTo>
                      <a:pt x="3945" y="6126"/>
                      <a:pt x="3924" y="6121"/>
                      <a:pt x="3914" y="6106"/>
                    </a:cubicBezTo>
                    <a:lnTo>
                      <a:pt x="3806" y="5938"/>
                    </a:lnTo>
                    <a:cubicBezTo>
                      <a:pt x="3796" y="5922"/>
                      <a:pt x="3800" y="5901"/>
                      <a:pt x="3816" y="5891"/>
                    </a:cubicBezTo>
                    <a:cubicBezTo>
                      <a:pt x="3831" y="5882"/>
                      <a:pt x="3852" y="5886"/>
                      <a:pt x="3862" y="5901"/>
                    </a:cubicBezTo>
                    <a:close/>
                    <a:moveTo>
                      <a:pt x="4115" y="6294"/>
                    </a:moveTo>
                    <a:lnTo>
                      <a:pt x="4223" y="6462"/>
                    </a:lnTo>
                    <a:cubicBezTo>
                      <a:pt x="4233" y="6477"/>
                      <a:pt x="4229" y="6498"/>
                      <a:pt x="4213" y="6508"/>
                    </a:cubicBezTo>
                    <a:cubicBezTo>
                      <a:pt x="4198" y="6518"/>
                      <a:pt x="4177" y="6513"/>
                      <a:pt x="4167" y="6498"/>
                    </a:cubicBezTo>
                    <a:lnTo>
                      <a:pt x="4059" y="6330"/>
                    </a:lnTo>
                    <a:cubicBezTo>
                      <a:pt x="4049" y="6314"/>
                      <a:pt x="4053" y="6294"/>
                      <a:pt x="4069" y="6284"/>
                    </a:cubicBezTo>
                    <a:cubicBezTo>
                      <a:pt x="4084" y="6274"/>
                      <a:pt x="4105" y="6278"/>
                      <a:pt x="4115" y="6294"/>
                    </a:cubicBezTo>
                    <a:close/>
                    <a:moveTo>
                      <a:pt x="4368" y="6686"/>
                    </a:moveTo>
                    <a:lnTo>
                      <a:pt x="4476" y="6854"/>
                    </a:lnTo>
                    <a:cubicBezTo>
                      <a:pt x="4486" y="6869"/>
                      <a:pt x="4482" y="6890"/>
                      <a:pt x="4466" y="6900"/>
                    </a:cubicBezTo>
                    <a:cubicBezTo>
                      <a:pt x="4451" y="6910"/>
                      <a:pt x="4430" y="6905"/>
                      <a:pt x="4420" y="6890"/>
                    </a:cubicBezTo>
                    <a:lnTo>
                      <a:pt x="4312" y="6722"/>
                    </a:lnTo>
                    <a:cubicBezTo>
                      <a:pt x="4302" y="6706"/>
                      <a:pt x="4306" y="6686"/>
                      <a:pt x="4322" y="6676"/>
                    </a:cubicBezTo>
                    <a:cubicBezTo>
                      <a:pt x="4337" y="6666"/>
                      <a:pt x="4358" y="6670"/>
                      <a:pt x="4368" y="6686"/>
                    </a:cubicBezTo>
                    <a:close/>
                    <a:moveTo>
                      <a:pt x="4621" y="7078"/>
                    </a:moveTo>
                    <a:lnTo>
                      <a:pt x="4729" y="7246"/>
                    </a:lnTo>
                    <a:cubicBezTo>
                      <a:pt x="4739" y="7261"/>
                      <a:pt x="4735" y="7282"/>
                      <a:pt x="4719" y="7292"/>
                    </a:cubicBezTo>
                    <a:cubicBezTo>
                      <a:pt x="4704" y="7302"/>
                      <a:pt x="4683" y="7297"/>
                      <a:pt x="4673" y="7282"/>
                    </a:cubicBezTo>
                    <a:lnTo>
                      <a:pt x="4565" y="7114"/>
                    </a:lnTo>
                    <a:cubicBezTo>
                      <a:pt x="4555" y="7098"/>
                      <a:pt x="4559" y="7078"/>
                      <a:pt x="4575" y="7068"/>
                    </a:cubicBezTo>
                    <a:cubicBezTo>
                      <a:pt x="4590" y="7058"/>
                      <a:pt x="4611" y="7062"/>
                      <a:pt x="4621" y="7078"/>
                    </a:cubicBezTo>
                    <a:close/>
                    <a:moveTo>
                      <a:pt x="4874" y="7470"/>
                    </a:moveTo>
                    <a:lnTo>
                      <a:pt x="4982" y="7638"/>
                    </a:lnTo>
                    <a:cubicBezTo>
                      <a:pt x="4992" y="7653"/>
                      <a:pt x="4988" y="7674"/>
                      <a:pt x="4973" y="7684"/>
                    </a:cubicBezTo>
                    <a:cubicBezTo>
                      <a:pt x="4957" y="7694"/>
                      <a:pt x="4936" y="7689"/>
                      <a:pt x="4926" y="7674"/>
                    </a:cubicBezTo>
                    <a:lnTo>
                      <a:pt x="4818" y="7506"/>
                    </a:lnTo>
                    <a:cubicBezTo>
                      <a:pt x="4808" y="7490"/>
                      <a:pt x="4812" y="7470"/>
                      <a:pt x="4828" y="7460"/>
                    </a:cubicBezTo>
                    <a:cubicBezTo>
                      <a:pt x="4843" y="7450"/>
                      <a:pt x="4864" y="7454"/>
                      <a:pt x="4874" y="7470"/>
                    </a:cubicBezTo>
                    <a:close/>
                    <a:moveTo>
                      <a:pt x="5127" y="7862"/>
                    </a:moveTo>
                    <a:lnTo>
                      <a:pt x="5236" y="8030"/>
                    </a:lnTo>
                    <a:cubicBezTo>
                      <a:pt x="5246" y="8045"/>
                      <a:pt x="5241" y="8066"/>
                      <a:pt x="5226" y="8076"/>
                    </a:cubicBezTo>
                    <a:cubicBezTo>
                      <a:pt x="5210" y="8086"/>
                      <a:pt x="5190" y="8082"/>
                      <a:pt x="5180" y="8066"/>
                    </a:cubicBezTo>
                    <a:lnTo>
                      <a:pt x="5071" y="7898"/>
                    </a:lnTo>
                    <a:cubicBezTo>
                      <a:pt x="5061" y="7883"/>
                      <a:pt x="5066" y="7862"/>
                      <a:pt x="5081" y="7852"/>
                    </a:cubicBezTo>
                    <a:cubicBezTo>
                      <a:pt x="5096" y="7842"/>
                      <a:pt x="5117" y="7846"/>
                      <a:pt x="5127" y="7862"/>
                    </a:cubicBezTo>
                    <a:close/>
                    <a:moveTo>
                      <a:pt x="5380" y="8254"/>
                    </a:moveTo>
                    <a:lnTo>
                      <a:pt x="5489" y="8422"/>
                    </a:lnTo>
                    <a:cubicBezTo>
                      <a:pt x="5499" y="8437"/>
                      <a:pt x="5494" y="8458"/>
                      <a:pt x="5479" y="8468"/>
                    </a:cubicBezTo>
                    <a:cubicBezTo>
                      <a:pt x="5463" y="8478"/>
                      <a:pt x="5443" y="8474"/>
                      <a:pt x="5433" y="8458"/>
                    </a:cubicBezTo>
                    <a:lnTo>
                      <a:pt x="5324" y="8290"/>
                    </a:lnTo>
                    <a:cubicBezTo>
                      <a:pt x="5314" y="8275"/>
                      <a:pt x="5319" y="8254"/>
                      <a:pt x="5334" y="8244"/>
                    </a:cubicBezTo>
                    <a:cubicBezTo>
                      <a:pt x="5350" y="8234"/>
                      <a:pt x="5370" y="8239"/>
                      <a:pt x="5380" y="8254"/>
                    </a:cubicBezTo>
                    <a:close/>
                    <a:moveTo>
                      <a:pt x="5633" y="8646"/>
                    </a:moveTo>
                    <a:lnTo>
                      <a:pt x="5742" y="8814"/>
                    </a:lnTo>
                    <a:cubicBezTo>
                      <a:pt x="5752" y="8830"/>
                      <a:pt x="5747" y="8850"/>
                      <a:pt x="5732" y="8860"/>
                    </a:cubicBezTo>
                    <a:cubicBezTo>
                      <a:pt x="5716" y="8870"/>
                      <a:pt x="5696" y="8866"/>
                      <a:pt x="5686" y="8850"/>
                    </a:cubicBezTo>
                    <a:lnTo>
                      <a:pt x="5577" y="8682"/>
                    </a:lnTo>
                    <a:cubicBezTo>
                      <a:pt x="5567" y="8667"/>
                      <a:pt x="5572" y="8646"/>
                      <a:pt x="5587" y="8636"/>
                    </a:cubicBezTo>
                    <a:cubicBezTo>
                      <a:pt x="5603" y="8626"/>
                      <a:pt x="5623" y="8631"/>
                      <a:pt x="5633" y="8646"/>
                    </a:cubicBezTo>
                    <a:close/>
                    <a:moveTo>
                      <a:pt x="5981" y="8877"/>
                    </a:moveTo>
                    <a:lnTo>
                      <a:pt x="6029" y="9321"/>
                    </a:lnTo>
                    <a:lnTo>
                      <a:pt x="5645" y="9094"/>
                    </a:lnTo>
                    <a:lnTo>
                      <a:pt x="5981" y="8877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6" name="Freeform 298"/>
              <p:cNvSpPr>
                <a:spLocks noEditPoints="1"/>
              </p:cNvSpPr>
              <p:nvPr/>
            </p:nvSpPr>
            <p:spPr bwMode="auto">
              <a:xfrm>
                <a:off x="851" y="1749"/>
                <a:ext cx="101" cy="521"/>
              </a:xfrm>
              <a:custGeom>
                <a:avLst/>
                <a:gdLst>
                  <a:gd name="T0" fmla="*/ 0 w 2274"/>
                  <a:gd name="T1" fmla="*/ 0 h 7320"/>
                  <a:gd name="T2" fmla="*/ 0 w 2274"/>
                  <a:gd name="T3" fmla="*/ 0 h 7320"/>
                  <a:gd name="T4" fmla="*/ 0 w 2274"/>
                  <a:gd name="T5" fmla="*/ 0 h 7320"/>
                  <a:gd name="T6" fmla="*/ 0 w 2274"/>
                  <a:gd name="T7" fmla="*/ 0 h 7320"/>
                  <a:gd name="T8" fmla="*/ 0 w 2274"/>
                  <a:gd name="T9" fmla="*/ 0 h 7320"/>
                  <a:gd name="T10" fmla="*/ 0 w 2274"/>
                  <a:gd name="T11" fmla="*/ 0 h 7320"/>
                  <a:gd name="T12" fmla="*/ 0 w 2274"/>
                  <a:gd name="T13" fmla="*/ 0 h 7320"/>
                  <a:gd name="T14" fmla="*/ 0 w 2274"/>
                  <a:gd name="T15" fmla="*/ 0 h 7320"/>
                  <a:gd name="T16" fmla="*/ 0 w 2274"/>
                  <a:gd name="T17" fmla="*/ 0 h 7320"/>
                  <a:gd name="T18" fmla="*/ 0 w 2274"/>
                  <a:gd name="T19" fmla="*/ 0 h 7320"/>
                  <a:gd name="T20" fmla="*/ 0 w 2274"/>
                  <a:gd name="T21" fmla="*/ 0 h 7320"/>
                  <a:gd name="T22" fmla="*/ 0 w 2274"/>
                  <a:gd name="T23" fmla="*/ 1 h 7320"/>
                  <a:gd name="T24" fmla="*/ 0 w 2274"/>
                  <a:gd name="T25" fmla="*/ 0 h 7320"/>
                  <a:gd name="T26" fmla="*/ 0 w 2274"/>
                  <a:gd name="T27" fmla="*/ 0 h 7320"/>
                  <a:gd name="T28" fmla="*/ 0 w 2274"/>
                  <a:gd name="T29" fmla="*/ 1 h 7320"/>
                  <a:gd name="T30" fmla="*/ 0 w 2274"/>
                  <a:gd name="T31" fmla="*/ 1 h 7320"/>
                  <a:gd name="T32" fmla="*/ 0 w 2274"/>
                  <a:gd name="T33" fmla="*/ 1 h 7320"/>
                  <a:gd name="T34" fmla="*/ 0 w 2274"/>
                  <a:gd name="T35" fmla="*/ 1 h 7320"/>
                  <a:gd name="T36" fmla="*/ 0 w 2274"/>
                  <a:gd name="T37" fmla="*/ 1 h 7320"/>
                  <a:gd name="T38" fmla="*/ 0 w 2274"/>
                  <a:gd name="T39" fmla="*/ 1 h 7320"/>
                  <a:gd name="T40" fmla="*/ 0 w 2274"/>
                  <a:gd name="T41" fmla="*/ 1 h 7320"/>
                  <a:gd name="T42" fmla="*/ 0 w 2274"/>
                  <a:gd name="T43" fmla="*/ 1 h 7320"/>
                  <a:gd name="T44" fmla="*/ 0 w 2274"/>
                  <a:gd name="T45" fmla="*/ 1 h 7320"/>
                  <a:gd name="T46" fmla="*/ 0 w 2274"/>
                  <a:gd name="T47" fmla="*/ 1 h 7320"/>
                  <a:gd name="T48" fmla="*/ 0 w 2274"/>
                  <a:gd name="T49" fmla="*/ 1 h 7320"/>
                  <a:gd name="T50" fmla="*/ 0 w 2274"/>
                  <a:gd name="T51" fmla="*/ 1 h 7320"/>
                  <a:gd name="T52" fmla="*/ 0 w 2274"/>
                  <a:gd name="T53" fmla="*/ 1 h 7320"/>
                  <a:gd name="T54" fmla="*/ 0 w 2274"/>
                  <a:gd name="T55" fmla="*/ 1 h 7320"/>
                  <a:gd name="T56" fmla="*/ 0 w 2274"/>
                  <a:gd name="T57" fmla="*/ 1 h 7320"/>
                  <a:gd name="T58" fmla="*/ 0 w 2274"/>
                  <a:gd name="T59" fmla="*/ 1 h 7320"/>
                  <a:gd name="T60" fmla="*/ 0 w 2274"/>
                  <a:gd name="T61" fmla="*/ 1 h 7320"/>
                  <a:gd name="T62" fmla="*/ 0 w 2274"/>
                  <a:gd name="T63" fmla="*/ 1 h 7320"/>
                  <a:gd name="T64" fmla="*/ 0 w 2274"/>
                  <a:gd name="T65" fmla="*/ 2 h 7320"/>
                  <a:gd name="T66" fmla="*/ 0 w 2274"/>
                  <a:gd name="T67" fmla="*/ 1 h 7320"/>
                  <a:gd name="T68" fmla="*/ 0 w 2274"/>
                  <a:gd name="T69" fmla="*/ 1 h 7320"/>
                  <a:gd name="T70" fmla="*/ 0 w 2274"/>
                  <a:gd name="T71" fmla="*/ 2 h 7320"/>
                  <a:gd name="T72" fmla="*/ 0 w 2274"/>
                  <a:gd name="T73" fmla="*/ 2 h 7320"/>
                  <a:gd name="T74" fmla="*/ 0 w 2274"/>
                  <a:gd name="T75" fmla="*/ 2 h 7320"/>
                  <a:gd name="T76" fmla="*/ 0 w 2274"/>
                  <a:gd name="T77" fmla="*/ 2 h 7320"/>
                  <a:gd name="T78" fmla="*/ 0 w 2274"/>
                  <a:gd name="T79" fmla="*/ 2 h 7320"/>
                  <a:gd name="T80" fmla="*/ 0 w 2274"/>
                  <a:gd name="T81" fmla="*/ 2 h 7320"/>
                  <a:gd name="T82" fmla="*/ 0 w 2274"/>
                  <a:gd name="T83" fmla="*/ 2 h 7320"/>
                  <a:gd name="T84" fmla="*/ 0 w 2274"/>
                  <a:gd name="T85" fmla="*/ 2 h 7320"/>
                  <a:gd name="T86" fmla="*/ 0 w 2274"/>
                  <a:gd name="T87" fmla="*/ 2 h 7320"/>
                  <a:gd name="T88" fmla="*/ 0 w 2274"/>
                  <a:gd name="T89" fmla="*/ 2 h 7320"/>
                  <a:gd name="T90" fmla="*/ 0 w 2274"/>
                  <a:gd name="T91" fmla="*/ 2 h 7320"/>
                  <a:gd name="T92" fmla="*/ 0 w 2274"/>
                  <a:gd name="T93" fmla="*/ 2 h 7320"/>
                  <a:gd name="T94" fmla="*/ 0 w 2274"/>
                  <a:gd name="T95" fmla="*/ 2 h 7320"/>
                  <a:gd name="T96" fmla="*/ 0 w 2274"/>
                  <a:gd name="T97" fmla="*/ 2 h 7320"/>
                  <a:gd name="T98" fmla="*/ 0 w 2274"/>
                  <a:gd name="T99" fmla="*/ 2 h 7320"/>
                  <a:gd name="T100" fmla="*/ 0 w 2274"/>
                  <a:gd name="T101" fmla="*/ 2 h 7320"/>
                  <a:gd name="T102" fmla="*/ 0 w 2274"/>
                  <a:gd name="T103" fmla="*/ 2 h 7320"/>
                  <a:gd name="T104" fmla="*/ 0 w 2274"/>
                  <a:gd name="T105" fmla="*/ 2 h 7320"/>
                  <a:gd name="T106" fmla="*/ 0 w 2274"/>
                  <a:gd name="T107" fmla="*/ 2 h 7320"/>
                  <a:gd name="T108" fmla="*/ 0 w 2274"/>
                  <a:gd name="T109" fmla="*/ 2 h 7320"/>
                  <a:gd name="T110" fmla="*/ 0 w 2274"/>
                  <a:gd name="T111" fmla="*/ 2 h 7320"/>
                  <a:gd name="T112" fmla="*/ 0 w 2274"/>
                  <a:gd name="T113" fmla="*/ 3 h 7320"/>
                  <a:gd name="T114" fmla="*/ 0 w 2274"/>
                  <a:gd name="T115" fmla="*/ 2 h 7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274"/>
                  <a:gd name="T175" fmla="*/ 0 h 7320"/>
                  <a:gd name="T176" fmla="*/ 2274 w 2274"/>
                  <a:gd name="T177" fmla="*/ 7320 h 7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274" h="7320">
                    <a:moveTo>
                      <a:pt x="69" y="27"/>
                    </a:moveTo>
                    <a:lnTo>
                      <a:pt x="126" y="219"/>
                    </a:lnTo>
                    <a:cubicBezTo>
                      <a:pt x="131" y="237"/>
                      <a:pt x="121" y="255"/>
                      <a:pt x="103" y="261"/>
                    </a:cubicBezTo>
                    <a:cubicBezTo>
                      <a:pt x="86" y="266"/>
                      <a:pt x="67" y="256"/>
                      <a:pt x="62" y="238"/>
                    </a:cubicBezTo>
                    <a:lnTo>
                      <a:pt x="5" y="46"/>
                    </a:lnTo>
                    <a:cubicBezTo>
                      <a:pt x="0" y="29"/>
                      <a:pt x="10" y="10"/>
                      <a:pt x="28" y="5"/>
                    </a:cubicBezTo>
                    <a:cubicBezTo>
                      <a:pt x="45" y="0"/>
                      <a:pt x="64" y="10"/>
                      <a:pt x="69" y="27"/>
                    </a:cubicBezTo>
                    <a:close/>
                    <a:moveTo>
                      <a:pt x="202" y="475"/>
                    </a:moveTo>
                    <a:lnTo>
                      <a:pt x="259" y="667"/>
                    </a:lnTo>
                    <a:cubicBezTo>
                      <a:pt x="264" y="684"/>
                      <a:pt x="254" y="703"/>
                      <a:pt x="236" y="708"/>
                    </a:cubicBezTo>
                    <a:cubicBezTo>
                      <a:pt x="218" y="713"/>
                      <a:pt x="200" y="703"/>
                      <a:pt x="195" y="685"/>
                    </a:cubicBezTo>
                    <a:lnTo>
                      <a:pt x="138" y="494"/>
                    </a:lnTo>
                    <a:cubicBezTo>
                      <a:pt x="133" y="476"/>
                      <a:pt x="143" y="458"/>
                      <a:pt x="160" y="452"/>
                    </a:cubicBezTo>
                    <a:cubicBezTo>
                      <a:pt x="178" y="447"/>
                      <a:pt x="196" y="457"/>
                      <a:pt x="202" y="475"/>
                    </a:cubicBezTo>
                    <a:close/>
                    <a:moveTo>
                      <a:pt x="334" y="922"/>
                    </a:moveTo>
                    <a:lnTo>
                      <a:pt x="391" y="1114"/>
                    </a:lnTo>
                    <a:cubicBezTo>
                      <a:pt x="396" y="1132"/>
                      <a:pt x="386" y="1150"/>
                      <a:pt x="369" y="1155"/>
                    </a:cubicBezTo>
                    <a:cubicBezTo>
                      <a:pt x="351" y="1161"/>
                      <a:pt x="332" y="1151"/>
                      <a:pt x="327" y="1133"/>
                    </a:cubicBezTo>
                    <a:lnTo>
                      <a:pt x="270" y="941"/>
                    </a:lnTo>
                    <a:cubicBezTo>
                      <a:pt x="265" y="923"/>
                      <a:pt x="275" y="905"/>
                      <a:pt x="293" y="900"/>
                    </a:cubicBezTo>
                    <a:cubicBezTo>
                      <a:pt x="310" y="894"/>
                      <a:pt x="329" y="905"/>
                      <a:pt x="334" y="922"/>
                    </a:cubicBezTo>
                    <a:close/>
                    <a:moveTo>
                      <a:pt x="467" y="1370"/>
                    </a:moveTo>
                    <a:lnTo>
                      <a:pt x="524" y="1561"/>
                    </a:lnTo>
                    <a:cubicBezTo>
                      <a:pt x="529" y="1579"/>
                      <a:pt x="519" y="1598"/>
                      <a:pt x="501" y="1603"/>
                    </a:cubicBezTo>
                    <a:cubicBezTo>
                      <a:pt x="484" y="1608"/>
                      <a:pt x="465" y="1598"/>
                      <a:pt x="460" y="1580"/>
                    </a:cubicBezTo>
                    <a:lnTo>
                      <a:pt x="403" y="1389"/>
                    </a:lnTo>
                    <a:cubicBezTo>
                      <a:pt x="398" y="1371"/>
                      <a:pt x="408" y="1352"/>
                      <a:pt x="425" y="1347"/>
                    </a:cubicBezTo>
                    <a:cubicBezTo>
                      <a:pt x="443" y="1342"/>
                      <a:pt x="462" y="1352"/>
                      <a:pt x="467" y="1370"/>
                    </a:cubicBezTo>
                    <a:close/>
                    <a:moveTo>
                      <a:pt x="599" y="1817"/>
                    </a:moveTo>
                    <a:lnTo>
                      <a:pt x="656" y="2009"/>
                    </a:lnTo>
                    <a:cubicBezTo>
                      <a:pt x="662" y="2026"/>
                      <a:pt x="651" y="2045"/>
                      <a:pt x="634" y="2050"/>
                    </a:cubicBezTo>
                    <a:cubicBezTo>
                      <a:pt x="616" y="2055"/>
                      <a:pt x="598" y="2045"/>
                      <a:pt x="592" y="2028"/>
                    </a:cubicBezTo>
                    <a:lnTo>
                      <a:pt x="536" y="1836"/>
                    </a:lnTo>
                    <a:cubicBezTo>
                      <a:pt x="530" y="1818"/>
                      <a:pt x="540" y="1800"/>
                      <a:pt x="558" y="1795"/>
                    </a:cubicBezTo>
                    <a:cubicBezTo>
                      <a:pt x="576" y="1789"/>
                      <a:pt x="594" y="1799"/>
                      <a:pt x="599" y="1817"/>
                    </a:cubicBezTo>
                    <a:close/>
                    <a:moveTo>
                      <a:pt x="732" y="2264"/>
                    </a:moveTo>
                    <a:lnTo>
                      <a:pt x="789" y="2456"/>
                    </a:lnTo>
                    <a:cubicBezTo>
                      <a:pt x="794" y="2474"/>
                      <a:pt x="784" y="2492"/>
                      <a:pt x="766" y="2498"/>
                    </a:cubicBezTo>
                    <a:cubicBezTo>
                      <a:pt x="749" y="2503"/>
                      <a:pt x="730" y="2493"/>
                      <a:pt x="725" y="2475"/>
                    </a:cubicBezTo>
                    <a:lnTo>
                      <a:pt x="668" y="2283"/>
                    </a:lnTo>
                    <a:cubicBezTo>
                      <a:pt x="663" y="2266"/>
                      <a:pt x="673" y="2247"/>
                      <a:pt x="691" y="2242"/>
                    </a:cubicBezTo>
                    <a:cubicBezTo>
                      <a:pt x="708" y="2237"/>
                      <a:pt x="727" y="2247"/>
                      <a:pt x="732" y="2264"/>
                    </a:cubicBezTo>
                    <a:close/>
                    <a:moveTo>
                      <a:pt x="865" y="2712"/>
                    </a:moveTo>
                    <a:lnTo>
                      <a:pt x="921" y="2904"/>
                    </a:lnTo>
                    <a:cubicBezTo>
                      <a:pt x="927" y="2921"/>
                      <a:pt x="917" y="2940"/>
                      <a:pt x="899" y="2945"/>
                    </a:cubicBezTo>
                    <a:cubicBezTo>
                      <a:pt x="881" y="2950"/>
                      <a:pt x="863" y="2940"/>
                      <a:pt x="858" y="2923"/>
                    </a:cubicBezTo>
                    <a:lnTo>
                      <a:pt x="801" y="2731"/>
                    </a:lnTo>
                    <a:cubicBezTo>
                      <a:pt x="795" y="2713"/>
                      <a:pt x="806" y="2695"/>
                      <a:pt x="823" y="2689"/>
                    </a:cubicBezTo>
                    <a:cubicBezTo>
                      <a:pt x="841" y="2684"/>
                      <a:pt x="859" y="2694"/>
                      <a:pt x="865" y="2712"/>
                    </a:cubicBezTo>
                    <a:close/>
                    <a:moveTo>
                      <a:pt x="997" y="3159"/>
                    </a:moveTo>
                    <a:lnTo>
                      <a:pt x="1054" y="3351"/>
                    </a:lnTo>
                    <a:cubicBezTo>
                      <a:pt x="1059" y="3369"/>
                      <a:pt x="1049" y="3387"/>
                      <a:pt x="1032" y="3393"/>
                    </a:cubicBezTo>
                    <a:cubicBezTo>
                      <a:pt x="1014" y="3398"/>
                      <a:pt x="995" y="3388"/>
                      <a:pt x="990" y="3370"/>
                    </a:cubicBezTo>
                    <a:lnTo>
                      <a:pt x="933" y="3178"/>
                    </a:lnTo>
                    <a:cubicBezTo>
                      <a:pt x="928" y="3161"/>
                      <a:pt x="938" y="3142"/>
                      <a:pt x="956" y="3137"/>
                    </a:cubicBezTo>
                    <a:cubicBezTo>
                      <a:pt x="973" y="3132"/>
                      <a:pt x="992" y="3142"/>
                      <a:pt x="997" y="3159"/>
                    </a:cubicBezTo>
                    <a:close/>
                    <a:moveTo>
                      <a:pt x="1130" y="3607"/>
                    </a:moveTo>
                    <a:lnTo>
                      <a:pt x="1187" y="3799"/>
                    </a:lnTo>
                    <a:cubicBezTo>
                      <a:pt x="1192" y="3816"/>
                      <a:pt x="1182" y="3835"/>
                      <a:pt x="1164" y="3840"/>
                    </a:cubicBezTo>
                    <a:cubicBezTo>
                      <a:pt x="1147" y="3845"/>
                      <a:pt x="1128" y="3835"/>
                      <a:pt x="1123" y="3817"/>
                    </a:cubicBezTo>
                    <a:lnTo>
                      <a:pt x="1066" y="3626"/>
                    </a:lnTo>
                    <a:cubicBezTo>
                      <a:pt x="1061" y="3608"/>
                      <a:pt x="1071" y="3590"/>
                      <a:pt x="1088" y="3584"/>
                    </a:cubicBezTo>
                    <a:cubicBezTo>
                      <a:pt x="1106" y="3579"/>
                      <a:pt x="1125" y="3589"/>
                      <a:pt x="1130" y="3607"/>
                    </a:cubicBezTo>
                    <a:close/>
                    <a:moveTo>
                      <a:pt x="1262" y="4054"/>
                    </a:moveTo>
                    <a:lnTo>
                      <a:pt x="1319" y="4246"/>
                    </a:lnTo>
                    <a:cubicBezTo>
                      <a:pt x="1324" y="4264"/>
                      <a:pt x="1314" y="4282"/>
                      <a:pt x="1297" y="4287"/>
                    </a:cubicBezTo>
                    <a:cubicBezTo>
                      <a:pt x="1279" y="4293"/>
                      <a:pt x="1261" y="4283"/>
                      <a:pt x="1255" y="4265"/>
                    </a:cubicBezTo>
                    <a:lnTo>
                      <a:pt x="1198" y="4073"/>
                    </a:lnTo>
                    <a:cubicBezTo>
                      <a:pt x="1193" y="4056"/>
                      <a:pt x="1203" y="4037"/>
                      <a:pt x="1221" y="4032"/>
                    </a:cubicBezTo>
                    <a:cubicBezTo>
                      <a:pt x="1239" y="4027"/>
                      <a:pt x="1257" y="4037"/>
                      <a:pt x="1262" y="4054"/>
                    </a:cubicBezTo>
                    <a:close/>
                    <a:moveTo>
                      <a:pt x="1395" y="4502"/>
                    </a:moveTo>
                    <a:lnTo>
                      <a:pt x="1452" y="4693"/>
                    </a:lnTo>
                    <a:cubicBezTo>
                      <a:pt x="1457" y="4711"/>
                      <a:pt x="1447" y="4730"/>
                      <a:pt x="1429" y="4735"/>
                    </a:cubicBezTo>
                    <a:cubicBezTo>
                      <a:pt x="1412" y="4740"/>
                      <a:pt x="1393" y="4730"/>
                      <a:pt x="1388" y="4712"/>
                    </a:cubicBezTo>
                    <a:lnTo>
                      <a:pt x="1331" y="4521"/>
                    </a:lnTo>
                    <a:cubicBezTo>
                      <a:pt x="1326" y="4503"/>
                      <a:pt x="1336" y="4484"/>
                      <a:pt x="1354" y="4479"/>
                    </a:cubicBezTo>
                    <a:cubicBezTo>
                      <a:pt x="1371" y="4474"/>
                      <a:pt x="1390" y="4484"/>
                      <a:pt x="1395" y="4502"/>
                    </a:cubicBezTo>
                    <a:close/>
                    <a:moveTo>
                      <a:pt x="1528" y="4949"/>
                    </a:moveTo>
                    <a:lnTo>
                      <a:pt x="1584" y="5141"/>
                    </a:lnTo>
                    <a:cubicBezTo>
                      <a:pt x="1590" y="5159"/>
                      <a:pt x="1580" y="5177"/>
                      <a:pt x="1562" y="5182"/>
                    </a:cubicBezTo>
                    <a:cubicBezTo>
                      <a:pt x="1544" y="5188"/>
                      <a:pt x="1526" y="5177"/>
                      <a:pt x="1521" y="5160"/>
                    </a:cubicBezTo>
                    <a:lnTo>
                      <a:pt x="1464" y="4968"/>
                    </a:lnTo>
                    <a:cubicBezTo>
                      <a:pt x="1458" y="4950"/>
                      <a:pt x="1469" y="4932"/>
                      <a:pt x="1486" y="4927"/>
                    </a:cubicBezTo>
                    <a:cubicBezTo>
                      <a:pt x="1504" y="4921"/>
                      <a:pt x="1522" y="4931"/>
                      <a:pt x="1528" y="4949"/>
                    </a:cubicBezTo>
                    <a:close/>
                    <a:moveTo>
                      <a:pt x="1660" y="5397"/>
                    </a:moveTo>
                    <a:lnTo>
                      <a:pt x="1717" y="5588"/>
                    </a:lnTo>
                    <a:cubicBezTo>
                      <a:pt x="1722" y="5606"/>
                      <a:pt x="1712" y="5624"/>
                      <a:pt x="1695" y="5630"/>
                    </a:cubicBezTo>
                    <a:cubicBezTo>
                      <a:pt x="1677" y="5635"/>
                      <a:pt x="1658" y="5625"/>
                      <a:pt x="1653" y="5607"/>
                    </a:cubicBezTo>
                    <a:lnTo>
                      <a:pt x="1596" y="5415"/>
                    </a:lnTo>
                    <a:cubicBezTo>
                      <a:pt x="1591" y="5398"/>
                      <a:pt x="1601" y="5379"/>
                      <a:pt x="1619" y="5374"/>
                    </a:cubicBezTo>
                    <a:cubicBezTo>
                      <a:pt x="1636" y="5369"/>
                      <a:pt x="1655" y="5379"/>
                      <a:pt x="1660" y="5397"/>
                    </a:cubicBezTo>
                    <a:close/>
                    <a:moveTo>
                      <a:pt x="1793" y="5844"/>
                    </a:moveTo>
                    <a:lnTo>
                      <a:pt x="1850" y="6036"/>
                    </a:lnTo>
                    <a:cubicBezTo>
                      <a:pt x="1855" y="6053"/>
                      <a:pt x="1845" y="6072"/>
                      <a:pt x="1827" y="6077"/>
                    </a:cubicBezTo>
                    <a:cubicBezTo>
                      <a:pt x="1809" y="6082"/>
                      <a:pt x="1791" y="6072"/>
                      <a:pt x="1786" y="6055"/>
                    </a:cubicBezTo>
                    <a:lnTo>
                      <a:pt x="1729" y="5863"/>
                    </a:lnTo>
                    <a:cubicBezTo>
                      <a:pt x="1724" y="5845"/>
                      <a:pt x="1734" y="5827"/>
                      <a:pt x="1751" y="5821"/>
                    </a:cubicBezTo>
                    <a:cubicBezTo>
                      <a:pt x="1769" y="5816"/>
                      <a:pt x="1788" y="5826"/>
                      <a:pt x="1793" y="5844"/>
                    </a:cubicBezTo>
                    <a:close/>
                    <a:moveTo>
                      <a:pt x="1925" y="6291"/>
                    </a:moveTo>
                    <a:lnTo>
                      <a:pt x="1982" y="6483"/>
                    </a:lnTo>
                    <a:cubicBezTo>
                      <a:pt x="1987" y="6501"/>
                      <a:pt x="1977" y="6519"/>
                      <a:pt x="1960" y="6525"/>
                    </a:cubicBezTo>
                    <a:cubicBezTo>
                      <a:pt x="1942" y="6530"/>
                      <a:pt x="1924" y="6520"/>
                      <a:pt x="1918" y="6502"/>
                    </a:cubicBezTo>
                    <a:lnTo>
                      <a:pt x="1861" y="6310"/>
                    </a:lnTo>
                    <a:cubicBezTo>
                      <a:pt x="1856" y="6293"/>
                      <a:pt x="1866" y="6274"/>
                      <a:pt x="1884" y="6269"/>
                    </a:cubicBezTo>
                    <a:cubicBezTo>
                      <a:pt x="1902" y="6264"/>
                      <a:pt x="1920" y="6274"/>
                      <a:pt x="1925" y="6291"/>
                    </a:cubicBezTo>
                    <a:close/>
                    <a:moveTo>
                      <a:pt x="2058" y="6739"/>
                    </a:moveTo>
                    <a:lnTo>
                      <a:pt x="2115" y="6931"/>
                    </a:lnTo>
                    <a:cubicBezTo>
                      <a:pt x="2120" y="6948"/>
                      <a:pt x="2110" y="6967"/>
                      <a:pt x="2092" y="6972"/>
                    </a:cubicBezTo>
                    <a:cubicBezTo>
                      <a:pt x="2075" y="6977"/>
                      <a:pt x="2056" y="6967"/>
                      <a:pt x="2051" y="6950"/>
                    </a:cubicBezTo>
                    <a:lnTo>
                      <a:pt x="1994" y="6758"/>
                    </a:lnTo>
                    <a:cubicBezTo>
                      <a:pt x="1989" y="6740"/>
                      <a:pt x="1999" y="6722"/>
                      <a:pt x="2017" y="6716"/>
                    </a:cubicBezTo>
                    <a:cubicBezTo>
                      <a:pt x="2034" y="6711"/>
                      <a:pt x="2053" y="6721"/>
                      <a:pt x="2058" y="6739"/>
                    </a:cubicBezTo>
                    <a:close/>
                    <a:moveTo>
                      <a:pt x="2274" y="6880"/>
                    </a:moveTo>
                    <a:lnTo>
                      <a:pt x="2195" y="7320"/>
                    </a:lnTo>
                    <a:lnTo>
                      <a:pt x="1890" y="6993"/>
                    </a:lnTo>
                    <a:lnTo>
                      <a:pt x="2274" y="688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7" name="Freeform 299"/>
              <p:cNvSpPr>
                <a:spLocks noEditPoints="1"/>
              </p:cNvSpPr>
              <p:nvPr/>
            </p:nvSpPr>
            <p:spPr bwMode="auto">
              <a:xfrm>
                <a:off x="938" y="1868"/>
                <a:ext cx="19" cy="397"/>
              </a:xfrm>
              <a:custGeom>
                <a:avLst/>
                <a:gdLst>
                  <a:gd name="T0" fmla="*/ 0 w 427"/>
                  <a:gd name="T1" fmla="*/ 0 h 5575"/>
                  <a:gd name="T2" fmla="*/ 0 w 427"/>
                  <a:gd name="T3" fmla="*/ 0 h 5575"/>
                  <a:gd name="T4" fmla="*/ 0 w 427"/>
                  <a:gd name="T5" fmla="*/ 0 h 5575"/>
                  <a:gd name="T6" fmla="*/ 0 w 427"/>
                  <a:gd name="T7" fmla="*/ 0 h 5575"/>
                  <a:gd name="T8" fmla="*/ 0 w 427"/>
                  <a:gd name="T9" fmla="*/ 0 h 5575"/>
                  <a:gd name="T10" fmla="*/ 0 w 427"/>
                  <a:gd name="T11" fmla="*/ 0 h 5575"/>
                  <a:gd name="T12" fmla="*/ 0 w 427"/>
                  <a:gd name="T13" fmla="*/ 0 h 5575"/>
                  <a:gd name="T14" fmla="*/ 0 w 427"/>
                  <a:gd name="T15" fmla="*/ 0 h 5575"/>
                  <a:gd name="T16" fmla="*/ 0 w 427"/>
                  <a:gd name="T17" fmla="*/ 0 h 5575"/>
                  <a:gd name="T18" fmla="*/ 0 w 427"/>
                  <a:gd name="T19" fmla="*/ 0 h 5575"/>
                  <a:gd name="T20" fmla="*/ 0 w 427"/>
                  <a:gd name="T21" fmla="*/ 0 h 5575"/>
                  <a:gd name="T22" fmla="*/ 0 w 427"/>
                  <a:gd name="T23" fmla="*/ 1 h 5575"/>
                  <a:gd name="T24" fmla="*/ 0 w 427"/>
                  <a:gd name="T25" fmla="*/ 0 h 5575"/>
                  <a:gd name="T26" fmla="*/ 0 w 427"/>
                  <a:gd name="T27" fmla="*/ 0 h 5575"/>
                  <a:gd name="T28" fmla="*/ 0 w 427"/>
                  <a:gd name="T29" fmla="*/ 1 h 5575"/>
                  <a:gd name="T30" fmla="*/ 0 w 427"/>
                  <a:gd name="T31" fmla="*/ 1 h 5575"/>
                  <a:gd name="T32" fmla="*/ 0 w 427"/>
                  <a:gd name="T33" fmla="*/ 1 h 5575"/>
                  <a:gd name="T34" fmla="*/ 0 w 427"/>
                  <a:gd name="T35" fmla="*/ 1 h 5575"/>
                  <a:gd name="T36" fmla="*/ 0 w 427"/>
                  <a:gd name="T37" fmla="*/ 1 h 5575"/>
                  <a:gd name="T38" fmla="*/ 0 w 427"/>
                  <a:gd name="T39" fmla="*/ 1 h 5575"/>
                  <a:gd name="T40" fmla="*/ 0 w 427"/>
                  <a:gd name="T41" fmla="*/ 1 h 5575"/>
                  <a:gd name="T42" fmla="*/ 0 w 427"/>
                  <a:gd name="T43" fmla="*/ 1 h 5575"/>
                  <a:gd name="T44" fmla="*/ 0 w 427"/>
                  <a:gd name="T45" fmla="*/ 1 h 5575"/>
                  <a:gd name="T46" fmla="*/ 0 w 427"/>
                  <a:gd name="T47" fmla="*/ 1 h 5575"/>
                  <a:gd name="T48" fmla="*/ 0 w 427"/>
                  <a:gd name="T49" fmla="*/ 1 h 5575"/>
                  <a:gd name="T50" fmla="*/ 0 w 427"/>
                  <a:gd name="T51" fmla="*/ 1 h 5575"/>
                  <a:gd name="T52" fmla="*/ 0 w 427"/>
                  <a:gd name="T53" fmla="*/ 1 h 5575"/>
                  <a:gd name="T54" fmla="*/ 0 w 427"/>
                  <a:gd name="T55" fmla="*/ 1 h 5575"/>
                  <a:gd name="T56" fmla="*/ 0 w 427"/>
                  <a:gd name="T57" fmla="*/ 1 h 5575"/>
                  <a:gd name="T58" fmla="*/ 0 w 427"/>
                  <a:gd name="T59" fmla="*/ 1 h 5575"/>
                  <a:gd name="T60" fmla="*/ 0 w 427"/>
                  <a:gd name="T61" fmla="*/ 1 h 5575"/>
                  <a:gd name="T62" fmla="*/ 0 w 427"/>
                  <a:gd name="T63" fmla="*/ 1 h 5575"/>
                  <a:gd name="T64" fmla="*/ 0 w 427"/>
                  <a:gd name="T65" fmla="*/ 2 h 5575"/>
                  <a:gd name="T66" fmla="*/ 0 w 427"/>
                  <a:gd name="T67" fmla="*/ 1 h 5575"/>
                  <a:gd name="T68" fmla="*/ 0 w 427"/>
                  <a:gd name="T69" fmla="*/ 1 h 5575"/>
                  <a:gd name="T70" fmla="*/ 0 w 427"/>
                  <a:gd name="T71" fmla="*/ 2 h 5575"/>
                  <a:gd name="T72" fmla="*/ 0 w 427"/>
                  <a:gd name="T73" fmla="*/ 2 h 5575"/>
                  <a:gd name="T74" fmla="*/ 0 w 427"/>
                  <a:gd name="T75" fmla="*/ 2 h 5575"/>
                  <a:gd name="T76" fmla="*/ 0 w 427"/>
                  <a:gd name="T77" fmla="*/ 2 h 5575"/>
                  <a:gd name="T78" fmla="*/ 0 w 427"/>
                  <a:gd name="T79" fmla="*/ 2 h 5575"/>
                  <a:gd name="T80" fmla="*/ 0 w 427"/>
                  <a:gd name="T81" fmla="*/ 2 h 5575"/>
                  <a:gd name="T82" fmla="*/ 0 w 427"/>
                  <a:gd name="T83" fmla="*/ 2 h 5575"/>
                  <a:gd name="T84" fmla="*/ 0 w 427"/>
                  <a:gd name="T85" fmla="*/ 2 h 5575"/>
                  <a:gd name="T86" fmla="*/ 0 w 427"/>
                  <a:gd name="T87" fmla="*/ 2 h 557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7"/>
                  <a:gd name="T133" fmla="*/ 0 h 5575"/>
                  <a:gd name="T134" fmla="*/ 427 w 427"/>
                  <a:gd name="T135" fmla="*/ 5575 h 557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7" h="5575">
                    <a:moveTo>
                      <a:pt x="67" y="33"/>
                    </a:moveTo>
                    <a:lnTo>
                      <a:pt x="75" y="232"/>
                    </a:lnTo>
                    <a:cubicBezTo>
                      <a:pt x="76" y="251"/>
                      <a:pt x="61" y="266"/>
                      <a:pt x="43" y="267"/>
                    </a:cubicBezTo>
                    <a:cubicBezTo>
                      <a:pt x="25" y="268"/>
                      <a:pt x="9" y="253"/>
                      <a:pt x="8" y="235"/>
                    </a:cubicBezTo>
                    <a:lnTo>
                      <a:pt x="1" y="35"/>
                    </a:lnTo>
                    <a:cubicBezTo>
                      <a:pt x="0" y="17"/>
                      <a:pt x="14" y="1"/>
                      <a:pt x="33" y="0"/>
                    </a:cubicBezTo>
                    <a:cubicBezTo>
                      <a:pt x="51" y="0"/>
                      <a:pt x="67" y="14"/>
                      <a:pt x="67" y="33"/>
                    </a:cubicBezTo>
                    <a:close/>
                    <a:moveTo>
                      <a:pt x="85" y="499"/>
                    </a:moveTo>
                    <a:lnTo>
                      <a:pt x="92" y="699"/>
                    </a:lnTo>
                    <a:cubicBezTo>
                      <a:pt x="93" y="717"/>
                      <a:pt x="79" y="733"/>
                      <a:pt x="60" y="733"/>
                    </a:cubicBezTo>
                    <a:cubicBezTo>
                      <a:pt x="42" y="734"/>
                      <a:pt x="27" y="720"/>
                      <a:pt x="26" y="701"/>
                    </a:cubicBezTo>
                    <a:lnTo>
                      <a:pt x="18" y="501"/>
                    </a:lnTo>
                    <a:cubicBezTo>
                      <a:pt x="18" y="483"/>
                      <a:pt x="32" y="468"/>
                      <a:pt x="50" y="467"/>
                    </a:cubicBezTo>
                    <a:cubicBezTo>
                      <a:pt x="69" y="466"/>
                      <a:pt x="84" y="480"/>
                      <a:pt x="85" y="499"/>
                    </a:cubicBezTo>
                    <a:close/>
                    <a:moveTo>
                      <a:pt x="103" y="965"/>
                    </a:moveTo>
                    <a:lnTo>
                      <a:pt x="110" y="1165"/>
                    </a:lnTo>
                    <a:cubicBezTo>
                      <a:pt x="111" y="1183"/>
                      <a:pt x="96" y="1199"/>
                      <a:pt x="78" y="1200"/>
                    </a:cubicBezTo>
                    <a:cubicBezTo>
                      <a:pt x="60" y="1200"/>
                      <a:pt x="44" y="1186"/>
                      <a:pt x="43" y="1168"/>
                    </a:cubicBezTo>
                    <a:lnTo>
                      <a:pt x="36" y="968"/>
                    </a:lnTo>
                    <a:cubicBezTo>
                      <a:pt x="35" y="949"/>
                      <a:pt x="50" y="934"/>
                      <a:pt x="68" y="933"/>
                    </a:cubicBezTo>
                    <a:cubicBezTo>
                      <a:pt x="86" y="932"/>
                      <a:pt x="102" y="947"/>
                      <a:pt x="103" y="965"/>
                    </a:cubicBezTo>
                    <a:close/>
                    <a:moveTo>
                      <a:pt x="120" y="1432"/>
                    </a:moveTo>
                    <a:lnTo>
                      <a:pt x="128" y="1631"/>
                    </a:lnTo>
                    <a:cubicBezTo>
                      <a:pt x="128" y="1650"/>
                      <a:pt x="114" y="1665"/>
                      <a:pt x="95" y="1666"/>
                    </a:cubicBezTo>
                    <a:cubicBezTo>
                      <a:pt x="77" y="1667"/>
                      <a:pt x="62" y="1652"/>
                      <a:pt x="61" y="1634"/>
                    </a:cubicBezTo>
                    <a:lnTo>
                      <a:pt x="53" y="1434"/>
                    </a:lnTo>
                    <a:cubicBezTo>
                      <a:pt x="53" y="1416"/>
                      <a:pt x="67" y="1400"/>
                      <a:pt x="85" y="1399"/>
                    </a:cubicBezTo>
                    <a:cubicBezTo>
                      <a:pt x="104" y="1399"/>
                      <a:pt x="119" y="1413"/>
                      <a:pt x="120" y="1432"/>
                    </a:cubicBezTo>
                    <a:close/>
                    <a:moveTo>
                      <a:pt x="138" y="1898"/>
                    </a:moveTo>
                    <a:lnTo>
                      <a:pt x="145" y="2098"/>
                    </a:lnTo>
                    <a:cubicBezTo>
                      <a:pt x="146" y="2116"/>
                      <a:pt x="131" y="2132"/>
                      <a:pt x="113" y="2132"/>
                    </a:cubicBezTo>
                    <a:cubicBezTo>
                      <a:pt x="95" y="2133"/>
                      <a:pt x="79" y="2119"/>
                      <a:pt x="78" y="2100"/>
                    </a:cubicBezTo>
                    <a:lnTo>
                      <a:pt x="71" y="1900"/>
                    </a:lnTo>
                    <a:cubicBezTo>
                      <a:pt x="70" y="1882"/>
                      <a:pt x="85" y="1867"/>
                      <a:pt x="103" y="1866"/>
                    </a:cubicBezTo>
                    <a:cubicBezTo>
                      <a:pt x="121" y="1865"/>
                      <a:pt x="137" y="1879"/>
                      <a:pt x="138" y="1898"/>
                    </a:cubicBezTo>
                    <a:close/>
                    <a:moveTo>
                      <a:pt x="155" y="2364"/>
                    </a:moveTo>
                    <a:lnTo>
                      <a:pt x="163" y="2564"/>
                    </a:lnTo>
                    <a:cubicBezTo>
                      <a:pt x="163" y="2582"/>
                      <a:pt x="149" y="2598"/>
                      <a:pt x="131" y="2599"/>
                    </a:cubicBezTo>
                    <a:cubicBezTo>
                      <a:pt x="112" y="2599"/>
                      <a:pt x="97" y="2585"/>
                      <a:pt x="96" y="2567"/>
                    </a:cubicBezTo>
                    <a:lnTo>
                      <a:pt x="88" y="2367"/>
                    </a:lnTo>
                    <a:cubicBezTo>
                      <a:pt x="88" y="2348"/>
                      <a:pt x="102" y="2333"/>
                      <a:pt x="121" y="2332"/>
                    </a:cubicBezTo>
                    <a:cubicBezTo>
                      <a:pt x="139" y="2331"/>
                      <a:pt x="154" y="2346"/>
                      <a:pt x="155" y="2364"/>
                    </a:cubicBezTo>
                    <a:close/>
                    <a:moveTo>
                      <a:pt x="173" y="2831"/>
                    </a:moveTo>
                    <a:lnTo>
                      <a:pt x="180" y="3030"/>
                    </a:lnTo>
                    <a:cubicBezTo>
                      <a:pt x="181" y="3049"/>
                      <a:pt x="166" y="3064"/>
                      <a:pt x="148" y="3065"/>
                    </a:cubicBezTo>
                    <a:cubicBezTo>
                      <a:pt x="130" y="3066"/>
                      <a:pt x="114" y="3051"/>
                      <a:pt x="114" y="3033"/>
                    </a:cubicBezTo>
                    <a:lnTo>
                      <a:pt x="106" y="2833"/>
                    </a:lnTo>
                    <a:cubicBezTo>
                      <a:pt x="105" y="2815"/>
                      <a:pt x="120" y="2799"/>
                      <a:pt x="138" y="2799"/>
                    </a:cubicBezTo>
                    <a:cubicBezTo>
                      <a:pt x="156" y="2798"/>
                      <a:pt x="172" y="2812"/>
                      <a:pt x="173" y="2831"/>
                    </a:cubicBezTo>
                    <a:close/>
                    <a:moveTo>
                      <a:pt x="190" y="3297"/>
                    </a:moveTo>
                    <a:lnTo>
                      <a:pt x="198" y="3497"/>
                    </a:lnTo>
                    <a:cubicBezTo>
                      <a:pt x="198" y="3515"/>
                      <a:pt x="184" y="3531"/>
                      <a:pt x="166" y="3531"/>
                    </a:cubicBezTo>
                    <a:cubicBezTo>
                      <a:pt x="147" y="3532"/>
                      <a:pt x="132" y="3518"/>
                      <a:pt x="131" y="3499"/>
                    </a:cubicBezTo>
                    <a:lnTo>
                      <a:pt x="124" y="3299"/>
                    </a:lnTo>
                    <a:cubicBezTo>
                      <a:pt x="123" y="3281"/>
                      <a:pt x="137" y="3266"/>
                      <a:pt x="156" y="3265"/>
                    </a:cubicBezTo>
                    <a:cubicBezTo>
                      <a:pt x="174" y="3264"/>
                      <a:pt x="189" y="3279"/>
                      <a:pt x="190" y="3297"/>
                    </a:cubicBezTo>
                    <a:close/>
                    <a:moveTo>
                      <a:pt x="208" y="3763"/>
                    </a:moveTo>
                    <a:lnTo>
                      <a:pt x="215" y="3963"/>
                    </a:lnTo>
                    <a:cubicBezTo>
                      <a:pt x="216" y="3981"/>
                      <a:pt x="202" y="3997"/>
                      <a:pt x="183" y="3998"/>
                    </a:cubicBezTo>
                    <a:cubicBezTo>
                      <a:pt x="165" y="3998"/>
                      <a:pt x="149" y="3984"/>
                      <a:pt x="149" y="3966"/>
                    </a:cubicBezTo>
                    <a:lnTo>
                      <a:pt x="141" y="3766"/>
                    </a:lnTo>
                    <a:cubicBezTo>
                      <a:pt x="140" y="3747"/>
                      <a:pt x="155" y="3732"/>
                      <a:pt x="173" y="3731"/>
                    </a:cubicBezTo>
                    <a:cubicBezTo>
                      <a:pt x="192" y="3730"/>
                      <a:pt x="207" y="3745"/>
                      <a:pt x="208" y="3763"/>
                    </a:cubicBezTo>
                    <a:close/>
                    <a:moveTo>
                      <a:pt x="225" y="4230"/>
                    </a:moveTo>
                    <a:lnTo>
                      <a:pt x="233" y="4429"/>
                    </a:lnTo>
                    <a:cubicBezTo>
                      <a:pt x="233" y="4448"/>
                      <a:pt x="219" y="4463"/>
                      <a:pt x="201" y="4464"/>
                    </a:cubicBezTo>
                    <a:cubicBezTo>
                      <a:pt x="182" y="4465"/>
                      <a:pt x="167" y="4450"/>
                      <a:pt x="166" y="4432"/>
                    </a:cubicBezTo>
                    <a:lnTo>
                      <a:pt x="159" y="4232"/>
                    </a:lnTo>
                    <a:cubicBezTo>
                      <a:pt x="158" y="4214"/>
                      <a:pt x="172" y="4198"/>
                      <a:pt x="191" y="4198"/>
                    </a:cubicBezTo>
                    <a:cubicBezTo>
                      <a:pt x="209" y="4197"/>
                      <a:pt x="225" y="4211"/>
                      <a:pt x="225" y="4230"/>
                    </a:cubicBezTo>
                    <a:close/>
                    <a:moveTo>
                      <a:pt x="243" y="4696"/>
                    </a:moveTo>
                    <a:lnTo>
                      <a:pt x="250" y="4896"/>
                    </a:lnTo>
                    <a:cubicBezTo>
                      <a:pt x="251" y="4914"/>
                      <a:pt x="237" y="4930"/>
                      <a:pt x="218" y="4930"/>
                    </a:cubicBezTo>
                    <a:cubicBezTo>
                      <a:pt x="200" y="4931"/>
                      <a:pt x="184" y="4917"/>
                      <a:pt x="184" y="4898"/>
                    </a:cubicBezTo>
                    <a:lnTo>
                      <a:pt x="176" y="4698"/>
                    </a:lnTo>
                    <a:cubicBezTo>
                      <a:pt x="175" y="4680"/>
                      <a:pt x="190" y="4665"/>
                      <a:pt x="208" y="4664"/>
                    </a:cubicBezTo>
                    <a:cubicBezTo>
                      <a:pt x="227" y="4663"/>
                      <a:pt x="242" y="4678"/>
                      <a:pt x="243" y="4696"/>
                    </a:cubicBezTo>
                    <a:close/>
                    <a:moveTo>
                      <a:pt x="260" y="5162"/>
                    </a:moveTo>
                    <a:lnTo>
                      <a:pt x="263" y="5241"/>
                    </a:lnTo>
                    <a:cubicBezTo>
                      <a:pt x="264" y="5260"/>
                      <a:pt x="250" y="5275"/>
                      <a:pt x="231" y="5276"/>
                    </a:cubicBezTo>
                    <a:cubicBezTo>
                      <a:pt x="213" y="5276"/>
                      <a:pt x="197" y="5262"/>
                      <a:pt x="197" y="5244"/>
                    </a:cubicBezTo>
                    <a:lnTo>
                      <a:pt x="194" y="5165"/>
                    </a:lnTo>
                    <a:cubicBezTo>
                      <a:pt x="193" y="5146"/>
                      <a:pt x="207" y="5131"/>
                      <a:pt x="226" y="5130"/>
                    </a:cubicBezTo>
                    <a:cubicBezTo>
                      <a:pt x="244" y="5130"/>
                      <a:pt x="260" y="5144"/>
                      <a:pt x="260" y="5162"/>
                    </a:cubicBezTo>
                    <a:close/>
                    <a:moveTo>
                      <a:pt x="427" y="5168"/>
                    </a:moveTo>
                    <a:lnTo>
                      <a:pt x="242" y="5575"/>
                    </a:lnTo>
                    <a:lnTo>
                      <a:pt x="28" y="5183"/>
                    </a:lnTo>
                    <a:lnTo>
                      <a:pt x="427" y="5168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78" name="Freeform 300"/>
              <p:cNvSpPr>
                <a:spLocks noEditPoints="1"/>
              </p:cNvSpPr>
              <p:nvPr/>
            </p:nvSpPr>
            <p:spPr bwMode="auto">
              <a:xfrm>
                <a:off x="998" y="2276"/>
                <a:ext cx="30" cy="60"/>
              </a:xfrm>
              <a:custGeom>
                <a:avLst/>
                <a:gdLst>
                  <a:gd name="T0" fmla="*/ 0 w 663"/>
                  <a:gd name="T1" fmla="*/ 0 h 845"/>
                  <a:gd name="T2" fmla="*/ 0 w 663"/>
                  <a:gd name="T3" fmla="*/ 0 h 845"/>
                  <a:gd name="T4" fmla="*/ 0 w 663"/>
                  <a:gd name="T5" fmla="*/ 0 h 845"/>
                  <a:gd name="T6" fmla="*/ 0 w 663"/>
                  <a:gd name="T7" fmla="*/ 0 h 845"/>
                  <a:gd name="T8" fmla="*/ 0 w 663"/>
                  <a:gd name="T9" fmla="*/ 0 h 845"/>
                  <a:gd name="T10" fmla="*/ 0 w 663"/>
                  <a:gd name="T11" fmla="*/ 0 h 845"/>
                  <a:gd name="T12" fmla="*/ 0 w 663"/>
                  <a:gd name="T13" fmla="*/ 0 h 845"/>
                  <a:gd name="T14" fmla="*/ 0 w 663"/>
                  <a:gd name="T15" fmla="*/ 0 h 845"/>
                  <a:gd name="T16" fmla="*/ 0 w 663"/>
                  <a:gd name="T17" fmla="*/ 0 h 845"/>
                  <a:gd name="T18" fmla="*/ 0 w 663"/>
                  <a:gd name="T19" fmla="*/ 0 h 845"/>
                  <a:gd name="T20" fmla="*/ 0 w 663"/>
                  <a:gd name="T21" fmla="*/ 0 h 845"/>
                  <a:gd name="T22" fmla="*/ 0 w 663"/>
                  <a:gd name="T23" fmla="*/ 0 h 845"/>
                  <a:gd name="T24" fmla="*/ 0 w 663"/>
                  <a:gd name="T25" fmla="*/ 0 h 845"/>
                  <a:gd name="T26" fmla="*/ 0 w 663"/>
                  <a:gd name="T27" fmla="*/ 0 h 845"/>
                  <a:gd name="T28" fmla="*/ 0 w 663"/>
                  <a:gd name="T29" fmla="*/ 0 h 845"/>
                  <a:gd name="T30" fmla="*/ 0 w 663"/>
                  <a:gd name="T31" fmla="*/ 0 h 845"/>
                  <a:gd name="T32" fmla="*/ 0 w 663"/>
                  <a:gd name="T33" fmla="*/ 0 h 845"/>
                  <a:gd name="T34" fmla="*/ 0 w 663"/>
                  <a:gd name="T35" fmla="*/ 0 h 8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3"/>
                  <a:gd name="T55" fmla="*/ 0 h 845"/>
                  <a:gd name="T56" fmla="*/ 663 w 663"/>
                  <a:gd name="T57" fmla="*/ 845 h 84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3" h="845">
                    <a:moveTo>
                      <a:pt x="652" y="58"/>
                    </a:moveTo>
                    <a:lnTo>
                      <a:pt x="529" y="216"/>
                    </a:lnTo>
                    <a:cubicBezTo>
                      <a:pt x="518" y="230"/>
                      <a:pt x="497" y="233"/>
                      <a:pt x="482" y="222"/>
                    </a:cubicBezTo>
                    <a:cubicBezTo>
                      <a:pt x="468" y="210"/>
                      <a:pt x="465" y="190"/>
                      <a:pt x="476" y="175"/>
                    </a:cubicBezTo>
                    <a:lnTo>
                      <a:pt x="599" y="17"/>
                    </a:lnTo>
                    <a:cubicBezTo>
                      <a:pt x="610" y="2"/>
                      <a:pt x="631" y="0"/>
                      <a:pt x="646" y="11"/>
                    </a:cubicBezTo>
                    <a:cubicBezTo>
                      <a:pt x="660" y="22"/>
                      <a:pt x="663" y="43"/>
                      <a:pt x="652" y="58"/>
                    </a:cubicBezTo>
                    <a:close/>
                    <a:moveTo>
                      <a:pt x="366" y="427"/>
                    </a:moveTo>
                    <a:lnTo>
                      <a:pt x="244" y="585"/>
                    </a:lnTo>
                    <a:cubicBezTo>
                      <a:pt x="232" y="599"/>
                      <a:pt x="212" y="602"/>
                      <a:pt x="197" y="591"/>
                    </a:cubicBezTo>
                    <a:cubicBezTo>
                      <a:pt x="182" y="580"/>
                      <a:pt x="180" y="559"/>
                      <a:pt x="191" y="544"/>
                    </a:cubicBezTo>
                    <a:lnTo>
                      <a:pt x="313" y="386"/>
                    </a:lnTo>
                    <a:cubicBezTo>
                      <a:pt x="325" y="371"/>
                      <a:pt x="346" y="369"/>
                      <a:pt x="360" y="380"/>
                    </a:cubicBezTo>
                    <a:cubicBezTo>
                      <a:pt x="375" y="391"/>
                      <a:pt x="377" y="412"/>
                      <a:pt x="366" y="427"/>
                    </a:cubicBezTo>
                    <a:close/>
                    <a:moveTo>
                      <a:pt x="403" y="651"/>
                    </a:moveTo>
                    <a:lnTo>
                      <a:pt x="0" y="845"/>
                    </a:lnTo>
                    <a:lnTo>
                      <a:pt x="87" y="407"/>
                    </a:lnTo>
                    <a:lnTo>
                      <a:pt x="403" y="651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pic>
            <p:nvPicPr>
              <p:cNvPr id="79" name="Picture 30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" y="1197"/>
                <a:ext cx="84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0" name="Picture 30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" y="1751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30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" y="1537"/>
                <a:ext cx="85" cy="1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30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" y="2318"/>
                <a:ext cx="60" cy="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3" name="Picture 30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" y="2471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4" name="Picture 30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" y="2533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5" name="Picture 30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2631"/>
                <a:ext cx="84" cy="1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6" name="Picture 30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2466"/>
                <a:ext cx="84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7" name="Picture 30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" y="2426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8" name="Picture 31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" y="2298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Picture 3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" y="1685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Picture 31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" y="1850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1" name="Picture 31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" y="1921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2" name="Picture 31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" y="1883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3" name="Picture 31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" y="1616"/>
                <a:ext cx="78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4" name="Picture 3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" y="2091"/>
                <a:ext cx="78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31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" y="2209"/>
                <a:ext cx="78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6" name="Picture 31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2489"/>
                <a:ext cx="79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7" name="Picture 31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" y="2110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8" name="Picture 32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" y="1797"/>
                <a:ext cx="78" cy="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9" name="Freeform 321"/>
              <p:cNvSpPr>
                <a:spLocks/>
              </p:cNvSpPr>
              <p:nvPr/>
            </p:nvSpPr>
            <p:spPr bwMode="auto">
              <a:xfrm>
                <a:off x="159" y="1179"/>
                <a:ext cx="156" cy="385"/>
              </a:xfrm>
              <a:custGeom>
                <a:avLst/>
                <a:gdLst>
                  <a:gd name="T0" fmla="*/ 0 w 156"/>
                  <a:gd name="T1" fmla="*/ 0 h 385"/>
                  <a:gd name="T2" fmla="*/ 114 w 156"/>
                  <a:gd name="T3" fmla="*/ 22 h 385"/>
                  <a:gd name="T4" fmla="*/ 107 w 156"/>
                  <a:gd name="T5" fmla="*/ 56 h 385"/>
                  <a:gd name="T6" fmla="*/ 110 w 156"/>
                  <a:gd name="T7" fmla="*/ 111 h 385"/>
                  <a:gd name="T8" fmla="*/ 101 w 156"/>
                  <a:gd name="T9" fmla="*/ 124 h 385"/>
                  <a:gd name="T10" fmla="*/ 107 w 156"/>
                  <a:gd name="T11" fmla="*/ 135 h 385"/>
                  <a:gd name="T12" fmla="*/ 103 w 156"/>
                  <a:gd name="T13" fmla="*/ 188 h 385"/>
                  <a:gd name="T14" fmla="*/ 99 w 156"/>
                  <a:gd name="T15" fmla="*/ 199 h 385"/>
                  <a:gd name="T16" fmla="*/ 110 w 156"/>
                  <a:gd name="T17" fmla="*/ 225 h 385"/>
                  <a:gd name="T18" fmla="*/ 122 w 156"/>
                  <a:gd name="T19" fmla="*/ 255 h 385"/>
                  <a:gd name="T20" fmla="*/ 129 w 156"/>
                  <a:gd name="T21" fmla="*/ 283 h 385"/>
                  <a:gd name="T22" fmla="*/ 142 w 156"/>
                  <a:gd name="T23" fmla="*/ 320 h 385"/>
                  <a:gd name="T24" fmla="*/ 156 w 156"/>
                  <a:gd name="T25" fmla="*/ 368 h 385"/>
                  <a:gd name="T26" fmla="*/ 155 w 156"/>
                  <a:gd name="T27" fmla="*/ 385 h 385"/>
                  <a:gd name="T28" fmla="*/ 94 w 156"/>
                  <a:gd name="T29" fmla="*/ 362 h 385"/>
                  <a:gd name="T30" fmla="*/ 95 w 156"/>
                  <a:gd name="T31" fmla="*/ 320 h 385"/>
                  <a:gd name="T32" fmla="*/ 72 w 156"/>
                  <a:gd name="T33" fmla="*/ 265 h 385"/>
                  <a:gd name="T34" fmla="*/ 42 w 156"/>
                  <a:gd name="T35" fmla="*/ 204 h 385"/>
                  <a:gd name="T36" fmla="*/ 28 w 156"/>
                  <a:gd name="T37" fmla="*/ 75 h 385"/>
                  <a:gd name="T38" fmla="*/ 14 w 156"/>
                  <a:gd name="T39" fmla="*/ 70 h 385"/>
                  <a:gd name="T40" fmla="*/ 12 w 156"/>
                  <a:gd name="T41" fmla="*/ 49 h 385"/>
                  <a:gd name="T42" fmla="*/ 10 w 156"/>
                  <a:gd name="T43" fmla="*/ 42 h 385"/>
                  <a:gd name="T44" fmla="*/ 25 w 156"/>
                  <a:gd name="T45" fmla="*/ 40 h 385"/>
                  <a:gd name="T46" fmla="*/ 3 w 156"/>
                  <a:gd name="T47" fmla="*/ 0 h 385"/>
                  <a:gd name="T48" fmla="*/ 0 w 156"/>
                  <a:gd name="T49" fmla="*/ 0 h 38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6"/>
                  <a:gd name="T76" fmla="*/ 0 h 385"/>
                  <a:gd name="T77" fmla="*/ 156 w 156"/>
                  <a:gd name="T78" fmla="*/ 385 h 38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6" h="385">
                    <a:moveTo>
                      <a:pt x="0" y="0"/>
                    </a:moveTo>
                    <a:lnTo>
                      <a:pt x="114" y="22"/>
                    </a:lnTo>
                    <a:lnTo>
                      <a:pt x="107" y="56"/>
                    </a:lnTo>
                    <a:lnTo>
                      <a:pt x="110" y="111"/>
                    </a:lnTo>
                    <a:lnTo>
                      <a:pt x="101" y="124"/>
                    </a:lnTo>
                    <a:lnTo>
                      <a:pt x="107" y="135"/>
                    </a:lnTo>
                    <a:lnTo>
                      <a:pt x="103" y="188"/>
                    </a:lnTo>
                    <a:lnTo>
                      <a:pt x="99" y="199"/>
                    </a:lnTo>
                    <a:lnTo>
                      <a:pt x="110" y="225"/>
                    </a:lnTo>
                    <a:lnTo>
                      <a:pt x="122" y="255"/>
                    </a:lnTo>
                    <a:lnTo>
                      <a:pt x="129" y="283"/>
                    </a:lnTo>
                    <a:lnTo>
                      <a:pt x="142" y="320"/>
                    </a:lnTo>
                    <a:lnTo>
                      <a:pt x="156" y="368"/>
                    </a:lnTo>
                    <a:lnTo>
                      <a:pt x="155" y="385"/>
                    </a:lnTo>
                    <a:lnTo>
                      <a:pt x="94" y="362"/>
                    </a:lnTo>
                    <a:lnTo>
                      <a:pt x="95" y="320"/>
                    </a:lnTo>
                    <a:lnTo>
                      <a:pt x="72" y="265"/>
                    </a:lnTo>
                    <a:lnTo>
                      <a:pt x="42" y="204"/>
                    </a:lnTo>
                    <a:lnTo>
                      <a:pt x="28" y="75"/>
                    </a:lnTo>
                    <a:lnTo>
                      <a:pt x="14" y="70"/>
                    </a:lnTo>
                    <a:lnTo>
                      <a:pt x="12" y="49"/>
                    </a:lnTo>
                    <a:lnTo>
                      <a:pt x="10" y="42"/>
                    </a:lnTo>
                    <a:lnTo>
                      <a:pt x="25" y="4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0" name="Freeform 322"/>
              <p:cNvSpPr>
                <a:spLocks/>
              </p:cNvSpPr>
              <p:nvPr/>
            </p:nvSpPr>
            <p:spPr bwMode="auto">
              <a:xfrm>
                <a:off x="159" y="1179"/>
                <a:ext cx="156" cy="385"/>
              </a:xfrm>
              <a:custGeom>
                <a:avLst/>
                <a:gdLst>
                  <a:gd name="T0" fmla="*/ 0 w 156"/>
                  <a:gd name="T1" fmla="*/ 0 h 385"/>
                  <a:gd name="T2" fmla="*/ 114 w 156"/>
                  <a:gd name="T3" fmla="*/ 22 h 385"/>
                  <a:gd name="T4" fmla="*/ 107 w 156"/>
                  <a:gd name="T5" fmla="*/ 56 h 385"/>
                  <a:gd name="T6" fmla="*/ 110 w 156"/>
                  <a:gd name="T7" fmla="*/ 111 h 385"/>
                  <a:gd name="T8" fmla="*/ 101 w 156"/>
                  <a:gd name="T9" fmla="*/ 124 h 385"/>
                  <a:gd name="T10" fmla="*/ 107 w 156"/>
                  <a:gd name="T11" fmla="*/ 135 h 385"/>
                  <a:gd name="T12" fmla="*/ 103 w 156"/>
                  <a:gd name="T13" fmla="*/ 188 h 385"/>
                  <a:gd name="T14" fmla="*/ 99 w 156"/>
                  <a:gd name="T15" fmla="*/ 199 h 385"/>
                  <a:gd name="T16" fmla="*/ 110 w 156"/>
                  <a:gd name="T17" fmla="*/ 225 h 385"/>
                  <a:gd name="T18" fmla="*/ 122 w 156"/>
                  <a:gd name="T19" fmla="*/ 255 h 385"/>
                  <a:gd name="T20" fmla="*/ 129 w 156"/>
                  <a:gd name="T21" fmla="*/ 283 h 385"/>
                  <a:gd name="T22" fmla="*/ 142 w 156"/>
                  <a:gd name="T23" fmla="*/ 320 h 385"/>
                  <a:gd name="T24" fmla="*/ 156 w 156"/>
                  <a:gd name="T25" fmla="*/ 368 h 385"/>
                  <a:gd name="T26" fmla="*/ 155 w 156"/>
                  <a:gd name="T27" fmla="*/ 385 h 385"/>
                  <a:gd name="T28" fmla="*/ 94 w 156"/>
                  <a:gd name="T29" fmla="*/ 362 h 385"/>
                  <a:gd name="T30" fmla="*/ 95 w 156"/>
                  <a:gd name="T31" fmla="*/ 320 h 385"/>
                  <a:gd name="T32" fmla="*/ 72 w 156"/>
                  <a:gd name="T33" fmla="*/ 265 h 385"/>
                  <a:gd name="T34" fmla="*/ 42 w 156"/>
                  <a:gd name="T35" fmla="*/ 204 h 385"/>
                  <a:gd name="T36" fmla="*/ 28 w 156"/>
                  <a:gd name="T37" fmla="*/ 75 h 385"/>
                  <a:gd name="T38" fmla="*/ 14 w 156"/>
                  <a:gd name="T39" fmla="*/ 70 h 385"/>
                  <a:gd name="T40" fmla="*/ 12 w 156"/>
                  <a:gd name="T41" fmla="*/ 49 h 385"/>
                  <a:gd name="T42" fmla="*/ 10 w 156"/>
                  <a:gd name="T43" fmla="*/ 42 h 385"/>
                  <a:gd name="T44" fmla="*/ 25 w 156"/>
                  <a:gd name="T45" fmla="*/ 40 h 385"/>
                  <a:gd name="T46" fmla="*/ 3 w 156"/>
                  <a:gd name="T47" fmla="*/ 0 h 385"/>
                  <a:gd name="T48" fmla="*/ 0 w 156"/>
                  <a:gd name="T49" fmla="*/ 0 h 38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6"/>
                  <a:gd name="T76" fmla="*/ 0 h 385"/>
                  <a:gd name="T77" fmla="*/ 156 w 156"/>
                  <a:gd name="T78" fmla="*/ 385 h 38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6" h="385">
                    <a:moveTo>
                      <a:pt x="0" y="0"/>
                    </a:moveTo>
                    <a:lnTo>
                      <a:pt x="114" y="22"/>
                    </a:lnTo>
                    <a:lnTo>
                      <a:pt x="107" y="56"/>
                    </a:lnTo>
                    <a:lnTo>
                      <a:pt x="110" y="111"/>
                    </a:lnTo>
                    <a:lnTo>
                      <a:pt x="101" y="124"/>
                    </a:lnTo>
                    <a:lnTo>
                      <a:pt x="107" y="135"/>
                    </a:lnTo>
                    <a:lnTo>
                      <a:pt x="103" y="188"/>
                    </a:lnTo>
                    <a:lnTo>
                      <a:pt x="99" y="199"/>
                    </a:lnTo>
                    <a:lnTo>
                      <a:pt x="110" y="225"/>
                    </a:lnTo>
                    <a:lnTo>
                      <a:pt x="122" y="255"/>
                    </a:lnTo>
                    <a:lnTo>
                      <a:pt x="129" y="283"/>
                    </a:lnTo>
                    <a:lnTo>
                      <a:pt x="142" y="320"/>
                    </a:lnTo>
                    <a:lnTo>
                      <a:pt x="156" y="368"/>
                    </a:lnTo>
                    <a:lnTo>
                      <a:pt x="155" y="385"/>
                    </a:lnTo>
                    <a:lnTo>
                      <a:pt x="94" y="362"/>
                    </a:lnTo>
                    <a:lnTo>
                      <a:pt x="95" y="320"/>
                    </a:lnTo>
                    <a:lnTo>
                      <a:pt x="72" y="265"/>
                    </a:lnTo>
                    <a:lnTo>
                      <a:pt x="42" y="204"/>
                    </a:lnTo>
                    <a:lnTo>
                      <a:pt x="28" y="75"/>
                    </a:lnTo>
                    <a:lnTo>
                      <a:pt x="14" y="70"/>
                    </a:lnTo>
                    <a:lnTo>
                      <a:pt x="12" y="49"/>
                    </a:lnTo>
                    <a:lnTo>
                      <a:pt x="10" y="42"/>
                    </a:lnTo>
                    <a:lnTo>
                      <a:pt x="25" y="4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1" name="Freeform 323"/>
              <p:cNvSpPr>
                <a:spLocks/>
              </p:cNvSpPr>
              <p:nvPr/>
            </p:nvSpPr>
            <p:spPr bwMode="auto">
              <a:xfrm>
                <a:off x="193" y="1528"/>
                <a:ext cx="219" cy="470"/>
              </a:xfrm>
              <a:custGeom>
                <a:avLst/>
                <a:gdLst>
                  <a:gd name="T0" fmla="*/ 118 w 219"/>
                  <a:gd name="T1" fmla="*/ 36 h 470"/>
                  <a:gd name="T2" fmla="*/ 61 w 219"/>
                  <a:gd name="T3" fmla="*/ 13 h 470"/>
                  <a:gd name="T4" fmla="*/ 0 w 219"/>
                  <a:gd name="T5" fmla="*/ 0 h 470"/>
                  <a:gd name="T6" fmla="*/ 18 w 219"/>
                  <a:gd name="T7" fmla="*/ 40 h 470"/>
                  <a:gd name="T8" fmla="*/ 40 w 219"/>
                  <a:gd name="T9" fmla="*/ 79 h 470"/>
                  <a:gd name="T10" fmla="*/ 60 w 219"/>
                  <a:gd name="T11" fmla="*/ 107 h 470"/>
                  <a:gd name="T12" fmla="*/ 86 w 219"/>
                  <a:gd name="T13" fmla="*/ 130 h 470"/>
                  <a:gd name="T14" fmla="*/ 98 w 219"/>
                  <a:gd name="T15" fmla="*/ 160 h 470"/>
                  <a:gd name="T16" fmla="*/ 122 w 219"/>
                  <a:gd name="T17" fmla="*/ 186 h 470"/>
                  <a:gd name="T18" fmla="*/ 118 w 219"/>
                  <a:gd name="T19" fmla="*/ 222 h 470"/>
                  <a:gd name="T20" fmla="*/ 102 w 219"/>
                  <a:gd name="T21" fmla="*/ 272 h 470"/>
                  <a:gd name="T22" fmla="*/ 112 w 219"/>
                  <a:gd name="T23" fmla="*/ 280 h 470"/>
                  <a:gd name="T24" fmla="*/ 140 w 219"/>
                  <a:gd name="T25" fmla="*/ 344 h 470"/>
                  <a:gd name="T26" fmla="*/ 170 w 219"/>
                  <a:gd name="T27" fmla="*/ 395 h 470"/>
                  <a:gd name="T28" fmla="*/ 174 w 219"/>
                  <a:gd name="T29" fmla="*/ 423 h 470"/>
                  <a:gd name="T30" fmla="*/ 189 w 219"/>
                  <a:gd name="T31" fmla="*/ 451 h 470"/>
                  <a:gd name="T32" fmla="*/ 191 w 219"/>
                  <a:gd name="T33" fmla="*/ 470 h 470"/>
                  <a:gd name="T34" fmla="*/ 203 w 219"/>
                  <a:gd name="T35" fmla="*/ 468 h 470"/>
                  <a:gd name="T36" fmla="*/ 219 w 219"/>
                  <a:gd name="T37" fmla="*/ 433 h 470"/>
                  <a:gd name="T38" fmla="*/ 212 w 219"/>
                  <a:gd name="T39" fmla="*/ 398 h 470"/>
                  <a:gd name="T40" fmla="*/ 203 w 219"/>
                  <a:gd name="T41" fmla="*/ 365 h 470"/>
                  <a:gd name="T42" fmla="*/ 194 w 219"/>
                  <a:gd name="T43" fmla="*/ 355 h 470"/>
                  <a:gd name="T44" fmla="*/ 187 w 219"/>
                  <a:gd name="T45" fmla="*/ 376 h 470"/>
                  <a:gd name="T46" fmla="*/ 180 w 219"/>
                  <a:gd name="T47" fmla="*/ 374 h 470"/>
                  <a:gd name="T48" fmla="*/ 170 w 219"/>
                  <a:gd name="T49" fmla="*/ 316 h 470"/>
                  <a:gd name="T50" fmla="*/ 167 w 219"/>
                  <a:gd name="T51" fmla="*/ 272 h 470"/>
                  <a:gd name="T52" fmla="*/ 162 w 219"/>
                  <a:gd name="T53" fmla="*/ 220 h 470"/>
                  <a:gd name="T54" fmla="*/ 156 w 219"/>
                  <a:gd name="T55" fmla="*/ 195 h 470"/>
                  <a:gd name="T56" fmla="*/ 158 w 219"/>
                  <a:gd name="T57" fmla="*/ 152 h 470"/>
                  <a:gd name="T58" fmla="*/ 150 w 219"/>
                  <a:gd name="T59" fmla="*/ 132 h 470"/>
                  <a:gd name="T60" fmla="*/ 144 w 219"/>
                  <a:gd name="T61" fmla="*/ 139 h 470"/>
                  <a:gd name="T62" fmla="*/ 149 w 219"/>
                  <a:gd name="T63" fmla="*/ 152 h 470"/>
                  <a:gd name="T64" fmla="*/ 136 w 219"/>
                  <a:gd name="T65" fmla="*/ 156 h 470"/>
                  <a:gd name="T66" fmla="*/ 137 w 219"/>
                  <a:gd name="T67" fmla="*/ 105 h 470"/>
                  <a:gd name="T68" fmla="*/ 115 w 219"/>
                  <a:gd name="T69" fmla="*/ 36 h 470"/>
                  <a:gd name="T70" fmla="*/ 118 w 219"/>
                  <a:gd name="T71" fmla="*/ 36 h 4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9"/>
                  <a:gd name="T109" fmla="*/ 0 h 470"/>
                  <a:gd name="T110" fmla="*/ 219 w 219"/>
                  <a:gd name="T111" fmla="*/ 470 h 47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9" h="470">
                    <a:moveTo>
                      <a:pt x="118" y="36"/>
                    </a:moveTo>
                    <a:lnTo>
                      <a:pt x="61" y="13"/>
                    </a:lnTo>
                    <a:lnTo>
                      <a:pt x="0" y="0"/>
                    </a:lnTo>
                    <a:lnTo>
                      <a:pt x="18" y="40"/>
                    </a:lnTo>
                    <a:lnTo>
                      <a:pt x="40" y="79"/>
                    </a:lnTo>
                    <a:lnTo>
                      <a:pt x="60" y="107"/>
                    </a:lnTo>
                    <a:lnTo>
                      <a:pt x="86" y="130"/>
                    </a:lnTo>
                    <a:lnTo>
                      <a:pt x="98" y="160"/>
                    </a:lnTo>
                    <a:lnTo>
                      <a:pt x="122" y="186"/>
                    </a:lnTo>
                    <a:lnTo>
                      <a:pt x="118" y="222"/>
                    </a:lnTo>
                    <a:lnTo>
                      <a:pt x="102" y="272"/>
                    </a:lnTo>
                    <a:lnTo>
                      <a:pt x="112" y="280"/>
                    </a:lnTo>
                    <a:lnTo>
                      <a:pt x="140" y="344"/>
                    </a:lnTo>
                    <a:lnTo>
                      <a:pt x="170" y="395"/>
                    </a:lnTo>
                    <a:lnTo>
                      <a:pt x="174" y="423"/>
                    </a:lnTo>
                    <a:lnTo>
                      <a:pt x="189" y="451"/>
                    </a:lnTo>
                    <a:lnTo>
                      <a:pt x="191" y="470"/>
                    </a:lnTo>
                    <a:lnTo>
                      <a:pt x="203" y="468"/>
                    </a:lnTo>
                    <a:lnTo>
                      <a:pt x="219" y="433"/>
                    </a:lnTo>
                    <a:lnTo>
                      <a:pt x="212" y="398"/>
                    </a:lnTo>
                    <a:lnTo>
                      <a:pt x="203" y="365"/>
                    </a:lnTo>
                    <a:lnTo>
                      <a:pt x="194" y="355"/>
                    </a:lnTo>
                    <a:lnTo>
                      <a:pt x="187" y="376"/>
                    </a:lnTo>
                    <a:lnTo>
                      <a:pt x="180" y="374"/>
                    </a:lnTo>
                    <a:lnTo>
                      <a:pt x="170" y="316"/>
                    </a:lnTo>
                    <a:lnTo>
                      <a:pt x="167" y="272"/>
                    </a:lnTo>
                    <a:lnTo>
                      <a:pt x="162" y="220"/>
                    </a:lnTo>
                    <a:lnTo>
                      <a:pt x="156" y="195"/>
                    </a:lnTo>
                    <a:lnTo>
                      <a:pt x="158" y="152"/>
                    </a:lnTo>
                    <a:lnTo>
                      <a:pt x="150" y="132"/>
                    </a:lnTo>
                    <a:lnTo>
                      <a:pt x="144" y="139"/>
                    </a:lnTo>
                    <a:lnTo>
                      <a:pt x="149" y="152"/>
                    </a:lnTo>
                    <a:lnTo>
                      <a:pt x="136" y="156"/>
                    </a:lnTo>
                    <a:lnTo>
                      <a:pt x="137" y="105"/>
                    </a:lnTo>
                    <a:lnTo>
                      <a:pt x="115" y="36"/>
                    </a:lnTo>
                    <a:lnTo>
                      <a:pt x="118" y="3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2" name="Freeform 324"/>
              <p:cNvSpPr>
                <a:spLocks/>
              </p:cNvSpPr>
              <p:nvPr/>
            </p:nvSpPr>
            <p:spPr bwMode="auto">
              <a:xfrm>
                <a:off x="193" y="1528"/>
                <a:ext cx="219" cy="470"/>
              </a:xfrm>
              <a:custGeom>
                <a:avLst/>
                <a:gdLst>
                  <a:gd name="T0" fmla="*/ 118 w 219"/>
                  <a:gd name="T1" fmla="*/ 36 h 470"/>
                  <a:gd name="T2" fmla="*/ 61 w 219"/>
                  <a:gd name="T3" fmla="*/ 13 h 470"/>
                  <a:gd name="T4" fmla="*/ 0 w 219"/>
                  <a:gd name="T5" fmla="*/ 0 h 470"/>
                  <a:gd name="T6" fmla="*/ 18 w 219"/>
                  <a:gd name="T7" fmla="*/ 40 h 470"/>
                  <a:gd name="T8" fmla="*/ 40 w 219"/>
                  <a:gd name="T9" fmla="*/ 79 h 470"/>
                  <a:gd name="T10" fmla="*/ 60 w 219"/>
                  <a:gd name="T11" fmla="*/ 107 h 470"/>
                  <a:gd name="T12" fmla="*/ 86 w 219"/>
                  <a:gd name="T13" fmla="*/ 130 h 470"/>
                  <a:gd name="T14" fmla="*/ 98 w 219"/>
                  <a:gd name="T15" fmla="*/ 160 h 470"/>
                  <a:gd name="T16" fmla="*/ 122 w 219"/>
                  <a:gd name="T17" fmla="*/ 186 h 470"/>
                  <a:gd name="T18" fmla="*/ 118 w 219"/>
                  <a:gd name="T19" fmla="*/ 222 h 470"/>
                  <a:gd name="T20" fmla="*/ 102 w 219"/>
                  <a:gd name="T21" fmla="*/ 272 h 470"/>
                  <a:gd name="T22" fmla="*/ 112 w 219"/>
                  <a:gd name="T23" fmla="*/ 280 h 470"/>
                  <a:gd name="T24" fmla="*/ 140 w 219"/>
                  <a:gd name="T25" fmla="*/ 344 h 470"/>
                  <a:gd name="T26" fmla="*/ 170 w 219"/>
                  <a:gd name="T27" fmla="*/ 395 h 470"/>
                  <a:gd name="T28" fmla="*/ 174 w 219"/>
                  <a:gd name="T29" fmla="*/ 423 h 470"/>
                  <a:gd name="T30" fmla="*/ 189 w 219"/>
                  <a:gd name="T31" fmla="*/ 451 h 470"/>
                  <a:gd name="T32" fmla="*/ 191 w 219"/>
                  <a:gd name="T33" fmla="*/ 470 h 470"/>
                  <a:gd name="T34" fmla="*/ 203 w 219"/>
                  <a:gd name="T35" fmla="*/ 468 h 470"/>
                  <a:gd name="T36" fmla="*/ 219 w 219"/>
                  <a:gd name="T37" fmla="*/ 433 h 470"/>
                  <a:gd name="T38" fmla="*/ 212 w 219"/>
                  <a:gd name="T39" fmla="*/ 398 h 470"/>
                  <a:gd name="T40" fmla="*/ 203 w 219"/>
                  <a:gd name="T41" fmla="*/ 365 h 470"/>
                  <a:gd name="T42" fmla="*/ 194 w 219"/>
                  <a:gd name="T43" fmla="*/ 355 h 470"/>
                  <a:gd name="T44" fmla="*/ 187 w 219"/>
                  <a:gd name="T45" fmla="*/ 376 h 470"/>
                  <a:gd name="T46" fmla="*/ 180 w 219"/>
                  <a:gd name="T47" fmla="*/ 374 h 470"/>
                  <a:gd name="T48" fmla="*/ 170 w 219"/>
                  <a:gd name="T49" fmla="*/ 316 h 470"/>
                  <a:gd name="T50" fmla="*/ 167 w 219"/>
                  <a:gd name="T51" fmla="*/ 272 h 470"/>
                  <a:gd name="T52" fmla="*/ 162 w 219"/>
                  <a:gd name="T53" fmla="*/ 220 h 470"/>
                  <a:gd name="T54" fmla="*/ 156 w 219"/>
                  <a:gd name="T55" fmla="*/ 195 h 470"/>
                  <a:gd name="T56" fmla="*/ 158 w 219"/>
                  <a:gd name="T57" fmla="*/ 152 h 470"/>
                  <a:gd name="T58" fmla="*/ 150 w 219"/>
                  <a:gd name="T59" fmla="*/ 132 h 470"/>
                  <a:gd name="T60" fmla="*/ 144 w 219"/>
                  <a:gd name="T61" fmla="*/ 139 h 470"/>
                  <a:gd name="T62" fmla="*/ 149 w 219"/>
                  <a:gd name="T63" fmla="*/ 152 h 470"/>
                  <a:gd name="T64" fmla="*/ 136 w 219"/>
                  <a:gd name="T65" fmla="*/ 156 h 470"/>
                  <a:gd name="T66" fmla="*/ 137 w 219"/>
                  <a:gd name="T67" fmla="*/ 105 h 470"/>
                  <a:gd name="T68" fmla="*/ 115 w 219"/>
                  <a:gd name="T69" fmla="*/ 36 h 470"/>
                  <a:gd name="T70" fmla="*/ 118 w 219"/>
                  <a:gd name="T71" fmla="*/ 36 h 47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9"/>
                  <a:gd name="T109" fmla="*/ 0 h 470"/>
                  <a:gd name="T110" fmla="*/ 219 w 219"/>
                  <a:gd name="T111" fmla="*/ 470 h 47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9" h="470">
                    <a:moveTo>
                      <a:pt x="118" y="36"/>
                    </a:moveTo>
                    <a:lnTo>
                      <a:pt x="61" y="13"/>
                    </a:lnTo>
                    <a:lnTo>
                      <a:pt x="0" y="0"/>
                    </a:lnTo>
                    <a:lnTo>
                      <a:pt x="18" y="40"/>
                    </a:lnTo>
                    <a:lnTo>
                      <a:pt x="40" y="79"/>
                    </a:lnTo>
                    <a:lnTo>
                      <a:pt x="60" y="107"/>
                    </a:lnTo>
                    <a:lnTo>
                      <a:pt x="86" y="130"/>
                    </a:lnTo>
                    <a:lnTo>
                      <a:pt x="98" y="160"/>
                    </a:lnTo>
                    <a:lnTo>
                      <a:pt x="122" y="186"/>
                    </a:lnTo>
                    <a:lnTo>
                      <a:pt x="118" y="222"/>
                    </a:lnTo>
                    <a:lnTo>
                      <a:pt x="102" y="272"/>
                    </a:lnTo>
                    <a:lnTo>
                      <a:pt x="112" y="280"/>
                    </a:lnTo>
                    <a:lnTo>
                      <a:pt x="140" y="344"/>
                    </a:lnTo>
                    <a:lnTo>
                      <a:pt x="170" y="395"/>
                    </a:lnTo>
                    <a:lnTo>
                      <a:pt x="174" y="423"/>
                    </a:lnTo>
                    <a:lnTo>
                      <a:pt x="189" y="451"/>
                    </a:lnTo>
                    <a:lnTo>
                      <a:pt x="191" y="470"/>
                    </a:lnTo>
                    <a:lnTo>
                      <a:pt x="203" y="468"/>
                    </a:lnTo>
                    <a:lnTo>
                      <a:pt x="219" y="433"/>
                    </a:lnTo>
                    <a:lnTo>
                      <a:pt x="212" y="398"/>
                    </a:lnTo>
                    <a:lnTo>
                      <a:pt x="203" y="365"/>
                    </a:lnTo>
                    <a:lnTo>
                      <a:pt x="194" y="355"/>
                    </a:lnTo>
                    <a:lnTo>
                      <a:pt x="187" y="376"/>
                    </a:lnTo>
                    <a:lnTo>
                      <a:pt x="180" y="374"/>
                    </a:lnTo>
                    <a:lnTo>
                      <a:pt x="170" y="316"/>
                    </a:lnTo>
                    <a:lnTo>
                      <a:pt x="167" y="272"/>
                    </a:lnTo>
                    <a:lnTo>
                      <a:pt x="162" y="220"/>
                    </a:lnTo>
                    <a:lnTo>
                      <a:pt x="156" y="195"/>
                    </a:lnTo>
                    <a:lnTo>
                      <a:pt x="158" y="152"/>
                    </a:lnTo>
                    <a:lnTo>
                      <a:pt x="150" y="132"/>
                    </a:lnTo>
                    <a:lnTo>
                      <a:pt x="144" y="139"/>
                    </a:lnTo>
                    <a:lnTo>
                      <a:pt x="149" y="152"/>
                    </a:lnTo>
                    <a:lnTo>
                      <a:pt x="136" y="156"/>
                    </a:lnTo>
                    <a:lnTo>
                      <a:pt x="137" y="105"/>
                    </a:lnTo>
                    <a:lnTo>
                      <a:pt x="115" y="36"/>
                    </a:lnTo>
                    <a:lnTo>
                      <a:pt x="118" y="3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3" name="Freeform 325"/>
              <p:cNvSpPr>
                <a:spLocks/>
              </p:cNvSpPr>
              <p:nvPr/>
            </p:nvSpPr>
            <p:spPr bwMode="auto">
              <a:xfrm>
                <a:off x="265" y="1199"/>
                <a:ext cx="291" cy="554"/>
              </a:xfrm>
              <a:custGeom>
                <a:avLst/>
                <a:gdLst>
                  <a:gd name="T0" fmla="*/ 8 w 291"/>
                  <a:gd name="T1" fmla="*/ 0 h 554"/>
                  <a:gd name="T2" fmla="*/ 10 w 291"/>
                  <a:gd name="T3" fmla="*/ 0 h 554"/>
                  <a:gd name="T4" fmla="*/ 102 w 291"/>
                  <a:gd name="T5" fmla="*/ 93 h 554"/>
                  <a:gd name="T6" fmla="*/ 104 w 291"/>
                  <a:gd name="T7" fmla="*/ 97 h 554"/>
                  <a:gd name="T8" fmla="*/ 172 w 291"/>
                  <a:gd name="T9" fmla="*/ 164 h 554"/>
                  <a:gd name="T10" fmla="*/ 282 w 291"/>
                  <a:gd name="T11" fmla="*/ 185 h 554"/>
                  <a:gd name="T12" fmla="*/ 291 w 291"/>
                  <a:gd name="T13" fmla="*/ 230 h 554"/>
                  <a:gd name="T14" fmla="*/ 291 w 291"/>
                  <a:gd name="T15" fmla="*/ 250 h 554"/>
                  <a:gd name="T16" fmla="*/ 291 w 291"/>
                  <a:gd name="T17" fmla="*/ 290 h 554"/>
                  <a:gd name="T18" fmla="*/ 281 w 291"/>
                  <a:gd name="T19" fmla="*/ 307 h 554"/>
                  <a:gd name="T20" fmla="*/ 291 w 291"/>
                  <a:gd name="T21" fmla="*/ 327 h 554"/>
                  <a:gd name="T22" fmla="*/ 276 w 291"/>
                  <a:gd name="T23" fmla="*/ 333 h 554"/>
                  <a:gd name="T24" fmla="*/ 267 w 291"/>
                  <a:gd name="T25" fmla="*/ 363 h 554"/>
                  <a:gd name="T26" fmla="*/ 272 w 291"/>
                  <a:gd name="T27" fmla="*/ 378 h 554"/>
                  <a:gd name="T28" fmla="*/ 263 w 291"/>
                  <a:gd name="T29" fmla="*/ 408 h 554"/>
                  <a:gd name="T30" fmla="*/ 246 w 291"/>
                  <a:gd name="T31" fmla="*/ 406 h 554"/>
                  <a:gd name="T32" fmla="*/ 241 w 291"/>
                  <a:gd name="T33" fmla="*/ 416 h 554"/>
                  <a:gd name="T34" fmla="*/ 246 w 291"/>
                  <a:gd name="T35" fmla="*/ 432 h 554"/>
                  <a:gd name="T36" fmla="*/ 250 w 291"/>
                  <a:gd name="T37" fmla="*/ 434 h 554"/>
                  <a:gd name="T38" fmla="*/ 248 w 291"/>
                  <a:gd name="T39" fmla="*/ 459 h 554"/>
                  <a:gd name="T40" fmla="*/ 249 w 291"/>
                  <a:gd name="T41" fmla="*/ 473 h 554"/>
                  <a:gd name="T42" fmla="*/ 250 w 291"/>
                  <a:gd name="T43" fmla="*/ 493 h 554"/>
                  <a:gd name="T44" fmla="*/ 252 w 291"/>
                  <a:gd name="T45" fmla="*/ 500 h 554"/>
                  <a:gd name="T46" fmla="*/ 242 w 291"/>
                  <a:gd name="T47" fmla="*/ 522 h 554"/>
                  <a:gd name="T48" fmla="*/ 232 w 291"/>
                  <a:gd name="T49" fmla="*/ 524 h 554"/>
                  <a:gd name="T50" fmla="*/ 215 w 291"/>
                  <a:gd name="T51" fmla="*/ 545 h 554"/>
                  <a:gd name="T52" fmla="*/ 206 w 291"/>
                  <a:gd name="T53" fmla="*/ 543 h 554"/>
                  <a:gd name="T54" fmla="*/ 203 w 291"/>
                  <a:gd name="T55" fmla="*/ 546 h 554"/>
                  <a:gd name="T56" fmla="*/ 198 w 291"/>
                  <a:gd name="T57" fmla="*/ 554 h 554"/>
                  <a:gd name="T58" fmla="*/ 189 w 291"/>
                  <a:gd name="T59" fmla="*/ 521 h 554"/>
                  <a:gd name="T60" fmla="*/ 172 w 291"/>
                  <a:gd name="T61" fmla="*/ 500 h 554"/>
                  <a:gd name="T62" fmla="*/ 169 w 291"/>
                  <a:gd name="T63" fmla="*/ 477 h 554"/>
                  <a:gd name="T64" fmla="*/ 160 w 291"/>
                  <a:gd name="T65" fmla="*/ 468 h 554"/>
                  <a:gd name="T66" fmla="*/ 149 w 291"/>
                  <a:gd name="T67" fmla="*/ 442 h 554"/>
                  <a:gd name="T68" fmla="*/ 152 w 291"/>
                  <a:gd name="T69" fmla="*/ 421 h 554"/>
                  <a:gd name="T70" fmla="*/ 149 w 291"/>
                  <a:gd name="T71" fmla="*/ 406 h 554"/>
                  <a:gd name="T72" fmla="*/ 147 w 291"/>
                  <a:gd name="T73" fmla="*/ 402 h 554"/>
                  <a:gd name="T74" fmla="*/ 137 w 291"/>
                  <a:gd name="T75" fmla="*/ 412 h 554"/>
                  <a:gd name="T76" fmla="*/ 121 w 291"/>
                  <a:gd name="T77" fmla="*/ 376 h 554"/>
                  <a:gd name="T78" fmla="*/ 114 w 291"/>
                  <a:gd name="T79" fmla="*/ 353 h 554"/>
                  <a:gd name="T80" fmla="*/ 106 w 291"/>
                  <a:gd name="T81" fmla="*/ 347 h 554"/>
                  <a:gd name="T82" fmla="*/ 94 w 291"/>
                  <a:gd name="T83" fmla="*/ 301 h 554"/>
                  <a:gd name="T84" fmla="*/ 95 w 291"/>
                  <a:gd name="T85" fmla="*/ 282 h 554"/>
                  <a:gd name="T86" fmla="*/ 82 w 291"/>
                  <a:gd name="T87" fmla="*/ 245 h 554"/>
                  <a:gd name="T88" fmla="*/ 82 w 291"/>
                  <a:gd name="T89" fmla="*/ 209 h 554"/>
                  <a:gd name="T90" fmla="*/ 76 w 291"/>
                  <a:gd name="T91" fmla="*/ 181 h 554"/>
                  <a:gd name="T92" fmla="*/ 72 w 291"/>
                  <a:gd name="T93" fmla="*/ 146 h 554"/>
                  <a:gd name="T94" fmla="*/ 49 w 291"/>
                  <a:gd name="T95" fmla="*/ 102 h 554"/>
                  <a:gd name="T96" fmla="*/ 33 w 291"/>
                  <a:gd name="T97" fmla="*/ 95 h 554"/>
                  <a:gd name="T98" fmla="*/ 22 w 291"/>
                  <a:gd name="T99" fmla="*/ 85 h 554"/>
                  <a:gd name="T100" fmla="*/ 0 w 291"/>
                  <a:gd name="T101" fmla="*/ 50 h 554"/>
                  <a:gd name="T102" fmla="*/ 2 w 291"/>
                  <a:gd name="T103" fmla="*/ 29 h 554"/>
                  <a:gd name="T104" fmla="*/ 10 w 291"/>
                  <a:gd name="T105" fmla="*/ 0 h 554"/>
                  <a:gd name="T106" fmla="*/ 8 w 291"/>
                  <a:gd name="T107" fmla="*/ 0 h 5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1"/>
                  <a:gd name="T163" fmla="*/ 0 h 554"/>
                  <a:gd name="T164" fmla="*/ 291 w 291"/>
                  <a:gd name="T165" fmla="*/ 554 h 5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1" h="554">
                    <a:moveTo>
                      <a:pt x="8" y="0"/>
                    </a:moveTo>
                    <a:lnTo>
                      <a:pt x="10" y="0"/>
                    </a:lnTo>
                    <a:lnTo>
                      <a:pt x="102" y="93"/>
                    </a:lnTo>
                    <a:lnTo>
                      <a:pt x="104" y="97"/>
                    </a:lnTo>
                    <a:lnTo>
                      <a:pt x="172" y="164"/>
                    </a:lnTo>
                    <a:lnTo>
                      <a:pt x="282" y="185"/>
                    </a:lnTo>
                    <a:lnTo>
                      <a:pt x="291" y="230"/>
                    </a:lnTo>
                    <a:lnTo>
                      <a:pt x="291" y="250"/>
                    </a:lnTo>
                    <a:lnTo>
                      <a:pt x="291" y="290"/>
                    </a:lnTo>
                    <a:lnTo>
                      <a:pt x="281" y="307"/>
                    </a:lnTo>
                    <a:lnTo>
                      <a:pt x="291" y="327"/>
                    </a:lnTo>
                    <a:lnTo>
                      <a:pt x="276" y="333"/>
                    </a:lnTo>
                    <a:lnTo>
                      <a:pt x="267" y="363"/>
                    </a:lnTo>
                    <a:lnTo>
                      <a:pt x="272" y="378"/>
                    </a:lnTo>
                    <a:lnTo>
                      <a:pt x="263" y="408"/>
                    </a:lnTo>
                    <a:lnTo>
                      <a:pt x="246" y="406"/>
                    </a:lnTo>
                    <a:lnTo>
                      <a:pt x="241" y="416"/>
                    </a:lnTo>
                    <a:lnTo>
                      <a:pt x="246" y="432"/>
                    </a:lnTo>
                    <a:lnTo>
                      <a:pt x="250" y="434"/>
                    </a:lnTo>
                    <a:lnTo>
                      <a:pt x="248" y="459"/>
                    </a:lnTo>
                    <a:lnTo>
                      <a:pt x="249" y="473"/>
                    </a:lnTo>
                    <a:lnTo>
                      <a:pt x="250" y="493"/>
                    </a:lnTo>
                    <a:lnTo>
                      <a:pt x="252" y="500"/>
                    </a:lnTo>
                    <a:lnTo>
                      <a:pt x="242" y="522"/>
                    </a:lnTo>
                    <a:lnTo>
                      <a:pt x="232" y="524"/>
                    </a:lnTo>
                    <a:lnTo>
                      <a:pt x="215" y="545"/>
                    </a:lnTo>
                    <a:lnTo>
                      <a:pt x="206" y="543"/>
                    </a:lnTo>
                    <a:lnTo>
                      <a:pt x="203" y="546"/>
                    </a:lnTo>
                    <a:lnTo>
                      <a:pt x="198" y="554"/>
                    </a:lnTo>
                    <a:lnTo>
                      <a:pt x="189" y="521"/>
                    </a:lnTo>
                    <a:lnTo>
                      <a:pt x="172" y="500"/>
                    </a:lnTo>
                    <a:lnTo>
                      <a:pt x="169" y="477"/>
                    </a:lnTo>
                    <a:lnTo>
                      <a:pt x="160" y="468"/>
                    </a:lnTo>
                    <a:lnTo>
                      <a:pt x="149" y="442"/>
                    </a:lnTo>
                    <a:lnTo>
                      <a:pt x="152" y="421"/>
                    </a:lnTo>
                    <a:lnTo>
                      <a:pt x="149" y="406"/>
                    </a:lnTo>
                    <a:lnTo>
                      <a:pt x="147" y="402"/>
                    </a:lnTo>
                    <a:lnTo>
                      <a:pt x="137" y="412"/>
                    </a:lnTo>
                    <a:lnTo>
                      <a:pt x="121" y="376"/>
                    </a:lnTo>
                    <a:lnTo>
                      <a:pt x="114" y="353"/>
                    </a:lnTo>
                    <a:lnTo>
                      <a:pt x="106" y="347"/>
                    </a:lnTo>
                    <a:lnTo>
                      <a:pt x="94" y="301"/>
                    </a:lnTo>
                    <a:lnTo>
                      <a:pt x="95" y="282"/>
                    </a:lnTo>
                    <a:lnTo>
                      <a:pt x="82" y="245"/>
                    </a:lnTo>
                    <a:lnTo>
                      <a:pt x="82" y="209"/>
                    </a:lnTo>
                    <a:lnTo>
                      <a:pt x="76" y="181"/>
                    </a:lnTo>
                    <a:lnTo>
                      <a:pt x="72" y="146"/>
                    </a:lnTo>
                    <a:lnTo>
                      <a:pt x="49" y="102"/>
                    </a:lnTo>
                    <a:lnTo>
                      <a:pt x="33" y="95"/>
                    </a:lnTo>
                    <a:lnTo>
                      <a:pt x="22" y="85"/>
                    </a:lnTo>
                    <a:lnTo>
                      <a:pt x="0" y="50"/>
                    </a:lnTo>
                    <a:lnTo>
                      <a:pt x="2" y="29"/>
                    </a:lnTo>
                    <a:lnTo>
                      <a:pt x="10" y="0"/>
                    </a:lnTo>
                    <a:lnTo>
                      <a:pt x="8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4" name="Freeform 326"/>
              <p:cNvSpPr>
                <a:spLocks/>
              </p:cNvSpPr>
              <p:nvPr/>
            </p:nvSpPr>
            <p:spPr bwMode="auto">
              <a:xfrm>
                <a:off x="265" y="1199"/>
                <a:ext cx="291" cy="554"/>
              </a:xfrm>
              <a:custGeom>
                <a:avLst/>
                <a:gdLst>
                  <a:gd name="T0" fmla="*/ 8 w 291"/>
                  <a:gd name="T1" fmla="*/ 0 h 554"/>
                  <a:gd name="T2" fmla="*/ 10 w 291"/>
                  <a:gd name="T3" fmla="*/ 0 h 554"/>
                  <a:gd name="T4" fmla="*/ 102 w 291"/>
                  <a:gd name="T5" fmla="*/ 93 h 554"/>
                  <a:gd name="T6" fmla="*/ 104 w 291"/>
                  <a:gd name="T7" fmla="*/ 97 h 554"/>
                  <a:gd name="T8" fmla="*/ 172 w 291"/>
                  <a:gd name="T9" fmla="*/ 164 h 554"/>
                  <a:gd name="T10" fmla="*/ 282 w 291"/>
                  <a:gd name="T11" fmla="*/ 185 h 554"/>
                  <a:gd name="T12" fmla="*/ 291 w 291"/>
                  <a:gd name="T13" fmla="*/ 230 h 554"/>
                  <a:gd name="T14" fmla="*/ 291 w 291"/>
                  <a:gd name="T15" fmla="*/ 250 h 554"/>
                  <a:gd name="T16" fmla="*/ 291 w 291"/>
                  <a:gd name="T17" fmla="*/ 290 h 554"/>
                  <a:gd name="T18" fmla="*/ 281 w 291"/>
                  <a:gd name="T19" fmla="*/ 307 h 554"/>
                  <a:gd name="T20" fmla="*/ 291 w 291"/>
                  <a:gd name="T21" fmla="*/ 327 h 554"/>
                  <a:gd name="T22" fmla="*/ 276 w 291"/>
                  <a:gd name="T23" fmla="*/ 333 h 554"/>
                  <a:gd name="T24" fmla="*/ 267 w 291"/>
                  <a:gd name="T25" fmla="*/ 363 h 554"/>
                  <a:gd name="T26" fmla="*/ 272 w 291"/>
                  <a:gd name="T27" fmla="*/ 378 h 554"/>
                  <a:gd name="T28" fmla="*/ 263 w 291"/>
                  <a:gd name="T29" fmla="*/ 408 h 554"/>
                  <a:gd name="T30" fmla="*/ 246 w 291"/>
                  <a:gd name="T31" fmla="*/ 406 h 554"/>
                  <a:gd name="T32" fmla="*/ 241 w 291"/>
                  <a:gd name="T33" fmla="*/ 416 h 554"/>
                  <a:gd name="T34" fmla="*/ 246 w 291"/>
                  <a:gd name="T35" fmla="*/ 432 h 554"/>
                  <a:gd name="T36" fmla="*/ 250 w 291"/>
                  <a:gd name="T37" fmla="*/ 434 h 554"/>
                  <a:gd name="T38" fmla="*/ 248 w 291"/>
                  <a:gd name="T39" fmla="*/ 459 h 554"/>
                  <a:gd name="T40" fmla="*/ 249 w 291"/>
                  <a:gd name="T41" fmla="*/ 473 h 554"/>
                  <a:gd name="T42" fmla="*/ 250 w 291"/>
                  <a:gd name="T43" fmla="*/ 493 h 554"/>
                  <a:gd name="T44" fmla="*/ 252 w 291"/>
                  <a:gd name="T45" fmla="*/ 500 h 554"/>
                  <a:gd name="T46" fmla="*/ 242 w 291"/>
                  <a:gd name="T47" fmla="*/ 522 h 554"/>
                  <a:gd name="T48" fmla="*/ 232 w 291"/>
                  <a:gd name="T49" fmla="*/ 524 h 554"/>
                  <a:gd name="T50" fmla="*/ 215 w 291"/>
                  <a:gd name="T51" fmla="*/ 545 h 554"/>
                  <a:gd name="T52" fmla="*/ 206 w 291"/>
                  <a:gd name="T53" fmla="*/ 543 h 554"/>
                  <a:gd name="T54" fmla="*/ 203 w 291"/>
                  <a:gd name="T55" fmla="*/ 546 h 554"/>
                  <a:gd name="T56" fmla="*/ 198 w 291"/>
                  <a:gd name="T57" fmla="*/ 554 h 554"/>
                  <a:gd name="T58" fmla="*/ 189 w 291"/>
                  <a:gd name="T59" fmla="*/ 521 h 554"/>
                  <a:gd name="T60" fmla="*/ 172 w 291"/>
                  <a:gd name="T61" fmla="*/ 500 h 554"/>
                  <a:gd name="T62" fmla="*/ 169 w 291"/>
                  <a:gd name="T63" fmla="*/ 477 h 554"/>
                  <a:gd name="T64" fmla="*/ 160 w 291"/>
                  <a:gd name="T65" fmla="*/ 468 h 554"/>
                  <a:gd name="T66" fmla="*/ 149 w 291"/>
                  <a:gd name="T67" fmla="*/ 442 h 554"/>
                  <a:gd name="T68" fmla="*/ 152 w 291"/>
                  <a:gd name="T69" fmla="*/ 421 h 554"/>
                  <a:gd name="T70" fmla="*/ 149 w 291"/>
                  <a:gd name="T71" fmla="*/ 406 h 554"/>
                  <a:gd name="T72" fmla="*/ 147 w 291"/>
                  <a:gd name="T73" fmla="*/ 402 h 554"/>
                  <a:gd name="T74" fmla="*/ 137 w 291"/>
                  <a:gd name="T75" fmla="*/ 412 h 554"/>
                  <a:gd name="T76" fmla="*/ 121 w 291"/>
                  <a:gd name="T77" fmla="*/ 376 h 554"/>
                  <a:gd name="T78" fmla="*/ 114 w 291"/>
                  <a:gd name="T79" fmla="*/ 353 h 554"/>
                  <a:gd name="T80" fmla="*/ 106 w 291"/>
                  <a:gd name="T81" fmla="*/ 347 h 554"/>
                  <a:gd name="T82" fmla="*/ 94 w 291"/>
                  <a:gd name="T83" fmla="*/ 301 h 554"/>
                  <a:gd name="T84" fmla="*/ 95 w 291"/>
                  <a:gd name="T85" fmla="*/ 282 h 554"/>
                  <a:gd name="T86" fmla="*/ 82 w 291"/>
                  <a:gd name="T87" fmla="*/ 245 h 554"/>
                  <a:gd name="T88" fmla="*/ 82 w 291"/>
                  <a:gd name="T89" fmla="*/ 209 h 554"/>
                  <a:gd name="T90" fmla="*/ 76 w 291"/>
                  <a:gd name="T91" fmla="*/ 181 h 554"/>
                  <a:gd name="T92" fmla="*/ 72 w 291"/>
                  <a:gd name="T93" fmla="*/ 146 h 554"/>
                  <a:gd name="T94" fmla="*/ 49 w 291"/>
                  <a:gd name="T95" fmla="*/ 102 h 554"/>
                  <a:gd name="T96" fmla="*/ 33 w 291"/>
                  <a:gd name="T97" fmla="*/ 95 h 554"/>
                  <a:gd name="T98" fmla="*/ 22 w 291"/>
                  <a:gd name="T99" fmla="*/ 85 h 554"/>
                  <a:gd name="T100" fmla="*/ 0 w 291"/>
                  <a:gd name="T101" fmla="*/ 50 h 554"/>
                  <a:gd name="T102" fmla="*/ 2 w 291"/>
                  <a:gd name="T103" fmla="*/ 29 h 554"/>
                  <a:gd name="T104" fmla="*/ 10 w 291"/>
                  <a:gd name="T105" fmla="*/ 0 h 554"/>
                  <a:gd name="T106" fmla="*/ 8 w 291"/>
                  <a:gd name="T107" fmla="*/ 0 h 55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91"/>
                  <a:gd name="T163" fmla="*/ 0 h 554"/>
                  <a:gd name="T164" fmla="*/ 291 w 291"/>
                  <a:gd name="T165" fmla="*/ 554 h 55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91" h="554">
                    <a:moveTo>
                      <a:pt x="8" y="0"/>
                    </a:moveTo>
                    <a:lnTo>
                      <a:pt x="10" y="0"/>
                    </a:lnTo>
                    <a:lnTo>
                      <a:pt x="102" y="93"/>
                    </a:lnTo>
                    <a:lnTo>
                      <a:pt x="104" y="97"/>
                    </a:lnTo>
                    <a:lnTo>
                      <a:pt x="172" y="164"/>
                    </a:lnTo>
                    <a:lnTo>
                      <a:pt x="282" y="185"/>
                    </a:lnTo>
                    <a:lnTo>
                      <a:pt x="291" y="230"/>
                    </a:lnTo>
                    <a:lnTo>
                      <a:pt x="291" y="250"/>
                    </a:lnTo>
                    <a:lnTo>
                      <a:pt x="291" y="290"/>
                    </a:lnTo>
                    <a:lnTo>
                      <a:pt x="281" y="307"/>
                    </a:lnTo>
                    <a:lnTo>
                      <a:pt x="291" y="327"/>
                    </a:lnTo>
                    <a:lnTo>
                      <a:pt x="276" y="333"/>
                    </a:lnTo>
                    <a:lnTo>
                      <a:pt x="267" y="363"/>
                    </a:lnTo>
                    <a:lnTo>
                      <a:pt x="272" y="378"/>
                    </a:lnTo>
                    <a:lnTo>
                      <a:pt x="263" y="408"/>
                    </a:lnTo>
                    <a:lnTo>
                      <a:pt x="246" y="406"/>
                    </a:lnTo>
                    <a:lnTo>
                      <a:pt x="241" y="416"/>
                    </a:lnTo>
                    <a:lnTo>
                      <a:pt x="246" y="432"/>
                    </a:lnTo>
                    <a:lnTo>
                      <a:pt x="250" y="434"/>
                    </a:lnTo>
                    <a:lnTo>
                      <a:pt x="248" y="459"/>
                    </a:lnTo>
                    <a:lnTo>
                      <a:pt x="249" y="473"/>
                    </a:lnTo>
                    <a:lnTo>
                      <a:pt x="250" y="493"/>
                    </a:lnTo>
                    <a:lnTo>
                      <a:pt x="252" y="500"/>
                    </a:lnTo>
                    <a:lnTo>
                      <a:pt x="242" y="522"/>
                    </a:lnTo>
                    <a:lnTo>
                      <a:pt x="232" y="524"/>
                    </a:lnTo>
                    <a:lnTo>
                      <a:pt x="215" y="545"/>
                    </a:lnTo>
                    <a:lnTo>
                      <a:pt x="206" y="543"/>
                    </a:lnTo>
                    <a:lnTo>
                      <a:pt x="203" y="546"/>
                    </a:lnTo>
                    <a:lnTo>
                      <a:pt x="198" y="554"/>
                    </a:lnTo>
                    <a:lnTo>
                      <a:pt x="189" y="521"/>
                    </a:lnTo>
                    <a:lnTo>
                      <a:pt x="172" y="500"/>
                    </a:lnTo>
                    <a:lnTo>
                      <a:pt x="169" y="477"/>
                    </a:lnTo>
                    <a:lnTo>
                      <a:pt x="160" y="468"/>
                    </a:lnTo>
                    <a:lnTo>
                      <a:pt x="149" y="442"/>
                    </a:lnTo>
                    <a:lnTo>
                      <a:pt x="152" y="421"/>
                    </a:lnTo>
                    <a:lnTo>
                      <a:pt x="149" y="406"/>
                    </a:lnTo>
                    <a:lnTo>
                      <a:pt x="147" y="402"/>
                    </a:lnTo>
                    <a:lnTo>
                      <a:pt x="137" y="412"/>
                    </a:lnTo>
                    <a:lnTo>
                      <a:pt x="121" y="376"/>
                    </a:lnTo>
                    <a:lnTo>
                      <a:pt x="114" y="353"/>
                    </a:lnTo>
                    <a:lnTo>
                      <a:pt x="106" y="347"/>
                    </a:lnTo>
                    <a:lnTo>
                      <a:pt x="94" y="301"/>
                    </a:lnTo>
                    <a:lnTo>
                      <a:pt x="95" y="282"/>
                    </a:lnTo>
                    <a:lnTo>
                      <a:pt x="82" y="245"/>
                    </a:lnTo>
                    <a:lnTo>
                      <a:pt x="82" y="209"/>
                    </a:lnTo>
                    <a:lnTo>
                      <a:pt x="76" y="181"/>
                    </a:lnTo>
                    <a:lnTo>
                      <a:pt x="72" y="146"/>
                    </a:lnTo>
                    <a:lnTo>
                      <a:pt x="49" y="102"/>
                    </a:lnTo>
                    <a:lnTo>
                      <a:pt x="33" y="95"/>
                    </a:lnTo>
                    <a:lnTo>
                      <a:pt x="22" y="85"/>
                    </a:lnTo>
                    <a:lnTo>
                      <a:pt x="0" y="50"/>
                    </a:lnTo>
                    <a:lnTo>
                      <a:pt x="2" y="29"/>
                    </a:lnTo>
                    <a:lnTo>
                      <a:pt x="10" y="0"/>
                    </a:lnTo>
                    <a:lnTo>
                      <a:pt x="8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5" name="Freeform 327"/>
              <p:cNvSpPr>
                <a:spLocks/>
              </p:cNvSpPr>
              <p:nvPr/>
            </p:nvSpPr>
            <p:spPr bwMode="auto">
              <a:xfrm>
                <a:off x="505" y="1354"/>
                <a:ext cx="285" cy="468"/>
              </a:xfrm>
              <a:custGeom>
                <a:avLst/>
                <a:gdLst>
                  <a:gd name="T0" fmla="*/ 65 w 285"/>
                  <a:gd name="T1" fmla="*/ 40 h 468"/>
                  <a:gd name="T2" fmla="*/ 102 w 285"/>
                  <a:gd name="T3" fmla="*/ 0 h 468"/>
                  <a:gd name="T4" fmla="*/ 131 w 285"/>
                  <a:gd name="T5" fmla="*/ 22 h 468"/>
                  <a:gd name="T6" fmla="*/ 150 w 285"/>
                  <a:gd name="T7" fmla="*/ 28 h 468"/>
                  <a:gd name="T8" fmla="*/ 172 w 285"/>
                  <a:gd name="T9" fmla="*/ 60 h 468"/>
                  <a:gd name="T10" fmla="*/ 218 w 285"/>
                  <a:gd name="T11" fmla="*/ 131 h 468"/>
                  <a:gd name="T12" fmla="*/ 234 w 285"/>
                  <a:gd name="T13" fmla="*/ 170 h 468"/>
                  <a:gd name="T14" fmla="*/ 230 w 285"/>
                  <a:gd name="T15" fmla="*/ 214 h 468"/>
                  <a:gd name="T16" fmla="*/ 241 w 285"/>
                  <a:gd name="T17" fmla="*/ 225 h 468"/>
                  <a:gd name="T18" fmla="*/ 259 w 285"/>
                  <a:gd name="T19" fmla="*/ 261 h 468"/>
                  <a:gd name="T20" fmla="*/ 283 w 285"/>
                  <a:gd name="T21" fmla="*/ 274 h 468"/>
                  <a:gd name="T22" fmla="*/ 277 w 285"/>
                  <a:gd name="T23" fmla="*/ 304 h 468"/>
                  <a:gd name="T24" fmla="*/ 256 w 285"/>
                  <a:gd name="T25" fmla="*/ 332 h 468"/>
                  <a:gd name="T26" fmla="*/ 242 w 285"/>
                  <a:gd name="T27" fmla="*/ 364 h 468"/>
                  <a:gd name="T28" fmla="*/ 244 w 285"/>
                  <a:gd name="T29" fmla="*/ 391 h 468"/>
                  <a:gd name="T30" fmla="*/ 253 w 285"/>
                  <a:gd name="T31" fmla="*/ 424 h 468"/>
                  <a:gd name="T32" fmla="*/ 231 w 285"/>
                  <a:gd name="T33" fmla="*/ 424 h 468"/>
                  <a:gd name="T34" fmla="*/ 205 w 285"/>
                  <a:gd name="T35" fmla="*/ 431 h 468"/>
                  <a:gd name="T36" fmla="*/ 187 w 285"/>
                  <a:gd name="T37" fmla="*/ 427 h 468"/>
                  <a:gd name="T38" fmla="*/ 169 w 285"/>
                  <a:gd name="T39" fmla="*/ 429 h 468"/>
                  <a:gd name="T40" fmla="*/ 146 w 285"/>
                  <a:gd name="T41" fmla="*/ 407 h 468"/>
                  <a:gd name="T42" fmla="*/ 121 w 285"/>
                  <a:gd name="T43" fmla="*/ 411 h 468"/>
                  <a:gd name="T44" fmla="*/ 103 w 285"/>
                  <a:gd name="T45" fmla="*/ 446 h 468"/>
                  <a:gd name="T46" fmla="*/ 89 w 285"/>
                  <a:gd name="T47" fmla="*/ 468 h 468"/>
                  <a:gd name="T48" fmla="*/ 61 w 285"/>
                  <a:gd name="T49" fmla="*/ 463 h 468"/>
                  <a:gd name="T50" fmla="*/ 39 w 285"/>
                  <a:gd name="T51" fmla="*/ 403 h 468"/>
                  <a:gd name="T52" fmla="*/ 36 w 285"/>
                  <a:gd name="T53" fmla="*/ 356 h 468"/>
                  <a:gd name="T54" fmla="*/ 22 w 285"/>
                  <a:gd name="T55" fmla="*/ 340 h 468"/>
                  <a:gd name="T56" fmla="*/ 9 w 285"/>
                  <a:gd name="T57" fmla="*/ 306 h 468"/>
                  <a:gd name="T58" fmla="*/ 9 w 285"/>
                  <a:gd name="T59" fmla="*/ 276 h 468"/>
                  <a:gd name="T60" fmla="*/ 1 w 285"/>
                  <a:gd name="T61" fmla="*/ 251 h 468"/>
                  <a:gd name="T62" fmla="*/ 31 w 285"/>
                  <a:gd name="T63" fmla="*/ 233 h 468"/>
                  <a:gd name="T64" fmla="*/ 32 w 285"/>
                  <a:gd name="T65" fmla="*/ 217 h 468"/>
                  <a:gd name="T66" fmla="*/ 35 w 285"/>
                  <a:gd name="T67" fmla="*/ 182 h 468"/>
                  <a:gd name="T68" fmla="*/ 49 w 285"/>
                  <a:gd name="T69" fmla="*/ 162 h 468"/>
                  <a:gd name="T70" fmla="*/ 41 w 285"/>
                  <a:gd name="T71" fmla="*/ 141 h 468"/>
                  <a:gd name="T72" fmla="*/ 51 w 285"/>
                  <a:gd name="T73" fmla="*/ 131 h 468"/>
                  <a:gd name="T74" fmla="*/ 54 w 285"/>
                  <a:gd name="T75" fmla="*/ 101 h 468"/>
                  <a:gd name="T76" fmla="*/ 53 w 285"/>
                  <a:gd name="T77" fmla="*/ 81 h 468"/>
                  <a:gd name="T78" fmla="*/ 49 w 285"/>
                  <a:gd name="T79" fmla="*/ 47 h 468"/>
                  <a:gd name="T80" fmla="*/ 45 w 285"/>
                  <a:gd name="T81" fmla="*/ 28 h 4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5"/>
                  <a:gd name="T124" fmla="*/ 0 h 468"/>
                  <a:gd name="T125" fmla="*/ 285 w 285"/>
                  <a:gd name="T126" fmla="*/ 468 h 4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5" h="468">
                    <a:moveTo>
                      <a:pt x="41" y="28"/>
                    </a:moveTo>
                    <a:lnTo>
                      <a:pt x="65" y="40"/>
                    </a:lnTo>
                    <a:lnTo>
                      <a:pt x="68" y="36"/>
                    </a:lnTo>
                    <a:lnTo>
                      <a:pt x="102" y="0"/>
                    </a:lnTo>
                    <a:lnTo>
                      <a:pt x="111" y="14"/>
                    </a:lnTo>
                    <a:lnTo>
                      <a:pt x="131" y="22"/>
                    </a:lnTo>
                    <a:lnTo>
                      <a:pt x="150" y="32"/>
                    </a:lnTo>
                    <a:lnTo>
                      <a:pt x="150" y="28"/>
                    </a:lnTo>
                    <a:lnTo>
                      <a:pt x="164" y="38"/>
                    </a:lnTo>
                    <a:lnTo>
                      <a:pt x="172" y="60"/>
                    </a:lnTo>
                    <a:lnTo>
                      <a:pt x="192" y="99"/>
                    </a:lnTo>
                    <a:lnTo>
                      <a:pt x="218" y="131"/>
                    </a:lnTo>
                    <a:lnTo>
                      <a:pt x="222" y="152"/>
                    </a:lnTo>
                    <a:lnTo>
                      <a:pt x="234" y="170"/>
                    </a:lnTo>
                    <a:lnTo>
                      <a:pt x="231" y="195"/>
                    </a:lnTo>
                    <a:lnTo>
                      <a:pt x="230" y="214"/>
                    </a:lnTo>
                    <a:lnTo>
                      <a:pt x="241" y="229"/>
                    </a:lnTo>
                    <a:lnTo>
                      <a:pt x="241" y="225"/>
                    </a:lnTo>
                    <a:lnTo>
                      <a:pt x="255" y="245"/>
                    </a:lnTo>
                    <a:lnTo>
                      <a:pt x="259" y="261"/>
                    </a:lnTo>
                    <a:lnTo>
                      <a:pt x="275" y="268"/>
                    </a:lnTo>
                    <a:lnTo>
                      <a:pt x="283" y="274"/>
                    </a:lnTo>
                    <a:lnTo>
                      <a:pt x="285" y="294"/>
                    </a:lnTo>
                    <a:lnTo>
                      <a:pt x="277" y="304"/>
                    </a:lnTo>
                    <a:lnTo>
                      <a:pt x="271" y="318"/>
                    </a:lnTo>
                    <a:lnTo>
                      <a:pt x="256" y="332"/>
                    </a:lnTo>
                    <a:lnTo>
                      <a:pt x="254" y="334"/>
                    </a:lnTo>
                    <a:lnTo>
                      <a:pt x="242" y="364"/>
                    </a:lnTo>
                    <a:lnTo>
                      <a:pt x="241" y="379"/>
                    </a:lnTo>
                    <a:lnTo>
                      <a:pt x="244" y="391"/>
                    </a:lnTo>
                    <a:lnTo>
                      <a:pt x="244" y="411"/>
                    </a:lnTo>
                    <a:lnTo>
                      <a:pt x="253" y="424"/>
                    </a:lnTo>
                    <a:lnTo>
                      <a:pt x="248" y="439"/>
                    </a:lnTo>
                    <a:lnTo>
                      <a:pt x="231" y="424"/>
                    </a:lnTo>
                    <a:lnTo>
                      <a:pt x="215" y="420"/>
                    </a:lnTo>
                    <a:lnTo>
                      <a:pt x="205" y="431"/>
                    </a:lnTo>
                    <a:lnTo>
                      <a:pt x="193" y="437"/>
                    </a:lnTo>
                    <a:lnTo>
                      <a:pt x="187" y="427"/>
                    </a:lnTo>
                    <a:lnTo>
                      <a:pt x="180" y="427"/>
                    </a:lnTo>
                    <a:lnTo>
                      <a:pt x="169" y="429"/>
                    </a:lnTo>
                    <a:lnTo>
                      <a:pt x="157" y="422"/>
                    </a:lnTo>
                    <a:lnTo>
                      <a:pt x="146" y="407"/>
                    </a:lnTo>
                    <a:lnTo>
                      <a:pt x="129" y="399"/>
                    </a:lnTo>
                    <a:lnTo>
                      <a:pt x="121" y="411"/>
                    </a:lnTo>
                    <a:lnTo>
                      <a:pt x="106" y="418"/>
                    </a:lnTo>
                    <a:lnTo>
                      <a:pt x="103" y="446"/>
                    </a:lnTo>
                    <a:lnTo>
                      <a:pt x="89" y="456"/>
                    </a:lnTo>
                    <a:lnTo>
                      <a:pt x="89" y="468"/>
                    </a:lnTo>
                    <a:lnTo>
                      <a:pt x="71" y="465"/>
                    </a:lnTo>
                    <a:lnTo>
                      <a:pt x="61" y="463"/>
                    </a:lnTo>
                    <a:lnTo>
                      <a:pt x="64" y="435"/>
                    </a:lnTo>
                    <a:lnTo>
                      <a:pt x="39" y="403"/>
                    </a:lnTo>
                    <a:lnTo>
                      <a:pt x="39" y="371"/>
                    </a:lnTo>
                    <a:lnTo>
                      <a:pt x="36" y="356"/>
                    </a:lnTo>
                    <a:lnTo>
                      <a:pt x="28" y="345"/>
                    </a:lnTo>
                    <a:lnTo>
                      <a:pt x="22" y="340"/>
                    </a:lnTo>
                    <a:lnTo>
                      <a:pt x="12" y="349"/>
                    </a:lnTo>
                    <a:lnTo>
                      <a:pt x="9" y="306"/>
                    </a:lnTo>
                    <a:lnTo>
                      <a:pt x="10" y="291"/>
                    </a:lnTo>
                    <a:lnTo>
                      <a:pt x="9" y="276"/>
                    </a:lnTo>
                    <a:lnTo>
                      <a:pt x="0" y="266"/>
                    </a:lnTo>
                    <a:lnTo>
                      <a:pt x="1" y="251"/>
                    </a:lnTo>
                    <a:lnTo>
                      <a:pt x="20" y="255"/>
                    </a:lnTo>
                    <a:lnTo>
                      <a:pt x="31" y="233"/>
                    </a:lnTo>
                    <a:lnTo>
                      <a:pt x="31" y="229"/>
                    </a:lnTo>
                    <a:lnTo>
                      <a:pt x="32" y="217"/>
                    </a:lnTo>
                    <a:lnTo>
                      <a:pt x="29" y="210"/>
                    </a:lnTo>
                    <a:lnTo>
                      <a:pt x="35" y="182"/>
                    </a:lnTo>
                    <a:lnTo>
                      <a:pt x="49" y="170"/>
                    </a:lnTo>
                    <a:lnTo>
                      <a:pt x="49" y="162"/>
                    </a:lnTo>
                    <a:lnTo>
                      <a:pt x="44" y="152"/>
                    </a:lnTo>
                    <a:lnTo>
                      <a:pt x="41" y="141"/>
                    </a:lnTo>
                    <a:lnTo>
                      <a:pt x="45" y="135"/>
                    </a:lnTo>
                    <a:lnTo>
                      <a:pt x="51" y="131"/>
                    </a:lnTo>
                    <a:lnTo>
                      <a:pt x="53" y="107"/>
                    </a:lnTo>
                    <a:lnTo>
                      <a:pt x="54" y="101"/>
                    </a:lnTo>
                    <a:lnTo>
                      <a:pt x="55" y="89"/>
                    </a:lnTo>
                    <a:lnTo>
                      <a:pt x="53" y="81"/>
                    </a:lnTo>
                    <a:lnTo>
                      <a:pt x="51" y="68"/>
                    </a:lnTo>
                    <a:lnTo>
                      <a:pt x="49" y="47"/>
                    </a:lnTo>
                    <a:lnTo>
                      <a:pt x="46" y="40"/>
                    </a:lnTo>
                    <a:lnTo>
                      <a:pt x="45" y="28"/>
                    </a:lnTo>
                    <a:lnTo>
                      <a:pt x="41" y="2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6" name="Freeform 328"/>
              <p:cNvSpPr>
                <a:spLocks/>
              </p:cNvSpPr>
              <p:nvPr/>
            </p:nvSpPr>
            <p:spPr bwMode="auto">
              <a:xfrm>
                <a:off x="505" y="1354"/>
                <a:ext cx="285" cy="468"/>
              </a:xfrm>
              <a:custGeom>
                <a:avLst/>
                <a:gdLst>
                  <a:gd name="T0" fmla="*/ 65 w 285"/>
                  <a:gd name="T1" fmla="*/ 40 h 468"/>
                  <a:gd name="T2" fmla="*/ 102 w 285"/>
                  <a:gd name="T3" fmla="*/ 0 h 468"/>
                  <a:gd name="T4" fmla="*/ 131 w 285"/>
                  <a:gd name="T5" fmla="*/ 22 h 468"/>
                  <a:gd name="T6" fmla="*/ 150 w 285"/>
                  <a:gd name="T7" fmla="*/ 28 h 468"/>
                  <a:gd name="T8" fmla="*/ 172 w 285"/>
                  <a:gd name="T9" fmla="*/ 60 h 468"/>
                  <a:gd name="T10" fmla="*/ 218 w 285"/>
                  <a:gd name="T11" fmla="*/ 131 h 468"/>
                  <a:gd name="T12" fmla="*/ 234 w 285"/>
                  <a:gd name="T13" fmla="*/ 170 h 468"/>
                  <a:gd name="T14" fmla="*/ 230 w 285"/>
                  <a:gd name="T15" fmla="*/ 214 h 468"/>
                  <a:gd name="T16" fmla="*/ 241 w 285"/>
                  <a:gd name="T17" fmla="*/ 225 h 468"/>
                  <a:gd name="T18" fmla="*/ 259 w 285"/>
                  <a:gd name="T19" fmla="*/ 261 h 468"/>
                  <a:gd name="T20" fmla="*/ 283 w 285"/>
                  <a:gd name="T21" fmla="*/ 274 h 468"/>
                  <a:gd name="T22" fmla="*/ 277 w 285"/>
                  <a:gd name="T23" fmla="*/ 304 h 468"/>
                  <a:gd name="T24" fmla="*/ 256 w 285"/>
                  <a:gd name="T25" fmla="*/ 332 h 468"/>
                  <a:gd name="T26" fmla="*/ 242 w 285"/>
                  <a:gd name="T27" fmla="*/ 364 h 468"/>
                  <a:gd name="T28" fmla="*/ 244 w 285"/>
                  <a:gd name="T29" fmla="*/ 391 h 468"/>
                  <a:gd name="T30" fmla="*/ 253 w 285"/>
                  <a:gd name="T31" fmla="*/ 424 h 468"/>
                  <a:gd name="T32" fmla="*/ 231 w 285"/>
                  <a:gd name="T33" fmla="*/ 424 h 468"/>
                  <a:gd name="T34" fmla="*/ 205 w 285"/>
                  <a:gd name="T35" fmla="*/ 431 h 468"/>
                  <a:gd name="T36" fmla="*/ 187 w 285"/>
                  <a:gd name="T37" fmla="*/ 427 h 468"/>
                  <a:gd name="T38" fmla="*/ 169 w 285"/>
                  <a:gd name="T39" fmla="*/ 429 h 468"/>
                  <a:gd name="T40" fmla="*/ 146 w 285"/>
                  <a:gd name="T41" fmla="*/ 407 h 468"/>
                  <a:gd name="T42" fmla="*/ 121 w 285"/>
                  <a:gd name="T43" fmla="*/ 411 h 468"/>
                  <a:gd name="T44" fmla="*/ 103 w 285"/>
                  <a:gd name="T45" fmla="*/ 446 h 468"/>
                  <a:gd name="T46" fmla="*/ 89 w 285"/>
                  <a:gd name="T47" fmla="*/ 468 h 468"/>
                  <a:gd name="T48" fmla="*/ 61 w 285"/>
                  <a:gd name="T49" fmla="*/ 463 h 468"/>
                  <a:gd name="T50" fmla="*/ 39 w 285"/>
                  <a:gd name="T51" fmla="*/ 403 h 468"/>
                  <a:gd name="T52" fmla="*/ 36 w 285"/>
                  <a:gd name="T53" fmla="*/ 356 h 468"/>
                  <a:gd name="T54" fmla="*/ 22 w 285"/>
                  <a:gd name="T55" fmla="*/ 340 h 468"/>
                  <a:gd name="T56" fmla="*/ 9 w 285"/>
                  <a:gd name="T57" fmla="*/ 306 h 468"/>
                  <a:gd name="T58" fmla="*/ 9 w 285"/>
                  <a:gd name="T59" fmla="*/ 276 h 468"/>
                  <a:gd name="T60" fmla="*/ 1 w 285"/>
                  <a:gd name="T61" fmla="*/ 251 h 468"/>
                  <a:gd name="T62" fmla="*/ 31 w 285"/>
                  <a:gd name="T63" fmla="*/ 233 h 468"/>
                  <a:gd name="T64" fmla="*/ 32 w 285"/>
                  <a:gd name="T65" fmla="*/ 217 h 468"/>
                  <a:gd name="T66" fmla="*/ 35 w 285"/>
                  <a:gd name="T67" fmla="*/ 182 h 468"/>
                  <a:gd name="T68" fmla="*/ 49 w 285"/>
                  <a:gd name="T69" fmla="*/ 162 h 468"/>
                  <a:gd name="T70" fmla="*/ 41 w 285"/>
                  <a:gd name="T71" fmla="*/ 141 h 468"/>
                  <a:gd name="T72" fmla="*/ 51 w 285"/>
                  <a:gd name="T73" fmla="*/ 131 h 468"/>
                  <a:gd name="T74" fmla="*/ 54 w 285"/>
                  <a:gd name="T75" fmla="*/ 101 h 468"/>
                  <a:gd name="T76" fmla="*/ 53 w 285"/>
                  <a:gd name="T77" fmla="*/ 81 h 468"/>
                  <a:gd name="T78" fmla="*/ 49 w 285"/>
                  <a:gd name="T79" fmla="*/ 47 h 468"/>
                  <a:gd name="T80" fmla="*/ 45 w 285"/>
                  <a:gd name="T81" fmla="*/ 28 h 4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5"/>
                  <a:gd name="T124" fmla="*/ 0 h 468"/>
                  <a:gd name="T125" fmla="*/ 285 w 285"/>
                  <a:gd name="T126" fmla="*/ 468 h 4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5" h="468">
                    <a:moveTo>
                      <a:pt x="41" y="28"/>
                    </a:moveTo>
                    <a:lnTo>
                      <a:pt x="65" y="40"/>
                    </a:lnTo>
                    <a:lnTo>
                      <a:pt x="68" y="36"/>
                    </a:lnTo>
                    <a:lnTo>
                      <a:pt x="102" y="0"/>
                    </a:lnTo>
                    <a:lnTo>
                      <a:pt x="111" y="14"/>
                    </a:lnTo>
                    <a:lnTo>
                      <a:pt x="131" y="22"/>
                    </a:lnTo>
                    <a:lnTo>
                      <a:pt x="150" y="32"/>
                    </a:lnTo>
                    <a:lnTo>
                      <a:pt x="150" y="28"/>
                    </a:lnTo>
                    <a:lnTo>
                      <a:pt x="164" y="38"/>
                    </a:lnTo>
                    <a:lnTo>
                      <a:pt x="172" y="60"/>
                    </a:lnTo>
                    <a:lnTo>
                      <a:pt x="192" y="99"/>
                    </a:lnTo>
                    <a:lnTo>
                      <a:pt x="218" y="131"/>
                    </a:lnTo>
                    <a:lnTo>
                      <a:pt x="222" y="152"/>
                    </a:lnTo>
                    <a:lnTo>
                      <a:pt x="234" y="170"/>
                    </a:lnTo>
                    <a:lnTo>
                      <a:pt x="231" y="195"/>
                    </a:lnTo>
                    <a:lnTo>
                      <a:pt x="230" y="214"/>
                    </a:lnTo>
                    <a:lnTo>
                      <a:pt x="241" y="229"/>
                    </a:lnTo>
                    <a:lnTo>
                      <a:pt x="241" y="225"/>
                    </a:lnTo>
                    <a:lnTo>
                      <a:pt x="255" y="245"/>
                    </a:lnTo>
                    <a:lnTo>
                      <a:pt x="259" y="261"/>
                    </a:lnTo>
                    <a:lnTo>
                      <a:pt x="275" y="268"/>
                    </a:lnTo>
                    <a:lnTo>
                      <a:pt x="283" y="274"/>
                    </a:lnTo>
                    <a:lnTo>
                      <a:pt x="285" y="294"/>
                    </a:lnTo>
                    <a:lnTo>
                      <a:pt x="277" y="304"/>
                    </a:lnTo>
                    <a:lnTo>
                      <a:pt x="271" y="318"/>
                    </a:lnTo>
                    <a:lnTo>
                      <a:pt x="256" y="332"/>
                    </a:lnTo>
                    <a:lnTo>
                      <a:pt x="254" y="334"/>
                    </a:lnTo>
                    <a:lnTo>
                      <a:pt x="242" y="364"/>
                    </a:lnTo>
                    <a:lnTo>
                      <a:pt x="241" y="379"/>
                    </a:lnTo>
                    <a:lnTo>
                      <a:pt x="244" y="391"/>
                    </a:lnTo>
                    <a:lnTo>
                      <a:pt x="244" y="411"/>
                    </a:lnTo>
                    <a:lnTo>
                      <a:pt x="253" y="424"/>
                    </a:lnTo>
                    <a:lnTo>
                      <a:pt x="248" y="439"/>
                    </a:lnTo>
                    <a:lnTo>
                      <a:pt x="231" y="424"/>
                    </a:lnTo>
                    <a:lnTo>
                      <a:pt x="215" y="420"/>
                    </a:lnTo>
                    <a:lnTo>
                      <a:pt x="205" y="431"/>
                    </a:lnTo>
                    <a:lnTo>
                      <a:pt x="193" y="437"/>
                    </a:lnTo>
                    <a:lnTo>
                      <a:pt x="187" y="427"/>
                    </a:lnTo>
                    <a:lnTo>
                      <a:pt x="180" y="427"/>
                    </a:lnTo>
                    <a:lnTo>
                      <a:pt x="169" y="429"/>
                    </a:lnTo>
                    <a:lnTo>
                      <a:pt x="157" y="422"/>
                    </a:lnTo>
                    <a:lnTo>
                      <a:pt x="146" y="407"/>
                    </a:lnTo>
                    <a:lnTo>
                      <a:pt x="129" y="399"/>
                    </a:lnTo>
                    <a:lnTo>
                      <a:pt x="121" y="411"/>
                    </a:lnTo>
                    <a:lnTo>
                      <a:pt x="106" y="418"/>
                    </a:lnTo>
                    <a:lnTo>
                      <a:pt x="103" y="446"/>
                    </a:lnTo>
                    <a:lnTo>
                      <a:pt x="89" y="456"/>
                    </a:lnTo>
                    <a:lnTo>
                      <a:pt x="89" y="468"/>
                    </a:lnTo>
                    <a:lnTo>
                      <a:pt x="71" y="465"/>
                    </a:lnTo>
                    <a:lnTo>
                      <a:pt x="61" y="463"/>
                    </a:lnTo>
                    <a:lnTo>
                      <a:pt x="64" y="435"/>
                    </a:lnTo>
                    <a:lnTo>
                      <a:pt x="39" y="403"/>
                    </a:lnTo>
                    <a:lnTo>
                      <a:pt x="39" y="371"/>
                    </a:lnTo>
                    <a:lnTo>
                      <a:pt x="36" y="356"/>
                    </a:lnTo>
                    <a:lnTo>
                      <a:pt x="28" y="345"/>
                    </a:lnTo>
                    <a:lnTo>
                      <a:pt x="22" y="340"/>
                    </a:lnTo>
                    <a:lnTo>
                      <a:pt x="12" y="349"/>
                    </a:lnTo>
                    <a:lnTo>
                      <a:pt x="9" y="306"/>
                    </a:lnTo>
                    <a:lnTo>
                      <a:pt x="10" y="291"/>
                    </a:lnTo>
                    <a:lnTo>
                      <a:pt x="9" y="276"/>
                    </a:lnTo>
                    <a:lnTo>
                      <a:pt x="0" y="266"/>
                    </a:lnTo>
                    <a:lnTo>
                      <a:pt x="1" y="251"/>
                    </a:lnTo>
                    <a:lnTo>
                      <a:pt x="20" y="255"/>
                    </a:lnTo>
                    <a:lnTo>
                      <a:pt x="31" y="233"/>
                    </a:lnTo>
                    <a:lnTo>
                      <a:pt x="31" y="229"/>
                    </a:lnTo>
                    <a:lnTo>
                      <a:pt x="32" y="217"/>
                    </a:lnTo>
                    <a:lnTo>
                      <a:pt x="29" y="210"/>
                    </a:lnTo>
                    <a:lnTo>
                      <a:pt x="35" y="182"/>
                    </a:lnTo>
                    <a:lnTo>
                      <a:pt x="49" y="170"/>
                    </a:lnTo>
                    <a:lnTo>
                      <a:pt x="49" y="162"/>
                    </a:lnTo>
                    <a:lnTo>
                      <a:pt x="44" y="152"/>
                    </a:lnTo>
                    <a:lnTo>
                      <a:pt x="41" y="141"/>
                    </a:lnTo>
                    <a:lnTo>
                      <a:pt x="45" y="135"/>
                    </a:lnTo>
                    <a:lnTo>
                      <a:pt x="51" y="131"/>
                    </a:lnTo>
                    <a:lnTo>
                      <a:pt x="53" y="107"/>
                    </a:lnTo>
                    <a:lnTo>
                      <a:pt x="54" y="101"/>
                    </a:lnTo>
                    <a:lnTo>
                      <a:pt x="55" y="89"/>
                    </a:lnTo>
                    <a:lnTo>
                      <a:pt x="53" y="81"/>
                    </a:lnTo>
                    <a:lnTo>
                      <a:pt x="51" y="68"/>
                    </a:lnTo>
                    <a:lnTo>
                      <a:pt x="49" y="47"/>
                    </a:lnTo>
                    <a:lnTo>
                      <a:pt x="46" y="40"/>
                    </a:lnTo>
                    <a:lnTo>
                      <a:pt x="45" y="28"/>
                    </a:lnTo>
                    <a:lnTo>
                      <a:pt x="41" y="2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7" name="Freeform 329"/>
              <p:cNvSpPr>
                <a:spLocks/>
              </p:cNvSpPr>
              <p:nvPr/>
            </p:nvSpPr>
            <p:spPr bwMode="auto">
              <a:xfrm>
                <a:off x="444" y="1700"/>
                <a:ext cx="175" cy="384"/>
              </a:xfrm>
              <a:custGeom>
                <a:avLst/>
                <a:gdLst>
                  <a:gd name="T0" fmla="*/ 9 w 175"/>
                  <a:gd name="T1" fmla="*/ 49 h 384"/>
                  <a:gd name="T2" fmla="*/ 1 w 175"/>
                  <a:gd name="T3" fmla="*/ 63 h 384"/>
                  <a:gd name="T4" fmla="*/ 0 w 175"/>
                  <a:gd name="T5" fmla="*/ 87 h 384"/>
                  <a:gd name="T6" fmla="*/ 11 w 175"/>
                  <a:gd name="T7" fmla="*/ 89 h 384"/>
                  <a:gd name="T8" fmla="*/ 21 w 175"/>
                  <a:gd name="T9" fmla="*/ 98 h 384"/>
                  <a:gd name="T10" fmla="*/ 31 w 175"/>
                  <a:gd name="T11" fmla="*/ 120 h 384"/>
                  <a:gd name="T12" fmla="*/ 38 w 175"/>
                  <a:gd name="T13" fmla="*/ 108 h 384"/>
                  <a:gd name="T14" fmla="*/ 48 w 175"/>
                  <a:gd name="T15" fmla="*/ 134 h 384"/>
                  <a:gd name="T16" fmla="*/ 49 w 175"/>
                  <a:gd name="T17" fmla="*/ 157 h 384"/>
                  <a:gd name="T18" fmla="*/ 61 w 175"/>
                  <a:gd name="T19" fmla="*/ 175 h 384"/>
                  <a:gd name="T20" fmla="*/ 71 w 175"/>
                  <a:gd name="T21" fmla="*/ 201 h 384"/>
                  <a:gd name="T22" fmla="*/ 77 w 175"/>
                  <a:gd name="T23" fmla="*/ 191 h 384"/>
                  <a:gd name="T24" fmla="*/ 77 w 175"/>
                  <a:gd name="T25" fmla="*/ 218 h 384"/>
                  <a:gd name="T26" fmla="*/ 90 w 175"/>
                  <a:gd name="T27" fmla="*/ 232 h 384"/>
                  <a:gd name="T28" fmla="*/ 100 w 175"/>
                  <a:gd name="T29" fmla="*/ 266 h 384"/>
                  <a:gd name="T30" fmla="*/ 118 w 175"/>
                  <a:gd name="T31" fmla="*/ 295 h 384"/>
                  <a:gd name="T32" fmla="*/ 121 w 175"/>
                  <a:gd name="T33" fmla="*/ 319 h 384"/>
                  <a:gd name="T34" fmla="*/ 129 w 175"/>
                  <a:gd name="T35" fmla="*/ 318 h 384"/>
                  <a:gd name="T36" fmla="*/ 138 w 175"/>
                  <a:gd name="T37" fmla="*/ 350 h 384"/>
                  <a:gd name="T38" fmla="*/ 144 w 175"/>
                  <a:gd name="T39" fmla="*/ 367 h 384"/>
                  <a:gd name="T40" fmla="*/ 148 w 175"/>
                  <a:gd name="T41" fmla="*/ 384 h 384"/>
                  <a:gd name="T42" fmla="*/ 162 w 175"/>
                  <a:gd name="T43" fmla="*/ 378 h 384"/>
                  <a:gd name="T44" fmla="*/ 170 w 175"/>
                  <a:gd name="T45" fmla="*/ 344 h 384"/>
                  <a:gd name="T46" fmla="*/ 167 w 175"/>
                  <a:gd name="T47" fmla="*/ 305 h 384"/>
                  <a:gd name="T48" fmla="*/ 163 w 175"/>
                  <a:gd name="T49" fmla="*/ 282 h 384"/>
                  <a:gd name="T50" fmla="*/ 164 w 175"/>
                  <a:gd name="T51" fmla="*/ 258 h 384"/>
                  <a:gd name="T52" fmla="*/ 154 w 175"/>
                  <a:gd name="T53" fmla="*/ 232 h 384"/>
                  <a:gd name="T54" fmla="*/ 132 w 175"/>
                  <a:gd name="T55" fmla="*/ 193 h 384"/>
                  <a:gd name="T56" fmla="*/ 125 w 175"/>
                  <a:gd name="T57" fmla="*/ 179 h 384"/>
                  <a:gd name="T58" fmla="*/ 123 w 175"/>
                  <a:gd name="T59" fmla="*/ 164 h 384"/>
                  <a:gd name="T60" fmla="*/ 121 w 175"/>
                  <a:gd name="T61" fmla="*/ 117 h 384"/>
                  <a:gd name="T62" fmla="*/ 98 w 175"/>
                  <a:gd name="T63" fmla="*/ 57 h 384"/>
                  <a:gd name="T64" fmla="*/ 94 w 175"/>
                  <a:gd name="T65" fmla="*/ 21 h 384"/>
                  <a:gd name="T66" fmla="*/ 84 w 175"/>
                  <a:gd name="T67" fmla="*/ 0 h 384"/>
                  <a:gd name="T68" fmla="*/ 69 w 175"/>
                  <a:gd name="T69" fmla="*/ 6 h 384"/>
                  <a:gd name="T70" fmla="*/ 52 w 175"/>
                  <a:gd name="T71" fmla="*/ 21 h 384"/>
                  <a:gd name="T72" fmla="*/ 28 w 175"/>
                  <a:gd name="T73" fmla="*/ 42 h 384"/>
                  <a:gd name="T74" fmla="*/ 15 w 175"/>
                  <a:gd name="T75" fmla="*/ 49 h 3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5"/>
                  <a:gd name="T115" fmla="*/ 0 h 384"/>
                  <a:gd name="T116" fmla="*/ 175 w 175"/>
                  <a:gd name="T117" fmla="*/ 384 h 3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5" h="384">
                    <a:moveTo>
                      <a:pt x="18" y="51"/>
                    </a:moveTo>
                    <a:lnTo>
                      <a:pt x="9" y="49"/>
                    </a:lnTo>
                    <a:lnTo>
                      <a:pt x="7" y="59"/>
                    </a:lnTo>
                    <a:lnTo>
                      <a:pt x="1" y="63"/>
                    </a:lnTo>
                    <a:lnTo>
                      <a:pt x="0" y="74"/>
                    </a:lnTo>
                    <a:lnTo>
                      <a:pt x="0" y="87"/>
                    </a:lnTo>
                    <a:lnTo>
                      <a:pt x="9" y="91"/>
                    </a:lnTo>
                    <a:lnTo>
                      <a:pt x="11" y="89"/>
                    </a:lnTo>
                    <a:lnTo>
                      <a:pt x="18" y="91"/>
                    </a:lnTo>
                    <a:lnTo>
                      <a:pt x="21" y="98"/>
                    </a:lnTo>
                    <a:lnTo>
                      <a:pt x="23" y="106"/>
                    </a:lnTo>
                    <a:lnTo>
                      <a:pt x="31" y="120"/>
                    </a:lnTo>
                    <a:lnTo>
                      <a:pt x="34" y="112"/>
                    </a:lnTo>
                    <a:lnTo>
                      <a:pt x="38" y="108"/>
                    </a:lnTo>
                    <a:lnTo>
                      <a:pt x="40" y="124"/>
                    </a:lnTo>
                    <a:lnTo>
                      <a:pt x="48" y="134"/>
                    </a:lnTo>
                    <a:lnTo>
                      <a:pt x="41" y="136"/>
                    </a:lnTo>
                    <a:lnTo>
                      <a:pt x="49" y="157"/>
                    </a:lnTo>
                    <a:lnTo>
                      <a:pt x="54" y="168"/>
                    </a:lnTo>
                    <a:lnTo>
                      <a:pt x="61" y="175"/>
                    </a:lnTo>
                    <a:lnTo>
                      <a:pt x="59" y="187"/>
                    </a:lnTo>
                    <a:lnTo>
                      <a:pt x="71" y="201"/>
                    </a:lnTo>
                    <a:lnTo>
                      <a:pt x="73" y="201"/>
                    </a:lnTo>
                    <a:lnTo>
                      <a:pt x="77" y="191"/>
                    </a:lnTo>
                    <a:lnTo>
                      <a:pt x="79" y="207"/>
                    </a:lnTo>
                    <a:lnTo>
                      <a:pt x="77" y="218"/>
                    </a:lnTo>
                    <a:lnTo>
                      <a:pt x="87" y="228"/>
                    </a:lnTo>
                    <a:lnTo>
                      <a:pt x="90" y="232"/>
                    </a:lnTo>
                    <a:lnTo>
                      <a:pt x="94" y="252"/>
                    </a:lnTo>
                    <a:lnTo>
                      <a:pt x="100" y="266"/>
                    </a:lnTo>
                    <a:lnTo>
                      <a:pt x="101" y="282"/>
                    </a:lnTo>
                    <a:lnTo>
                      <a:pt x="118" y="295"/>
                    </a:lnTo>
                    <a:lnTo>
                      <a:pt x="117" y="311"/>
                    </a:lnTo>
                    <a:lnTo>
                      <a:pt x="121" y="319"/>
                    </a:lnTo>
                    <a:lnTo>
                      <a:pt x="121" y="329"/>
                    </a:lnTo>
                    <a:lnTo>
                      <a:pt x="129" y="318"/>
                    </a:lnTo>
                    <a:lnTo>
                      <a:pt x="131" y="335"/>
                    </a:lnTo>
                    <a:lnTo>
                      <a:pt x="138" y="350"/>
                    </a:lnTo>
                    <a:lnTo>
                      <a:pt x="150" y="361"/>
                    </a:lnTo>
                    <a:lnTo>
                      <a:pt x="144" y="367"/>
                    </a:lnTo>
                    <a:lnTo>
                      <a:pt x="152" y="376"/>
                    </a:lnTo>
                    <a:lnTo>
                      <a:pt x="148" y="384"/>
                    </a:lnTo>
                    <a:lnTo>
                      <a:pt x="154" y="380"/>
                    </a:lnTo>
                    <a:lnTo>
                      <a:pt x="162" y="378"/>
                    </a:lnTo>
                    <a:lnTo>
                      <a:pt x="166" y="356"/>
                    </a:lnTo>
                    <a:lnTo>
                      <a:pt x="170" y="344"/>
                    </a:lnTo>
                    <a:lnTo>
                      <a:pt x="175" y="319"/>
                    </a:lnTo>
                    <a:lnTo>
                      <a:pt x="167" y="305"/>
                    </a:lnTo>
                    <a:lnTo>
                      <a:pt x="162" y="290"/>
                    </a:lnTo>
                    <a:lnTo>
                      <a:pt x="163" y="282"/>
                    </a:lnTo>
                    <a:lnTo>
                      <a:pt x="162" y="264"/>
                    </a:lnTo>
                    <a:lnTo>
                      <a:pt x="164" y="258"/>
                    </a:lnTo>
                    <a:lnTo>
                      <a:pt x="166" y="250"/>
                    </a:lnTo>
                    <a:lnTo>
                      <a:pt x="154" y="232"/>
                    </a:lnTo>
                    <a:lnTo>
                      <a:pt x="135" y="209"/>
                    </a:lnTo>
                    <a:lnTo>
                      <a:pt x="132" y="193"/>
                    </a:lnTo>
                    <a:lnTo>
                      <a:pt x="128" y="185"/>
                    </a:lnTo>
                    <a:lnTo>
                      <a:pt x="125" y="179"/>
                    </a:lnTo>
                    <a:lnTo>
                      <a:pt x="125" y="171"/>
                    </a:lnTo>
                    <a:lnTo>
                      <a:pt x="123" y="164"/>
                    </a:lnTo>
                    <a:lnTo>
                      <a:pt x="121" y="155"/>
                    </a:lnTo>
                    <a:lnTo>
                      <a:pt x="121" y="117"/>
                    </a:lnTo>
                    <a:lnTo>
                      <a:pt x="123" y="95"/>
                    </a:lnTo>
                    <a:lnTo>
                      <a:pt x="98" y="57"/>
                    </a:lnTo>
                    <a:lnTo>
                      <a:pt x="97" y="33"/>
                    </a:lnTo>
                    <a:lnTo>
                      <a:pt x="94" y="21"/>
                    </a:lnTo>
                    <a:lnTo>
                      <a:pt x="89" y="6"/>
                    </a:lnTo>
                    <a:lnTo>
                      <a:pt x="84" y="0"/>
                    </a:lnTo>
                    <a:lnTo>
                      <a:pt x="77" y="4"/>
                    </a:lnTo>
                    <a:lnTo>
                      <a:pt x="69" y="6"/>
                    </a:lnTo>
                    <a:lnTo>
                      <a:pt x="61" y="20"/>
                    </a:lnTo>
                    <a:lnTo>
                      <a:pt x="52" y="21"/>
                    </a:lnTo>
                    <a:lnTo>
                      <a:pt x="35" y="42"/>
                    </a:lnTo>
                    <a:lnTo>
                      <a:pt x="28" y="42"/>
                    </a:lnTo>
                    <a:lnTo>
                      <a:pt x="18" y="51"/>
                    </a:lnTo>
                    <a:lnTo>
                      <a:pt x="15" y="49"/>
                    </a:lnTo>
                    <a:lnTo>
                      <a:pt x="18" y="5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8" name="Freeform 330"/>
              <p:cNvSpPr>
                <a:spLocks/>
              </p:cNvSpPr>
              <p:nvPr/>
            </p:nvSpPr>
            <p:spPr bwMode="auto">
              <a:xfrm>
                <a:off x="444" y="1700"/>
                <a:ext cx="175" cy="384"/>
              </a:xfrm>
              <a:custGeom>
                <a:avLst/>
                <a:gdLst>
                  <a:gd name="T0" fmla="*/ 9 w 175"/>
                  <a:gd name="T1" fmla="*/ 49 h 384"/>
                  <a:gd name="T2" fmla="*/ 1 w 175"/>
                  <a:gd name="T3" fmla="*/ 63 h 384"/>
                  <a:gd name="T4" fmla="*/ 0 w 175"/>
                  <a:gd name="T5" fmla="*/ 87 h 384"/>
                  <a:gd name="T6" fmla="*/ 11 w 175"/>
                  <a:gd name="T7" fmla="*/ 89 h 384"/>
                  <a:gd name="T8" fmla="*/ 21 w 175"/>
                  <a:gd name="T9" fmla="*/ 98 h 384"/>
                  <a:gd name="T10" fmla="*/ 31 w 175"/>
                  <a:gd name="T11" fmla="*/ 120 h 384"/>
                  <a:gd name="T12" fmla="*/ 38 w 175"/>
                  <a:gd name="T13" fmla="*/ 108 h 384"/>
                  <a:gd name="T14" fmla="*/ 48 w 175"/>
                  <a:gd name="T15" fmla="*/ 134 h 384"/>
                  <a:gd name="T16" fmla="*/ 49 w 175"/>
                  <a:gd name="T17" fmla="*/ 157 h 384"/>
                  <a:gd name="T18" fmla="*/ 61 w 175"/>
                  <a:gd name="T19" fmla="*/ 175 h 384"/>
                  <a:gd name="T20" fmla="*/ 71 w 175"/>
                  <a:gd name="T21" fmla="*/ 201 h 384"/>
                  <a:gd name="T22" fmla="*/ 77 w 175"/>
                  <a:gd name="T23" fmla="*/ 191 h 384"/>
                  <a:gd name="T24" fmla="*/ 77 w 175"/>
                  <a:gd name="T25" fmla="*/ 218 h 384"/>
                  <a:gd name="T26" fmla="*/ 90 w 175"/>
                  <a:gd name="T27" fmla="*/ 232 h 384"/>
                  <a:gd name="T28" fmla="*/ 100 w 175"/>
                  <a:gd name="T29" fmla="*/ 266 h 384"/>
                  <a:gd name="T30" fmla="*/ 118 w 175"/>
                  <a:gd name="T31" fmla="*/ 295 h 384"/>
                  <a:gd name="T32" fmla="*/ 121 w 175"/>
                  <a:gd name="T33" fmla="*/ 319 h 384"/>
                  <a:gd name="T34" fmla="*/ 129 w 175"/>
                  <a:gd name="T35" fmla="*/ 318 h 384"/>
                  <a:gd name="T36" fmla="*/ 138 w 175"/>
                  <a:gd name="T37" fmla="*/ 350 h 384"/>
                  <a:gd name="T38" fmla="*/ 144 w 175"/>
                  <a:gd name="T39" fmla="*/ 367 h 384"/>
                  <a:gd name="T40" fmla="*/ 148 w 175"/>
                  <a:gd name="T41" fmla="*/ 384 h 384"/>
                  <a:gd name="T42" fmla="*/ 162 w 175"/>
                  <a:gd name="T43" fmla="*/ 378 h 384"/>
                  <a:gd name="T44" fmla="*/ 170 w 175"/>
                  <a:gd name="T45" fmla="*/ 344 h 384"/>
                  <a:gd name="T46" fmla="*/ 167 w 175"/>
                  <a:gd name="T47" fmla="*/ 305 h 384"/>
                  <a:gd name="T48" fmla="*/ 163 w 175"/>
                  <a:gd name="T49" fmla="*/ 282 h 384"/>
                  <a:gd name="T50" fmla="*/ 164 w 175"/>
                  <a:gd name="T51" fmla="*/ 258 h 384"/>
                  <a:gd name="T52" fmla="*/ 154 w 175"/>
                  <a:gd name="T53" fmla="*/ 232 h 384"/>
                  <a:gd name="T54" fmla="*/ 132 w 175"/>
                  <a:gd name="T55" fmla="*/ 193 h 384"/>
                  <a:gd name="T56" fmla="*/ 125 w 175"/>
                  <a:gd name="T57" fmla="*/ 179 h 384"/>
                  <a:gd name="T58" fmla="*/ 123 w 175"/>
                  <a:gd name="T59" fmla="*/ 164 h 384"/>
                  <a:gd name="T60" fmla="*/ 121 w 175"/>
                  <a:gd name="T61" fmla="*/ 117 h 384"/>
                  <a:gd name="T62" fmla="*/ 98 w 175"/>
                  <a:gd name="T63" fmla="*/ 57 h 384"/>
                  <a:gd name="T64" fmla="*/ 94 w 175"/>
                  <a:gd name="T65" fmla="*/ 21 h 384"/>
                  <a:gd name="T66" fmla="*/ 84 w 175"/>
                  <a:gd name="T67" fmla="*/ 0 h 384"/>
                  <a:gd name="T68" fmla="*/ 69 w 175"/>
                  <a:gd name="T69" fmla="*/ 6 h 384"/>
                  <a:gd name="T70" fmla="*/ 52 w 175"/>
                  <a:gd name="T71" fmla="*/ 21 h 384"/>
                  <a:gd name="T72" fmla="*/ 28 w 175"/>
                  <a:gd name="T73" fmla="*/ 42 h 384"/>
                  <a:gd name="T74" fmla="*/ 15 w 175"/>
                  <a:gd name="T75" fmla="*/ 49 h 38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5"/>
                  <a:gd name="T115" fmla="*/ 0 h 384"/>
                  <a:gd name="T116" fmla="*/ 175 w 175"/>
                  <a:gd name="T117" fmla="*/ 384 h 38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5" h="384">
                    <a:moveTo>
                      <a:pt x="18" y="51"/>
                    </a:moveTo>
                    <a:lnTo>
                      <a:pt x="9" y="49"/>
                    </a:lnTo>
                    <a:lnTo>
                      <a:pt x="7" y="59"/>
                    </a:lnTo>
                    <a:lnTo>
                      <a:pt x="1" y="63"/>
                    </a:lnTo>
                    <a:lnTo>
                      <a:pt x="0" y="74"/>
                    </a:lnTo>
                    <a:lnTo>
                      <a:pt x="0" y="87"/>
                    </a:lnTo>
                    <a:lnTo>
                      <a:pt x="9" y="91"/>
                    </a:lnTo>
                    <a:lnTo>
                      <a:pt x="11" y="89"/>
                    </a:lnTo>
                    <a:lnTo>
                      <a:pt x="18" y="91"/>
                    </a:lnTo>
                    <a:lnTo>
                      <a:pt x="21" y="98"/>
                    </a:lnTo>
                    <a:lnTo>
                      <a:pt x="23" y="106"/>
                    </a:lnTo>
                    <a:lnTo>
                      <a:pt x="31" y="120"/>
                    </a:lnTo>
                    <a:lnTo>
                      <a:pt x="34" y="112"/>
                    </a:lnTo>
                    <a:lnTo>
                      <a:pt x="38" y="108"/>
                    </a:lnTo>
                    <a:lnTo>
                      <a:pt x="40" y="124"/>
                    </a:lnTo>
                    <a:lnTo>
                      <a:pt x="48" y="134"/>
                    </a:lnTo>
                    <a:lnTo>
                      <a:pt x="41" y="136"/>
                    </a:lnTo>
                    <a:lnTo>
                      <a:pt x="49" y="157"/>
                    </a:lnTo>
                    <a:lnTo>
                      <a:pt x="54" y="168"/>
                    </a:lnTo>
                    <a:lnTo>
                      <a:pt x="61" y="175"/>
                    </a:lnTo>
                    <a:lnTo>
                      <a:pt x="59" y="187"/>
                    </a:lnTo>
                    <a:lnTo>
                      <a:pt x="71" y="201"/>
                    </a:lnTo>
                    <a:lnTo>
                      <a:pt x="73" y="201"/>
                    </a:lnTo>
                    <a:lnTo>
                      <a:pt x="77" y="191"/>
                    </a:lnTo>
                    <a:lnTo>
                      <a:pt x="79" y="207"/>
                    </a:lnTo>
                    <a:lnTo>
                      <a:pt x="77" y="218"/>
                    </a:lnTo>
                    <a:lnTo>
                      <a:pt x="87" y="228"/>
                    </a:lnTo>
                    <a:lnTo>
                      <a:pt x="90" y="232"/>
                    </a:lnTo>
                    <a:lnTo>
                      <a:pt x="94" y="252"/>
                    </a:lnTo>
                    <a:lnTo>
                      <a:pt x="100" y="266"/>
                    </a:lnTo>
                    <a:lnTo>
                      <a:pt x="101" y="282"/>
                    </a:lnTo>
                    <a:lnTo>
                      <a:pt x="118" y="295"/>
                    </a:lnTo>
                    <a:lnTo>
                      <a:pt x="117" y="311"/>
                    </a:lnTo>
                    <a:lnTo>
                      <a:pt x="121" y="319"/>
                    </a:lnTo>
                    <a:lnTo>
                      <a:pt x="121" y="329"/>
                    </a:lnTo>
                    <a:lnTo>
                      <a:pt x="129" y="318"/>
                    </a:lnTo>
                    <a:lnTo>
                      <a:pt x="131" y="335"/>
                    </a:lnTo>
                    <a:lnTo>
                      <a:pt x="138" y="350"/>
                    </a:lnTo>
                    <a:lnTo>
                      <a:pt x="150" y="361"/>
                    </a:lnTo>
                    <a:lnTo>
                      <a:pt x="144" y="367"/>
                    </a:lnTo>
                    <a:lnTo>
                      <a:pt x="152" y="376"/>
                    </a:lnTo>
                    <a:lnTo>
                      <a:pt x="148" y="384"/>
                    </a:lnTo>
                    <a:lnTo>
                      <a:pt x="154" y="380"/>
                    </a:lnTo>
                    <a:lnTo>
                      <a:pt x="162" y="378"/>
                    </a:lnTo>
                    <a:lnTo>
                      <a:pt x="166" y="356"/>
                    </a:lnTo>
                    <a:lnTo>
                      <a:pt x="170" y="344"/>
                    </a:lnTo>
                    <a:lnTo>
                      <a:pt x="175" y="319"/>
                    </a:lnTo>
                    <a:lnTo>
                      <a:pt x="167" y="305"/>
                    </a:lnTo>
                    <a:lnTo>
                      <a:pt x="162" y="290"/>
                    </a:lnTo>
                    <a:lnTo>
                      <a:pt x="163" y="282"/>
                    </a:lnTo>
                    <a:lnTo>
                      <a:pt x="162" y="264"/>
                    </a:lnTo>
                    <a:lnTo>
                      <a:pt x="164" y="258"/>
                    </a:lnTo>
                    <a:lnTo>
                      <a:pt x="166" y="250"/>
                    </a:lnTo>
                    <a:lnTo>
                      <a:pt x="154" y="232"/>
                    </a:lnTo>
                    <a:lnTo>
                      <a:pt x="135" y="209"/>
                    </a:lnTo>
                    <a:lnTo>
                      <a:pt x="132" y="193"/>
                    </a:lnTo>
                    <a:lnTo>
                      <a:pt x="128" y="185"/>
                    </a:lnTo>
                    <a:lnTo>
                      <a:pt x="125" y="179"/>
                    </a:lnTo>
                    <a:lnTo>
                      <a:pt x="125" y="171"/>
                    </a:lnTo>
                    <a:lnTo>
                      <a:pt x="123" y="164"/>
                    </a:lnTo>
                    <a:lnTo>
                      <a:pt x="121" y="155"/>
                    </a:lnTo>
                    <a:lnTo>
                      <a:pt x="121" y="117"/>
                    </a:lnTo>
                    <a:lnTo>
                      <a:pt x="123" y="95"/>
                    </a:lnTo>
                    <a:lnTo>
                      <a:pt x="98" y="57"/>
                    </a:lnTo>
                    <a:lnTo>
                      <a:pt x="97" y="33"/>
                    </a:lnTo>
                    <a:lnTo>
                      <a:pt x="94" y="21"/>
                    </a:lnTo>
                    <a:lnTo>
                      <a:pt x="89" y="6"/>
                    </a:lnTo>
                    <a:lnTo>
                      <a:pt x="84" y="0"/>
                    </a:lnTo>
                    <a:lnTo>
                      <a:pt x="77" y="4"/>
                    </a:lnTo>
                    <a:lnTo>
                      <a:pt x="69" y="6"/>
                    </a:lnTo>
                    <a:lnTo>
                      <a:pt x="61" y="20"/>
                    </a:lnTo>
                    <a:lnTo>
                      <a:pt x="52" y="21"/>
                    </a:lnTo>
                    <a:lnTo>
                      <a:pt x="35" y="42"/>
                    </a:lnTo>
                    <a:lnTo>
                      <a:pt x="28" y="42"/>
                    </a:lnTo>
                    <a:lnTo>
                      <a:pt x="18" y="51"/>
                    </a:lnTo>
                    <a:lnTo>
                      <a:pt x="15" y="49"/>
                    </a:lnTo>
                    <a:lnTo>
                      <a:pt x="18" y="5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09" name="Freeform 331"/>
              <p:cNvSpPr>
                <a:spLocks/>
              </p:cNvSpPr>
              <p:nvPr/>
            </p:nvSpPr>
            <p:spPr bwMode="auto">
              <a:xfrm>
                <a:off x="745" y="1575"/>
                <a:ext cx="207" cy="410"/>
              </a:xfrm>
              <a:custGeom>
                <a:avLst/>
                <a:gdLst>
                  <a:gd name="T0" fmla="*/ 61 w 207"/>
                  <a:gd name="T1" fmla="*/ 58 h 410"/>
                  <a:gd name="T2" fmla="*/ 71 w 207"/>
                  <a:gd name="T3" fmla="*/ 47 h 410"/>
                  <a:gd name="T4" fmla="*/ 67 w 207"/>
                  <a:gd name="T5" fmla="*/ 32 h 410"/>
                  <a:gd name="T6" fmla="*/ 83 w 207"/>
                  <a:gd name="T7" fmla="*/ 19 h 410"/>
                  <a:gd name="T8" fmla="*/ 91 w 207"/>
                  <a:gd name="T9" fmla="*/ 0 h 410"/>
                  <a:gd name="T10" fmla="*/ 96 w 207"/>
                  <a:gd name="T11" fmla="*/ 6 h 410"/>
                  <a:gd name="T12" fmla="*/ 109 w 207"/>
                  <a:gd name="T13" fmla="*/ 4 h 410"/>
                  <a:gd name="T14" fmla="*/ 125 w 207"/>
                  <a:gd name="T15" fmla="*/ 6 h 410"/>
                  <a:gd name="T16" fmla="*/ 136 w 207"/>
                  <a:gd name="T17" fmla="*/ 12 h 410"/>
                  <a:gd name="T18" fmla="*/ 153 w 207"/>
                  <a:gd name="T19" fmla="*/ 36 h 410"/>
                  <a:gd name="T20" fmla="*/ 162 w 207"/>
                  <a:gd name="T21" fmla="*/ 42 h 410"/>
                  <a:gd name="T22" fmla="*/ 163 w 207"/>
                  <a:gd name="T23" fmla="*/ 53 h 410"/>
                  <a:gd name="T24" fmla="*/ 171 w 207"/>
                  <a:gd name="T25" fmla="*/ 71 h 410"/>
                  <a:gd name="T26" fmla="*/ 181 w 207"/>
                  <a:gd name="T27" fmla="*/ 97 h 410"/>
                  <a:gd name="T28" fmla="*/ 192 w 207"/>
                  <a:gd name="T29" fmla="*/ 132 h 410"/>
                  <a:gd name="T30" fmla="*/ 207 w 207"/>
                  <a:gd name="T31" fmla="*/ 168 h 410"/>
                  <a:gd name="T32" fmla="*/ 198 w 207"/>
                  <a:gd name="T33" fmla="*/ 190 h 410"/>
                  <a:gd name="T34" fmla="*/ 187 w 207"/>
                  <a:gd name="T35" fmla="*/ 188 h 410"/>
                  <a:gd name="T36" fmla="*/ 170 w 207"/>
                  <a:gd name="T37" fmla="*/ 199 h 410"/>
                  <a:gd name="T38" fmla="*/ 156 w 207"/>
                  <a:gd name="T39" fmla="*/ 225 h 410"/>
                  <a:gd name="T40" fmla="*/ 167 w 207"/>
                  <a:gd name="T41" fmla="*/ 239 h 410"/>
                  <a:gd name="T42" fmla="*/ 157 w 207"/>
                  <a:gd name="T43" fmla="*/ 252 h 410"/>
                  <a:gd name="T44" fmla="*/ 144 w 207"/>
                  <a:gd name="T45" fmla="*/ 254 h 410"/>
                  <a:gd name="T46" fmla="*/ 140 w 207"/>
                  <a:gd name="T47" fmla="*/ 269 h 410"/>
                  <a:gd name="T48" fmla="*/ 140 w 207"/>
                  <a:gd name="T49" fmla="*/ 304 h 410"/>
                  <a:gd name="T50" fmla="*/ 145 w 207"/>
                  <a:gd name="T51" fmla="*/ 319 h 410"/>
                  <a:gd name="T52" fmla="*/ 146 w 207"/>
                  <a:gd name="T53" fmla="*/ 343 h 410"/>
                  <a:gd name="T54" fmla="*/ 152 w 207"/>
                  <a:gd name="T55" fmla="*/ 349 h 410"/>
                  <a:gd name="T56" fmla="*/ 160 w 207"/>
                  <a:gd name="T57" fmla="*/ 367 h 410"/>
                  <a:gd name="T58" fmla="*/ 137 w 207"/>
                  <a:gd name="T59" fmla="*/ 372 h 410"/>
                  <a:gd name="T60" fmla="*/ 132 w 207"/>
                  <a:gd name="T61" fmla="*/ 400 h 410"/>
                  <a:gd name="T62" fmla="*/ 117 w 207"/>
                  <a:gd name="T63" fmla="*/ 400 h 410"/>
                  <a:gd name="T64" fmla="*/ 98 w 207"/>
                  <a:gd name="T65" fmla="*/ 391 h 410"/>
                  <a:gd name="T66" fmla="*/ 92 w 207"/>
                  <a:gd name="T67" fmla="*/ 365 h 410"/>
                  <a:gd name="T68" fmla="*/ 65 w 207"/>
                  <a:gd name="T69" fmla="*/ 339 h 410"/>
                  <a:gd name="T70" fmla="*/ 47 w 207"/>
                  <a:gd name="T71" fmla="*/ 353 h 410"/>
                  <a:gd name="T72" fmla="*/ 30 w 207"/>
                  <a:gd name="T73" fmla="*/ 357 h 410"/>
                  <a:gd name="T74" fmla="*/ 21 w 207"/>
                  <a:gd name="T75" fmla="*/ 359 h 410"/>
                  <a:gd name="T76" fmla="*/ 10 w 207"/>
                  <a:gd name="T77" fmla="*/ 357 h 410"/>
                  <a:gd name="T78" fmla="*/ 7 w 207"/>
                  <a:gd name="T79" fmla="*/ 310 h 410"/>
                  <a:gd name="T80" fmla="*/ 12 w 207"/>
                  <a:gd name="T81" fmla="*/ 276 h 410"/>
                  <a:gd name="T82" fmla="*/ 18 w 207"/>
                  <a:gd name="T83" fmla="*/ 248 h 410"/>
                  <a:gd name="T84" fmla="*/ 11 w 207"/>
                  <a:gd name="T85" fmla="*/ 217 h 410"/>
                  <a:gd name="T86" fmla="*/ 8 w 207"/>
                  <a:gd name="T87" fmla="*/ 215 h 410"/>
                  <a:gd name="T88" fmla="*/ 10 w 207"/>
                  <a:gd name="T89" fmla="*/ 197 h 410"/>
                  <a:gd name="T90" fmla="*/ 5 w 207"/>
                  <a:gd name="T91" fmla="*/ 175 h 410"/>
                  <a:gd name="T92" fmla="*/ 1 w 207"/>
                  <a:gd name="T93" fmla="*/ 145 h 410"/>
                  <a:gd name="T94" fmla="*/ 11 w 207"/>
                  <a:gd name="T95" fmla="*/ 115 h 410"/>
                  <a:gd name="T96" fmla="*/ 44 w 207"/>
                  <a:gd name="T97" fmla="*/ 73 h 410"/>
                  <a:gd name="T98" fmla="*/ 43 w 207"/>
                  <a:gd name="T99" fmla="*/ 45 h 4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7"/>
                  <a:gd name="T151" fmla="*/ 0 h 410"/>
                  <a:gd name="T152" fmla="*/ 207 w 207"/>
                  <a:gd name="T153" fmla="*/ 410 h 4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7" h="410">
                    <a:moveTo>
                      <a:pt x="43" y="49"/>
                    </a:moveTo>
                    <a:lnTo>
                      <a:pt x="61" y="58"/>
                    </a:lnTo>
                    <a:lnTo>
                      <a:pt x="71" y="51"/>
                    </a:lnTo>
                    <a:lnTo>
                      <a:pt x="71" y="47"/>
                    </a:lnTo>
                    <a:lnTo>
                      <a:pt x="69" y="40"/>
                    </a:lnTo>
                    <a:lnTo>
                      <a:pt x="67" y="32"/>
                    </a:lnTo>
                    <a:lnTo>
                      <a:pt x="74" y="24"/>
                    </a:lnTo>
                    <a:lnTo>
                      <a:pt x="83" y="19"/>
                    </a:lnTo>
                    <a:lnTo>
                      <a:pt x="84" y="2"/>
                    </a:lnTo>
                    <a:lnTo>
                      <a:pt x="91" y="0"/>
                    </a:lnTo>
                    <a:lnTo>
                      <a:pt x="97" y="2"/>
                    </a:lnTo>
                    <a:lnTo>
                      <a:pt x="96" y="6"/>
                    </a:lnTo>
                    <a:lnTo>
                      <a:pt x="109" y="8"/>
                    </a:lnTo>
                    <a:lnTo>
                      <a:pt x="109" y="4"/>
                    </a:lnTo>
                    <a:lnTo>
                      <a:pt x="118" y="2"/>
                    </a:lnTo>
                    <a:lnTo>
                      <a:pt x="125" y="6"/>
                    </a:lnTo>
                    <a:lnTo>
                      <a:pt x="127" y="12"/>
                    </a:lnTo>
                    <a:lnTo>
                      <a:pt x="136" y="12"/>
                    </a:lnTo>
                    <a:lnTo>
                      <a:pt x="144" y="22"/>
                    </a:lnTo>
                    <a:lnTo>
                      <a:pt x="153" y="36"/>
                    </a:lnTo>
                    <a:lnTo>
                      <a:pt x="156" y="40"/>
                    </a:lnTo>
                    <a:lnTo>
                      <a:pt x="162" y="42"/>
                    </a:lnTo>
                    <a:lnTo>
                      <a:pt x="163" y="49"/>
                    </a:lnTo>
                    <a:lnTo>
                      <a:pt x="163" y="53"/>
                    </a:lnTo>
                    <a:lnTo>
                      <a:pt x="170" y="66"/>
                    </a:lnTo>
                    <a:lnTo>
                      <a:pt x="171" y="71"/>
                    </a:lnTo>
                    <a:lnTo>
                      <a:pt x="177" y="75"/>
                    </a:lnTo>
                    <a:lnTo>
                      <a:pt x="181" y="97"/>
                    </a:lnTo>
                    <a:lnTo>
                      <a:pt x="180" y="119"/>
                    </a:lnTo>
                    <a:lnTo>
                      <a:pt x="192" y="132"/>
                    </a:lnTo>
                    <a:lnTo>
                      <a:pt x="194" y="139"/>
                    </a:lnTo>
                    <a:lnTo>
                      <a:pt x="207" y="168"/>
                    </a:lnTo>
                    <a:lnTo>
                      <a:pt x="206" y="188"/>
                    </a:lnTo>
                    <a:lnTo>
                      <a:pt x="198" y="190"/>
                    </a:lnTo>
                    <a:lnTo>
                      <a:pt x="195" y="186"/>
                    </a:lnTo>
                    <a:lnTo>
                      <a:pt x="187" y="188"/>
                    </a:lnTo>
                    <a:lnTo>
                      <a:pt x="179" y="201"/>
                    </a:lnTo>
                    <a:lnTo>
                      <a:pt x="170" y="199"/>
                    </a:lnTo>
                    <a:lnTo>
                      <a:pt x="157" y="209"/>
                    </a:lnTo>
                    <a:lnTo>
                      <a:pt x="156" y="225"/>
                    </a:lnTo>
                    <a:lnTo>
                      <a:pt x="162" y="229"/>
                    </a:lnTo>
                    <a:lnTo>
                      <a:pt x="167" y="239"/>
                    </a:lnTo>
                    <a:lnTo>
                      <a:pt x="163" y="244"/>
                    </a:lnTo>
                    <a:lnTo>
                      <a:pt x="157" y="252"/>
                    </a:lnTo>
                    <a:lnTo>
                      <a:pt x="157" y="256"/>
                    </a:lnTo>
                    <a:lnTo>
                      <a:pt x="144" y="254"/>
                    </a:lnTo>
                    <a:lnTo>
                      <a:pt x="137" y="265"/>
                    </a:lnTo>
                    <a:lnTo>
                      <a:pt x="140" y="269"/>
                    </a:lnTo>
                    <a:lnTo>
                      <a:pt x="137" y="299"/>
                    </a:lnTo>
                    <a:lnTo>
                      <a:pt x="140" y="304"/>
                    </a:lnTo>
                    <a:lnTo>
                      <a:pt x="143" y="312"/>
                    </a:lnTo>
                    <a:lnTo>
                      <a:pt x="145" y="319"/>
                    </a:lnTo>
                    <a:lnTo>
                      <a:pt x="144" y="331"/>
                    </a:lnTo>
                    <a:lnTo>
                      <a:pt x="146" y="343"/>
                    </a:lnTo>
                    <a:lnTo>
                      <a:pt x="153" y="345"/>
                    </a:lnTo>
                    <a:lnTo>
                      <a:pt x="152" y="349"/>
                    </a:lnTo>
                    <a:lnTo>
                      <a:pt x="157" y="361"/>
                    </a:lnTo>
                    <a:lnTo>
                      <a:pt x="160" y="367"/>
                    </a:lnTo>
                    <a:lnTo>
                      <a:pt x="145" y="363"/>
                    </a:lnTo>
                    <a:lnTo>
                      <a:pt x="137" y="372"/>
                    </a:lnTo>
                    <a:lnTo>
                      <a:pt x="136" y="389"/>
                    </a:lnTo>
                    <a:lnTo>
                      <a:pt x="132" y="400"/>
                    </a:lnTo>
                    <a:lnTo>
                      <a:pt x="129" y="410"/>
                    </a:lnTo>
                    <a:lnTo>
                      <a:pt x="117" y="400"/>
                    </a:lnTo>
                    <a:lnTo>
                      <a:pt x="112" y="393"/>
                    </a:lnTo>
                    <a:lnTo>
                      <a:pt x="98" y="391"/>
                    </a:lnTo>
                    <a:lnTo>
                      <a:pt x="94" y="376"/>
                    </a:lnTo>
                    <a:lnTo>
                      <a:pt x="92" y="365"/>
                    </a:lnTo>
                    <a:lnTo>
                      <a:pt x="74" y="349"/>
                    </a:lnTo>
                    <a:lnTo>
                      <a:pt x="65" y="339"/>
                    </a:lnTo>
                    <a:lnTo>
                      <a:pt x="53" y="345"/>
                    </a:lnTo>
                    <a:lnTo>
                      <a:pt x="47" y="353"/>
                    </a:lnTo>
                    <a:lnTo>
                      <a:pt x="38" y="351"/>
                    </a:lnTo>
                    <a:lnTo>
                      <a:pt x="30" y="357"/>
                    </a:lnTo>
                    <a:lnTo>
                      <a:pt x="18" y="351"/>
                    </a:lnTo>
                    <a:lnTo>
                      <a:pt x="21" y="359"/>
                    </a:lnTo>
                    <a:lnTo>
                      <a:pt x="17" y="359"/>
                    </a:lnTo>
                    <a:lnTo>
                      <a:pt x="10" y="357"/>
                    </a:lnTo>
                    <a:lnTo>
                      <a:pt x="8" y="337"/>
                    </a:lnTo>
                    <a:lnTo>
                      <a:pt x="7" y="310"/>
                    </a:lnTo>
                    <a:lnTo>
                      <a:pt x="10" y="306"/>
                    </a:lnTo>
                    <a:lnTo>
                      <a:pt x="12" y="276"/>
                    </a:lnTo>
                    <a:lnTo>
                      <a:pt x="16" y="276"/>
                    </a:lnTo>
                    <a:lnTo>
                      <a:pt x="18" y="248"/>
                    </a:lnTo>
                    <a:lnTo>
                      <a:pt x="16" y="229"/>
                    </a:lnTo>
                    <a:lnTo>
                      <a:pt x="11" y="217"/>
                    </a:lnTo>
                    <a:lnTo>
                      <a:pt x="14" y="221"/>
                    </a:lnTo>
                    <a:lnTo>
                      <a:pt x="8" y="215"/>
                    </a:lnTo>
                    <a:lnTo>
                      <a:pt x="12" y="205"/>
                    </a:lnTo>
                    <a:lnTo>
                      <a:pt x="10" y="197"/>
                    </a:lnTo>
                    <a:lnTo>
                      <a:pt x="4" y="188"/>
                    </a:lnTo>
                    <a:lnTo>
                      <a:pt x="5" y="175"/>
                    </a:lnTo>
                    <a:lnTo>
                      <a:pt x="0" y="156"/>
                    </a:lnTo>
                    <a:lnTo>
                      <a:pt x="1" y="145"/>
                    </a:lnTo>
                    <a:lnTo>
                      <a:pt x="10" y="126"/>
                    </a:lnTo>
                    <a:lnTo>
                      <a:pt x="11" y="115"/>
                    </a:lnTo>
                    <a:lnTo>
                      <a:pt x="28" y="95"/>
                    </a:lnTo>
                    <a:lnTo>
                      <a:pt x="44" y="73"/>
                    </a:lnTo>
                    <a:lnTo>
                      <a:pt x="46" y="55"/>
                    </a:lnTo>
                    <a:lnTo>
                      <a:pt x="43" y="45"/>
                    </a:lnTo>
                    <a:lnTo>
                      <a:pt x="43" y="4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0" name="Freeform 332"/>
              <p:cNvSpPr>
                <a:spLocks/>
              </p:cNvSpPr>
              <p:nvPr/>
            </p:nvSpPr>
            <p:spPr bwMode="auto">
              <a:xfrm>
                <a:off x="745" y="1575"/>
                <a:ext cx="207" cy="410"/>
              </a:xfrm>
              <a:custGeom>
                <a:avLst/>
                <a:gdLst>
                  <a:gd name="T0" fmla="*/ 61 w 207"/>
                  <a:gd name="T1" fmla="*/ 58 h 410"/>
                  <a:gd name="T2" fmla="*/ 71 w 207"/>
                  <a:gd name="T3" fmla="*/ 47 h 410"/>
                  <a:gd name="T4" fmla="*/ 67 w 207"/>
                  <a:gd name="T5" fmla="*/ 32 h 410"/>
                  <a:gd name="T6" fmla="*/ 83 w 207"/>
                  <a:gd name="T7" fmla="*/ 19 h 410"/>
                  <a:gd name="T8" fmla="*/ 91 w 207"/>
                  <a:gd name="T9" fmla="*/ 0 h 410"/>
                  <a:gd name="T10" fmla="*/ 96 w 207"/>
                  <a:gd name="T11" fmla="*/ 6 h 410"/>
                  <a:gd name="T12" fmla="*/ 109 w 207"/>
                  <a:gd name="T13" fmla="*/ 4 h 410"/>
                  <a:gd name="T14" fmla="*/ 125 w 207"/>
                  <a:gd name="T15" fmla="*/ 6 h 410"/>
                  <a:gd name="T16" fmla="*/ 136 w 207"/>
                  <a:gd name="T17" fmla="*/ 12 h 410"/>
                  <a:gd name="T18" fmla="*/ 153 w 207"/>
                  <a:gd name="T19" fmla="*/ 36 h 410"/>
                  <a:gd name="T20" fmla="*/ 162 w 207"/>
                  <a:gd name="T21" fmla="*/ 42 h 410"/>
                  <a:gd name="T22" fmla="*/ 163 w 207"/>
                  <a:gd name="T23" fmla="*/ 53 h 410"/>
                  <a:gd name="T24" fmla="*/ 171 w 207"/>
                  <a:gd name="T25" fmla="*/ 71 h 410"/>
                  <a:gd name="T26" fmla="*/ 181 w 207"/>
                  <a:gd name="T27" fmla="*/ 97 h 410"/>
                  <a:gd name="T28" fmla="*/ 192 w 207"/>
                  <a:gd name="T29" fmla="*/ 132 h 410"/>
                  <a:gd name="T30" fmla="*/ 207 w 207"/>
                  <a:gd name="T31" fmla="*/ 168 h 410"/>
                  <a:gd name="T32" fmla="*/ 198 w 207"/>
                  <a:gd name="T33" fmla="*/ 190 h 410"/>
                  <a:gd name="T34" fmla="*/ 187 w 207"/>
                  <a:gd name="T35" fmla="*/ 188 h 410"/>
                  <a:gd name="T36" fmla="*/ 170 w 207"/>
                  <a:gd name="T37" fmla="*/ 199 h 410"/>
                  <a:gd name="T38" fmla="*/ 156 w 207"/>
                  <a:gd name="T39" fmla="*/ 225 h 410"/>
                  <a:gd name="T40" fmla="*/ 167 w 207"/>
                  <a:gd name="T41" fmla="*/ 239 h 410"/>
                  <a:gd name="T42" fmla="*/ 157 w 207"/>
                  <a:gd name="T43" fmla="*/ 252 h 410"/>
                  <a:gd name="T44" fmla="*/ 144 w 207"/>
                  <a:gd name="T45" fmla="*/ 254 h 410"/>
                  <a:gd name="T46" fmla="*/ 140 w 207"/>
                  <a:gd name="T47" fmla="*/ 269 h 410"/>
                  <a:gd name="T48" fmla="*/ 140 w 207"/>
                  <a:gd name="T49" fmla="*/ 304 h 410"/>
                  <a:gd name="T50" fmla="*/ 145 w 207"/>
                  <a:gd name="T51" fmla="*/ 319 h 410"/>
                  <a:gd name="T52" fmla="*/ 146 w 207"/>
                  <a:gd name="T53" fmla="*/ 343 h 410"/>
                  <a:gd name="T54" fmla="*/ 152 w 207"/>
                  <a:gd name="T55" fmla="*/ 349 h 410"/>
                  <a:gd name="T56" fmla="*/ 160 w 207"/>
                  <a:gd name="T57" fmla="*/ 367 h 410"/>
                  <a:gd name="T58" fmla="*/ 137 w 207"/>
                  <a:gd name="T59" fmla="*/ 372 h 410"/>
                  <a:gd name="T60" fmla="*/ 132 w 207"/>
                  <a:gd name="T61" fmla="*/ 400 h 410"/>
                  <a:gd name="T62" fmla="*/ 117 w 207"/>
                  <a:gd name="T63" fmla="*/ 400 h 410"/>
                  <a:gd name="T64" fmla="*/ 98 w 207"/>
                  <a:gd name="T65" fmla="*/ 391 h 410"/>
                  <a:gd name="T66" fmla="*/ 92 w 207"/>
                  <a:gd name="T67" fmla="*/ 365 h 410"/>
                  <a:gd name="T68" fmla="*/ 65 w 207"/>
                  <a:gd name="T69" fmla="*/ 339 h 410"/>
                  <a:gd name="T70" fmla="*/ 47 w 207"/>
                  <a:gd name="T71" fmla="*/ 353 h 410"/>
                  <a:gd name="T72" fmla="*/ 30 w 207"/>
                  <a:gd name="T73" fmla="*/ 357 h 410"/>
                  <a:gd name="T74" fmla="*/ 21 w 207"/>
                  <a:gd name="T75" fmla="*/ 359 h 410"/>
                  <a:gd name="T76" fmla="*/ 10 w 207"/>
                  <a:gd name="T77" fmla="*/ 357 h 410"/>
                  <a:gd name="T78" fmla="*/ 7 w 207"/>
                  <a:gd name="T79" fmla="*/ 310 h 410"/>
                  <a:gd name="T80" fmla="*/ 12 w 207"/>
                  <a:gd name="T81" fmla="*/ 276 h 410"/>
                  <a:gd name="T82" fmla="*/ 18 w 207"/>
                  <a:gd name="T83" fmla="*/ 248 h 410"/>
                  <a:gd name="T84" fmla="*/ 11 w 207"/>
                  <a:gd name="T85" fmla="*/ 217 h 410"/>
                  <a:gd name="T86" fmla="*/ 8 w 207"/>
                  <a:gd name="T87" fmla="*/ 215 h 410"/>
                  <a:gd name="T88" fmla="*/ 10 w 207"/>
                  <a:gd name="T89" fmla="*/ 197 h 410"/>
                  <a:gd name="T90" fmla="*/ 5 w 207"/>
                  <a:gd name="T91" fmla="*/ 175 h 410"/>
                  <a:gd name="T92" fmla="*/ 1 w 207"/>
                  <a:gd name="T93" fmla="*/ 145 h 410"/>
                  <a:gd name="T94" fmla="*/ 11 w 207"/>
                  <a:gd name="T95" fmla="*/ 115 h 410"/>
                  <a:gd name="T96" fmla="*/ 44 w 207"/>
                  <a:gd name="T97" fmla="*/ 73 h 410"/>
                  <a:gd name="T98" fmla="*/ 43 w 207"/>
                  <a:gd name="T99" fmla="*/ 45 h 41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7"/>
                  <a:gd name="T151" fmla="*/ 0 h 410"/>
                  <a:gd name="T152" fmla="*/ 207 w 207"/>
                  <a:gd name="T153" fmla="*/ 410 h 41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7" h="410">
                    <a:moveTo>
                      <a:pt x="43" y="49"/>
                    </a:moveTo>
                    <a:lnTo>
                      <a:pt x="61" y="58"/>
                    </a:lnTo>
                    <a:lnTo>
                      <a:pt x="71" y="51"/>
                    </a:lnTo>
                    <a:lnTo>
                      <a:pt x="71" y="47"/>
                    </a:lnTo>
                    <a:lnTo>
                      <a:pt x="69" y="40"/>
                    </a:lnTo>
                    <a:lnTo>
                      <a:pt x="67" y="32"/>
                    </a:lnTo>
                    <a:lnTo>
                      <a:pt x="74" y="24"/>
                    </a:lnTo>
                    <a:lnTo>
                      <a:pt x="83" y="19"/>
                    </a:lnTo>
                    <a:lnTo>
                      <a:pt x="84" y="2"/>
                    </a:lnTo>
                    <a:lnTo>
                      <a:pt x="91" y="0"/>
                    </a:lnTo>
                    <a:lnTo>
                      <a:pt x="97" y="2"/>
                    </a:lnTo>
                    <a:lnTo>
                      <a:pt x="96" y="6"/>
                    </a:lnTo>
                    <a:lnTo>
                      <a:pt x="109" y="8"/>
                    </a:lnTo>
                    <a:lnTo>
                      <a:pt x="109" y="4"/>
                    </a:lnTo>
                    <a:lnTo>
                      <a:pt x="118" y="2"/>
                    </a:lnTo>
                    <a:lnTo>
                      <a:pt x="125" y="6"/>
                    </a:lnTo>
                    <a:lnTo>
                      <a:pt x="127" y="12"/>
                    </a:lnTo>
                    <a:lnTo>
                      <a:pt x="136" y="12"/>
                    </a:lnTo>
                    <a:lnTo>
                      <a:pt x="144" y="22"/>
                    </a:lnTo>
                    <a:lnTo>
                      <a:pt x="153" y="36"/>
                    </a:lnTo>
                    <a:lnTo>
                      <a:pt x="156" y="40"/>
                    </a:lnTo>
                    <a:lnTo>
                      <a:pt x="162" y="42"/>
                    </a:lnTo>
                    <a:lnTo>
                      <a:pt x="163" y="49"/>
                    </a:lnTo>
                    <a:lnTo>
                      <a:pt x="163" y="53"/>
                    </a:lnTo>
                    <a:lnTo>
                      <a:pt x="170" y="66"/>
                    </a:lnTo>
                    <a:lnTo>
                      <a:pt x="171" y="71"/>
                    </a:lnTo>
                    <a:lnTo>
                      <a:pt x="177" y="75"/>
                    </a:lnTo>
                    <a:lnTo>
                      <a:pt x="181" y="97"/>
                    </a:lnTo>
                    <a:lnTo>
                      <a:pt x="180" y="119"/>
                    </a:lnTo>
                    <a:lnTo>
                      <a:pt x="192" y="132"/>
                    </a:lnTo>
                    <a:lnTo>
                      <a:pt x="194" y="139"/>
                    </a:lnTo>
                    <a:lnTo>
                      <a:pt x="207" y="168"/>
                    </a:lnTo>
                    <a:lnTo>
                      <a:pt x="206" y="188"/>
                    </a:lnTo>
                    <a:lnTo>
                      <a:pt x="198" y="190"/>
                    </a:lnTo>
                    <a:lnTo>
                      <a:pt x="195" y="186"/>
                    </a:lnTo>
                    <a:lnTo>
                      <a:pt x="187" y="188"/>
                    </a:lnTo>
                    <a:lnTo>
                      <a:pt x="179" y="201"/>
                    </a:lnTo>
                    <a:lnTo>
                      <a:pt x="170" y="199"/>
                    </a:lnTo>
                    <a:lnTo>
                      <a:pt x="157" y="209"/>
                    </a:lnTo>
                    <a:lnTo>
                      <a:pt x="156" y="225"/>
                    </a:lnTo>
                    <a:lnTo>
                      <a:pt x="162" y="229"/>
                    </a:lnTo>
                    <a:lnTo>
                      <a:pt x="167" y="239"/>
                    </a:lnTo>
                    <a:lnTo>
                      <a:pt x="163" y="244"/>
                    </a:lnTo>
                    <a:lnTo>
                      <a:pt x="157" y="252"/>
                    </a:lnTo>
                    <a:lnTo>
                      <a:pt x="157" y="256"/>
                    </a:lnTo>
                    <a:lnTo>
                      <a:pt x="144" y="254"/>
                    </a:lnTo>
                    <a:lnTo>
                      <a:pt x="137" y="265"/>
                    </a:lnTo>
                    <a:lnTo>
                      <a:pt x="140" y="269"/>
                    </a:lnTo>
                    <a:lnTo>
                      <a:pt x="137" y="299"/>
                    </a:lnTo>
                    <a:lnTo>
                      <a:pt x="140" y="304"/>
                    </a:lnTo>
                    <a:lnTo>
                      <a:pt x="143" y="312"/>
                    </a:lnTo>
                    <a:lnTo>
                      <a:pt x="145" y="319"/>
                    </a:lnTo>
                    <a:lnTo>
                      <a:pt x="144" y="331"/>
                    </a:lnTo>
                    <a:lnTo>
                      <a:pt x="146" y="343"/>
                    </a:lnTo>
                    <a:lnTo>
                      <a:pt x="153" y="345"/>
                    </a:lnTo>
                    <a:lnTo>
                      <a:pt x="152" y="349"/>
                    </a:lnTo>
                    <a:lnTo>
                      <a:pt x="157" y="361"/>
                    </a:lnTo>
                    <a:lnTo>
                      <a:pt x="160" y="367"/>
                    </a:lnTo>
                    <a:lnTo>
                      <a:pt x="145" y="363"/>
                    </a:lnTo>
                    <a:lnTo>
                      <a:pt x="137" y="372"/>
                    </a:lnTo>
                    <a:lnTo>
                      <a:pt x="136" y="389"/>
                    </a:lnTo>
                    <a:lnTo>
                      <a:pt x="132" y="400"/>
                    </a:lnTo>
                    <a:lnTo>
                      <a:pt x="129" y="410"/>
                    </a:lnTo>
                    <a:lnTo>
                      <a:pt x="117" y="400"/>
                    </a:lnTo>
                    <a:lnTo>
                      <a:pt x="112" y="393"/>
                    </a:lnTo>
                    <a:lnTo>
                      <a:pt x="98" y="391"/>
                    </a:lnTo>
                    <a:lnTo>
                      <a:pt x="94" y="376"/>
                    </a:lnTo>
                    <a:lnTo>
                      <a:pt x="92" y="365"/>
                    </a:lnTo>
                    <a:lnTo>
                      <a:pt x="74" y="349"/>
                    </a:lnTo>
                    <a:lnTo>
                      <a:pt x="65" y="339"/>
                    </a:lnTo>
                    <a:lnTo>
                      <a:pt x="53" y="345"/>
                    </a:lnTo>
                    <a:lnTo>
                      <a:pt x="47" y="353"/>
                    </a:lnTo>
                    <a:lnTo>
                      <a:pt x="38" y="351"/>
                    </a:lnTo>
                    <a:lnTo>
                      <a:pt x="30" y="357"/>
                    </a:lnTo>
                    <a:lnTo>
                      <a:pt x="18" y="351"/>
                    </a:lnTo>
                    <a:lnTo>
                      <a:pt x="21" y="359"/>
                    </a:lnTo>
                    <a:lnTo>
                      <a:pt x="17" y="359"/>
                    </a:lnTo>
                    <a:lnTo>
                      <a:pt x="10" y="357"/>
                    </a:lnTo>
                    <a:lnTo>
                      <a:pt x="8" y="337"/>
                    </a:lnTo>
                    <a:lnTo>
                      <a:pt x="7" y="310"/>
                    </a:lnTo>
                    <a:lnTo>
                      <a:pt x="10" y="306"/>
                    </a:lnTo>
                    <a:lnTo>
                      <a:pt x="12" y="276"/>
                    </a:lnTo>
                    <a:lnTo>
                      <a:pt x="16" y="276"/>
                    </a:lnTo>
                    <a:lnTo>
                      <a:pt x="18" y="248"/>
                    </a:lnTo>
                    <a:lnTo>
                      <a:pt x="16" y="229"/>
                    </a:lnTo>
                    <a:lnTo>
                      <a:pt x="11" y="217"/>
                    </a:lnTo>
                    <a:lnTo>
                      <a:pt x="14" y="221"/>
                    </a:lnTo>
                    <a:lnTo>
                      <a:pt x="8" y="215"/>
                    </a:lnTo>
                    <a:lnTo>
                      <a:pt x="12" y="205"/>
                    </a:lnTo>
                    <a:lnTo>
                      <a:pt x="10" y="197"/>
                    </a:lnTo>
                    <a:lnTo>
                      <a:pt x="4" y="188"/>
                    </a:lnTo>
                    <a:lnTo>
                      <a:pt x="5" y="175"/>
                    </a:lnTo>
                    <a:lnTo>
                      <a:pt x="0" y="156"/>
                    </a:lnTo>
                    <a:lnTo>
                      <a:pt x="1" y="145"/>
                    </a:lnTo>
                    <a:lnTo>
                      <a:pt x="10" y="126"/>
                    </a:lnTo>
                    <a:lnTo>
                      <a:pt x="11" y="115"/>
                    </a:lnTo>
                    <a:lnTo>
                      <a:pt x="28" y="95"/>
                    </a:lnTo>
                    <a:lnTo>
                      <a:pt x="44" y="73"/>
                    </a:lnTo>
                    <a:lnTo>
                      <a:pt x="46" y="55"/>
                    </a:lnTo>
                    <a:lnTo>
                      <a:pt x="43" y="45"/>
                    </a:lnTo>
                    <a:lnTo>
                      <a:pt x="43" y="4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1" name="Freeform 333"/>
              <p:cNvSpPr>
                <a:spLocks/>
              </p:cNvSpPr>
              <p:nvPr/>
            </p:nvSpPr>
            <p:spPr bwMode="auto">
              <a:xfrm>
                <a:off x="872" y="1759"/>
                <a:ext cx="131" cy="323"/>
              </a:xfrm>
              <a:custGeom>
                <a:avLst/>
                <a:gdLst>
                  <a:gd name="T0" fmla="*/ 71 w 131"/>
                  <a:gd name="T1" fmla="*/ 4 h 323"/>
                  <a:gd name="T2" fmla="*/ 59 w 131"/>
                  <a:gd name="T3" fmla="*/ 2 h 323"/>
                  <a:gd name="T4" fmla="*/ 42 w 131"/>
                  <a:gd name="T5" fmla="*/ 15 h 323"/>
                  <a:gd name="T6" fmla="*/ 28 w 131"/>
                  <a:gd name="T7" fmla="*/ 39 h 323"/>
                  <a:gd name="T8" fmla="*/ 38 w 131"/>
                  <a:gd name="T9" fmla="*/ 57 h 323"/>
                  <a:gd name="T10" fmla="*/ 28 w 131"/>
                  <a:gd name="T11" fmla="*/ 66 h 323"/>
                  <a:gd name="T12" fmla="*/ 17 w 131"/>
                  <a:gd name="T13" fmla="*/ 69 h 323"/>
                  <a:gd name="T14" fmla="*/ 11 w 131"/>
                  <a:gd name="T15" fmla="*/ 83 h 323"/>
                  <a:gd name="T16" fmla="*/ 17 w 131"/>
                  <a:gd name="T17" fmla="*/ 132 h 323"/>
                  <a:gd name="T18" fmla="*/ 19 w 131"/>
                  <a:gd name="T19" fmla="*/ 147 h 323"/>
                  <a:gd name="T20" fmla="*/ 24 w 131"/>
                  <a:gd name="T21" fmla="*/ 159 h 323"/>
                  <a:gd name="T22" fmla="*/ 27 w 131"/>
                  <a:gd name="T23" fmla="*/ 163 h 323"/>
                  <a:gd name="T24" fmla="*/ 30 w 131"/>
                  <a:gd name="T25" fmla="*/ 177 h 323"/>
                  <a:gd name="T26" fmla="*/ 32 w 131"/>
                  <a:gd name="T27" fmla="*/ 181 h 323"/>
                  <a:gd name="T28" fmla="*/ 9 w 131"/>
                  <a:gd name="T29" fmla="*/ 189 h 323"/>
                  <a:gd name="T30" fmla="*/ 0 w 131"/>
                  <a:gd name="T31" fmla="*/ 224 h 323"/>
                  <a:gd name="T32" fmla="*/ 1 w 131"/>
                  <a:gd name="T33" fmla="*/ 252 h 323"/>
                  <a:gd name="T34" fmla="*/ 2 w 131"/>
                  <a:gd name="T35" fmla="*/ 265 h 323"/>
                  <a:gd name="T36" fmla="*/ 9 w 131"/>
                  <a:gd name="T37" fmla="*/ 274 h 323"/>
                  <a:gd name="T38" fmla="*/ 3 w 131"/>
                  <a:gd name="T39" fmla="*/ 297 h 323"/>
                  <a:gd name="T40" fmla="*/ 5 w 131"/>
                  <a:gd name="T41" fmla="*/ 321 h 323"/>
                  <a:gd name="T42" fmla="*/ 20 w 131"/>
                  <a:gd name="T43" fmla="*/ 319 h 323"/>
                  <a:gd name="T44" fmla="*/ 34 w 131"/>
                  <a:gd name="T45" fmla="*/ 317 h 323"/>
                  <a:gd name="T46" fmla="*/ 37 w 131"/>
                  <a:gd name="T47" fmla="*/ 310 h 323"/>
                  <a:gd name="T48" fmla="*/ 31 w 131"/>
                  <a:gd name="T49" fmla="*/ 305 h 323"/>
                  <a:gd name="T50" fmla="*/ 34 w 131"/>
                  <a:gd name="T51" fmla="*/ 295 h 323"/>
                  <a:gd name="T52" fmla="*/ 57 w 131"/>
                  <a:gd name="T53" fmla="*/ 295 h 323"/>
                  <a:gd name="T54" fmla="*/ 57 w 131"/>
                  <a:gd name="T55" fmla="*/ 287 h 323"/>
                  <a:gd name="T56" fmla="*/ 51 w 131"/>
                  <a:gd name="T57" fmla="*/ 282 h 323"/>
                  <a:gd name="T58" fmla="*/ 58 w 131"/>
                  <a:gd name="T59" fmla="*/ 236 h 323"/>
                  <a:gd name="T60" fmla="*/ 82 w 131"/>
                  <a:gd name="T61" fmla="*/ 226 h 323"/>
                  <a:gd name="T62" fmla="*/ 88 w 131"/>
                  <a:gd name="T63" fmla="*/ 210 h 323"/>
                  <a:gd name="T64" fmla="*/ 103 w 131"/>
                  <a:gd name="T65" fmla="*/ 207 h 323"/>
                  <a:gd name="T66" fmla="*/ 120 w 131"/>
                  <a:gd name="T67" fmla="*/ 197 h 323"/>
                  <a:gd name="T68" fmla="*/ 119 w 131"/>
                  <a:gd name="T69" fmla="*/ 177 h 323"/>
                  <a:gd name="T70" fmla="*/ 116 w 131"/>
                  <a:gd name="T71" fmla="*/ 167 h 323"/>
                  <a:gd name="T72" fmla="*/ 127 w 131"/>
                  <a:gd name="T73" fmla="*/ 152 h 323"/>
                  <a:gd name="T74" fmla="*/ 131 w 131"/>
                  <a:gd name="T75" fmla="*/ 145 h 323"/>
                  <a:gd name="T76" fmla="*/ 125 w 131"/>
                  <a:gd name="T77" fmla="*/ 135 h 323"/>
                  <a:gd name="T78" fmla="*/ 113 w 131"/>
                  <a:gd name="T79" fmla="*/ 137 h 323"/>
                  <a:gd name="T80" fmla="*/ 103 w 131"/>
                  <a:gd name="T81" fmla="*/ 132 h 323"/>
                  <a:gd name="T82" fmla="*/ 94 w 131"/>
                  <a:gd name="T83" fmla="*/ 130 h 323"/>
                  <a:gd name="T84" fmla="*/ 84 w 131"/>
                  <a:gd name="T85" fmla="*/ 104 h 323"/>
                  <a:gd name="T86" fmla="*/ 80 w 131"/>
                  <a:gd name="T87" fmla="*/ 77 h 323"/>
                  <a:gd name="T88" fmla="*/ 79 w 131"/>
                  <a:gd name="T89" fmla="*/ 57 h 323"/>
                  <a:gd name="T90" fmla="*/ 78 w 131"/>
                  <a:gd name="T91" fmla="*/ 41 h 323"/>
                  <a:gd name="T92" fmla="*/ 76 w 131"/>
                  <a:gd name="T93" fmla="*/ 25 h 3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1"/>
                  <a:gd name="T142" fmla="*/ 0 h 323"/>
                  <a:gd name="T143" fmla="*/ 131 w 131"/>
                  <a:gd name="T144" fmla="*/ 323 h 3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1" h="323">
                    <a:moveTo>
                      <a:pt x="78" y="2"/>
                    </a:moveTo>
                    <a:lnTo>
                      <a:pt x="71" y="4"/>
                    </a:lnTo>
                    <a:lnTo>
                      <a:pt x="68" y="0"/>
                    </a:lnTo>
                    <a:lnTo>
                      <a:pt x="59" y="2"/>
                    </a:lnTo>
                    <a:lnTo>
                      <a:pt x="51" y="15"/>
                    </a:lnTo>
                    <a:lnTo>
                      <a:pt x="42" y="15"/>
                    </a:lnTo>
                    <a:lnTo>
                      <a:pt x="30" y="23"/>
                    </a:lnTo>
                    <a:lnTo>
                      <a:pt x="28" y="39"/>
                    </a:lnTo>
                    <a:lnTo>
                      <a:pt x="40" y="49"/>
                    </a:lnTo>
                    <a:lnTo>
                      <a:pt x="38" y="57"/>
                    </a:lnTo>
                    <a:lnTo>
                      <a:pt x="36" y="60"/>
                    </a:lnTo>
                    <a:lnTo>
                      <a:pt x="28" y="66"/>
                    </a:lnTo>
                    <a:lnTo>
                      <a:pt x="28" y="71"/>
                    </a:lnTo>
                    <a:lnTo>
                      <a:pt x="17" y="69"/>
                    </a:lnTo>
                    <a:lnTo>
                      <a:pt x="10" y="79"/>
                    </a:lnTo>
                    <a:lnTo>
                      <a:pt x="11" y="83"/>
                    </a:lnTo>
                    <a:lnTo>
                      <a:pt x="10" y="114"/>
                    </a:lnTo>
                    <a:lnTo>
                      <a:pt x="17" y="132"/>
                    </a:lnTo>
                    <a:lnTo>
                      <a:pt x="15" y="147"/>
                    </a:lnTo>
                    <a:lnTo>
                      <a:pt x="19" y="147"/>
                    </a:lnTo>
                    <a:lnTo>
                      <a:pt x="17" y="158"/>
                    </a:lnTo>
                    <a:lnTo>
                      <a:pt x="24" y="159"/>
                    </a:lnTo>
                    <a:lnTo>
                      <a:pt x="24" y="163"/>
                    </a:lnTo>
                    <a:lnTo>
                      <a:pt x="27" y="163"/>
                    </a:lnTo>
                    <a:lnTo>
                      <a:pt x="27" y="169"/>
                    </a:lnTo>
                    <a:lnTo>
                      <a:pt x="30" y="177"/>
                    </a:lnTo>
                    <a:lnTo>
                      <a:pt x="32" y="177"/>
                    </a:lnTo>
                    <a:lnTo>
                      <a:pt x="32" y="181"/>
                    </a:lnTo>
                    <a:lnTo>
                      <a:pt x="17" y="177"/>
                    </a:lnTo>
                    <a:lnTo>
                      <a:pt x="9" y="189"/>
                    </a:lnTo>
                    <a:lnTo>
                      <a:pt x="9" y="193"/>
                    </a:lnTo>
                    <a:lnTo>
                      <a:pt x="0" y="224"/>
                    </a:lnTo>
                    <a:lnTo>
                      <a:pt x="0" y="233"/>
                    </a:lnTo>
                    <a:lnTo>
                      <a:pt x="1" y="252"/>
                    </a:lnTo>
                    <a:lnTo>
                      <a:pt x="3" y="258"/>
                    </a:lnTo>
                    <a:lnTo>
                      <a:pt x="2" y="265"/>
                    </a:lnTo>
                    <a:lnTo>
                      <a:pt x="2" y="274"/>
                    </a:lnTo>
                    <a:lnTo>
                      <a:pt x="9" y="274"/>
                    </a:lnTo>
                    <a:lnTo>
                      <a:pt x="7" y="293"/>
                    </a:lnTo>
                    <a:lnTo>
                      <a:pt x="3" y="297"/>
                    </a:lnTo>
                    <a:lnTo>
                      <a:pt x="2" y="315"/>
                    </a:lnTo>
                    <a:lnTo>
                      <a:pt x="5" y="321"/>
                    </a:lnTo>
                    <a:lnTo>
                      <a:pt x="17" y="323"/>
                    </a:lnTo>
                    <a:lnTo>
                      <a:pt x="20" y="319"/>
                    </a:lnTo>
                    <a:lnTo>
                      <a:pt x="30" y="321"/>
                    </a:lnTo>
                    <a:lnTo>
                      <a:pt x="34" y="317"/>
                    </a:lnTo>
                    <a:lnTo>
                      <a:pt x="36" y="319"/>
                    </a:lnTo>
                    <a:lnTo>
                      <a:pt x="37" y="310"/>
                    </a:lnTo>
                    <a:lnTo>
                      <a:pt x="34" y="305"/>
                    </a:lnTo>
                    <a:lnTo>
                      <a:pt x="31" y="305"/>
                    </a:lnTo>
                    <a:lnTo>
                      <a:pt x="31" y="297"/>
                    </a:lnTo>
                    <a:lnTo>
                      <a:pt x="34" y="295"/>
                    </a:lnTo>
                    <a:lnTo>
                      <a:pt x="47" y="297"/>
                    </a:lnTo>
                    <a:lnTo>
                      <a:pt x="57" y="295"/>
                    </a:lnTo>
                    <a:lnTo>
                      <a:pt x="59" y="291"/>
                    </a:lnTo>
                    <a:lnTo>
                      <a:pt x="57" y="287"/>
                    </a:lnTo>
                    <a:lnTo>
                      <a:pt x="54" y="283"/>
                    </a:lnTo>
                    <a:lnTo>
                      <a:pt x="51" y="282"/>
                    </a:lnTo>
                    <a:lnTo>
                      <a:pt x="54" y="248"/>
                    </a:lnTo>
                    <a:lnTo>
                      <a:pt x="58" y="236"/>
                    </a:lnTo>
                    <a:lnTo>
                      <a:pt x="74" y="224"/>
                    </a:lnTo>
                    <a:lnTo>
                      <a:pt x="82" y="226"/>
                    </a:lnTo>
                    <a:lnTo>
                      <a:pt x="84" y="218"/>
                    </a:lnTo>
                    <a:lnTo>
                      <a:pt x="88" y="210"/>
                    </a:lnTo>
                    <a:lnTo>
                      <a:pt x="94" y="209"/>
                    </a:lnTo>
                    <a:lnTo>
                      <a:pt x="103" y="207"/>
                    </a:lnTo>
                    <a:lnTo>
                      <a:pt x="110" y="205"/>
                    </a:lnTo>
                    <a:lnTo>
                      <a:pt x="120" y="197"/>
                    </a:lnTo>
                    <a:lnTo>
                      <a:pt x="124" y="186"/>
                    </a:lnTo>
                    <a:lnTo>
                      <a:pt x="119" y="177"/>
                    </a:lnTo>
                    <a:lnTo>
                      <a:pt x="116" y="177"/>
                    </a:lnTo>
                    <a:lnTo>
                      <a:pt x="116" y="167"/>
                    </a:lnTo>
                    <a:lnTo>
                      <a:pt x="123" y="159"/>
                    </a:lnTo>
                    <a:lnTo>
                      <a:pt x="127" y="152"/>
                    </a:lnTo>
                    <a:lnTo>
                      <a:pt x="131" y="150"/>
                    </a:lnTo>
                    <a:lnTo>
                      <a:pt x="131" y="145"/>
                    </a:lnTo>
                    <a:lnTo>
                      <a:pt x="128" y="139"/>
                    </a:lnTo>
                    <a:lnTo>
                      <a:pt x="125" y="135"/>
                    </a:lnTo>
                    <a:lnTo>
                      <a:pt x="116" y="134"/>
                    </a:lnTo>
                    <a:lnTo>
                      <a:pt x="113" y="137"/>
                    </a:lnTo>
                    <a:lnTo>
                      <a:pt x="106" y="135"/>
                    </a:lnTo>
                    <a:lnTo>
                      <a:pt x="103" y="132"/>
                    </a:lnTo>
                    <a:lnTo>
                      <a:pt x="101" y="132"/>
                    </a:lnTo>
                    <a:lnTo>
                      <a:pt x="94" y="130"/>
                    </a:lnTo>
                    <a:lnTo>
                      <a:pt x="93" y="118"/>
                    </a:lnTo>
                    <a:lnTo>
                      <a:pt x="84" y="104"/>
                    </a:lnTo>
                    <a:lnTo>
                      <a:pt x="85" y="85"/>
                    </a:lnTo>
                    <a:lnTo>
                      <a:pt x="80" y="77"/>
                    </a:lnTo>
                    <a:lnTo>
                      <a:pt x="82" y="57"/>
                    </a:lnTo>
                    <a:lnTo>
                      <a:pt x="79" y="57"/>
                    </a:lnTo>
                    <a:lnTo>
                      <a:pt x="80" y="45"/>
                    </a:lnTo>
                    <a:lnTo>
                      <a:pt x="78" y="41"/>
                    </a:lnTo>
                    <a:lnTo>
                      <a:pt x="79" y="30"/>
                    </a:lnTo>
                    <a:lnTo>
                      <a:pt x="76" y="25"/>
                    </a:lnTo>
                    <a:lnTo>
                      <a:pt x="78" y="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2" name="Freeform 334"/>
              <p:cNvSpPr>
                <a:spLocks/>
              </p:cNvSpPr>
              <p:nvPr/>
            </p:nvSpPr>
            <p:spPr bwMode="auto">
              <a:xfrm>
                <a:off x="872" y="1759"/>
                <a:ext cx="131" cy="323"/>
              </a:xfrm>
              <a:custGeom>
                <a:avLst/>
                <a:gdLst>
                  <a:gd name="T0" fmla="*/ 71 w 131"/>
                  <a:gd name="T1" fmla="*/ 4 h 323"/>
                  <a:gd name="T2" fmla="*/ 59 w 131"/>
                  <a:gd name="T3" fmla="*/ 2 h 323"/>
                  <a:gd name="T4" fmla="*/ 42 w 131"/>
                  <a:gd name="T5" fmla="*/ 15 h 323"/>
                  <a:gd name="T6" fmla="*/ 28 w 131"/>
                  <a:gd name="T7" fmla="*/ 39 h 323"/>
                  <a:gd name="T8" fmla="*/ 38 w 131"/>
                  <a:gd name="T9" fmla="*/ 57 h 323"/>
                  <a:gd name="T10" fmla="*/ 28 w 131"/>
                  <a:gd name="T11" fmla="*/ 66 h 323"/>
                  <a:gd name="T12" fmla="*/ 17 w 131"/>
                  <a:gd name="T13" fmla="*/ 69 h 323"/>
                  <a:gd name="T14" fmla="*/ 11 w 131"/>
                  <a:gd name="T15" fmla="*/ 83 h 323"/>
                  <a:gd name="T16" fmla="*/ 17 w 131"/>
                  <a:gd name="T17" fmla="*/ 132 h 323"/>
                  <a:gd name="T18" fmla="*/ 19 w 131"/>
                  <a:gd name="T19" fmla="*/ 147 h 323"/>
                  <a:gd name="T20" fmla="*/ 24 w 131"/>
                  <a:gd name="T21" fmla="*/ 159 h 323"/>
                  <a:gd name="T22" fmla="*/ 27 w 131"/>
                  <a:gd name="T23" fmla="*/ 163 h 323"/>
                  <a:gd name="T24" fmla="*/ 30 w 131"/>
                  <a:gd name="T25" fmla="*/ 177 h 323"/>
                  <a:gd name="T26" fmla="*/ 32 w 131"/>
                  <a:gd name="T27" fmla="*/ 181 h 323"/>
                  <a:gd name="T28" fmla="*/ 9 w 131"/>
                  <a:gd name="T29" fmla="*/ 189 h 323"/>
                  <a:gd name="T30" fmla="*/ 0 w 131"/>
                  <a:gd name="T31" fmla="*/ 224 h 323"/>
                  <a:gd name="T32" fmla="*/ 1 w 131"/>
                  <a:gd name="T33" fmla="*/ 252 h 323"/>
                  <a:gd name="T34" fmla="*/ 2 w 131"/>
                  <a:gd name="T35" fmla="*/ 265 h 323"/>
                  <a:gd name="T36" fmla="*/ 9 w 131"/>
                  <a:gd name="T37" fmla="*/ 274 h 323"/>
                  <a:gd name="T38" fmla="*/ 3 w 131"/>
                  <a:gd name="T39" fmla="*/ 297 h 323"/>
                  <a:gd name="T40" fmla="*/ 5 w 131"/>
                  <a:gd name="T41" fmla="*/ 321 h 323"/>
                  <a:gd name="T42" fmla="*/ 20 w 131"/>
                  <a:gd name="T43" fmla="*/ 319 h 323"/>
                  <a:gd name="T44" fmla="*/ 34 w 131"/>
                  <a:gd name="T45" fmla="*/ 317 h 323"/>
                  <a:gd name="T46" fmla="*/ 37 w 131"/>
                  <a:gd name="T47" fmla="*/ 310 h 323"/>
                  <a:gd name="T48" fmla="*/ 31 w 131"/>
                  <a:gd name="T49" fmla="*/ 305 h 323"/>
                  <a:gd name="T50" fmla="*/ 34 w 131"/>
                  <a:gd name="T51" fmla="*/ 295 h 323"/>
                  <a:gd name="T52" fmla="*/ 57 w 131"/>
                  <a:gd name="T53" fmla="*/ 295 h 323"/>
                  <a:gd name="T54" fmla="*/ 57 w 131"/>
                  <a:gd name="T55" fmla="*/ 287 h 323"/>
                  <a:gd name="T56" fmla="*/ 51 w 131"/>
                  <a:gd name="T57" fmla="*/ 282 h 323"/>
                  <a:gd name="T58" fmla="*/ 58 w 131"/>
                  <a:gd name="T59" fmla="*/ 236 h 323"/>
                  <a:gd name="T60" fmla="*/ 82 w 131"/>
                  <a:gd name="T61" fmla="*/ 226 h 323"/>
                  <a:gd name="T62" fmla="*/ 88 w 131"/>
                  <a:gd name="T63" fmla="*/ 210 h 323"/>
                  <a:gd name="T64" fmla="*/ 103 w 131"/>
                  <a:gd name="T65" fmla="*/ 207 h 323"/>
                  <a:gd name="T66" fmla="*/ 120 w 131"/>
                  <a:gd name="T67" fmla="*/ 197 h 323"/>
                  <a:gd name="T68" fmla="*/ 119 w 131"/>
                  <a:gd name="T69" fmla="*/ 177 h 323"/>
                  <a:gd name="T70" fmla="*/ 116 w 131"/>
                  <a:gd name="T71" fmla="*/ 167 h 323"/>
                  <a:gd name="T72" fmla="*/ 127 w 131"/>
                  <a:gd name="T73" fmla="*/ 152 h 323"/>
                  <a:gd name="T74" fmla="*/ 131 w 131"/>
                  <a:gd name="T75" fmla="*/ 145 h 323"/>
                  <a:gd name="T76" fmla="*/ 125 w 131"/>
                  <a:gd name="T77" fmla="*/ 135 h 323"/>
                  <a:gd name="T78" fmla="*/ 113 w 131"/>
                  <a:gd name="T79" fmla="*/ 137 h 323"/>
                  <a:gd name="T80" fmla="*/ 103 w 131"/>
                  <a:gd name="T81" fmla="*/ 132 h 323"/>
                  <a:gd name="T82" fmla="*/ 94 w 131"/>
                  <a:gd name="T83" fmla="*/ 130 h 323"/>
                  <a:gd name="T84" fmla="*/ 84 w 131"/>
                  <a:gd name="T85" fmla="*/ 104 h 323"/>
                  <a:gd name="T86" fmla="*/ 80 w 131"/>
                  <a:gd name="T87" fmla="*/ 77 h 323"/>
                  <a:gd name="T88" fmla="*/ 79 w 131"/>
                  <a:gd name="T89" fmla="*/ 57 h 323"/>
                  <a:gd name="T90" fmla="*/ 78 w 131"/>
                  <a:gd name="T91" fmla="*/ 41 h 323"/>
                  <a:gd name="T92" fmla="*/ 76 w 131"/>
                  <a:gd name="T93" fmla="*/ 25 h 3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1"/>
                  <a:gd name="T142" fmla="*/ 0 h 323"/>
                  <a:gd name="T143" fmla="*/ 131 w 131"/>
                  <a:gd name="T144" fmla="*/ 323 h 3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1" h="323">
                    <a:moveTo>
                      <a:pt x="78" y="2"/>
                    </a:moveTo>
                    <a:lnTo>
                      <a:pt x="71" y="4"/>
                    </a:lnTo>
                    <a:lnTo>
                      <a:pt x="68" y="0"/>
                    </a:lnTo>
                    <a:lnTo>
                      <a:pt x="59" y="2"/>
                    </a:lnTo>
                    <a:lnTo>
                      <a:pt x="51" y="15"/>
                    </a:lnTo>
                    <a:lnTo>
                      <a:pt x="42" y="15"/>
                    </a:lnTo>
                    <a:lnTo>
                      <a:pt x="30" y="23"/>
                    </a:lnTo>
                    <a:lnTo>
                      <a:pt x="28" y="39"/>
                    </a:lnTo>
                    <a:lnTo>
                      <a:pt x="40" y="49"/>
                    </a:lnTo>
                    <a:lnTo>
                      <a:pt x="38" y="57"/>
                    </a:lnTo>
                    <a:lnTo>
                      <a:pt x="36" y="60"/>
                    </a:lnTo>
                    <a:lnTo>
                      <a:pt x="28" y="66"/>
                    </a:lnTo>
                    <a:lnTo>
                      <a:pt x="28" y="71"/>
                    </a:lnTo>
                    <a:lnTo>
                      <a:pt x="17" y="69"/>
                    </a:lnTo>
                    <a:lnTo>
                      <a:pt x="10" y="79"/>
                    </a:lnTo>
                    <a:lnTo>
                      <a:pt x="11" y="83"/>
                    </a:lnTo>
                    <a:lnTo>
                      <a:pt x="10" y="114"/>
                    </a:lnTo>
                    <a:lnTo>
                      <a:pt x="17" y="132"/>
                    </a:lnTo>
                    <a:lnTo>
                      <a:pt x="15" y="147"/>
                    </a:lnTo>
                    <a:lnTo>
                      <a:pt x="19" y="147"/>
                    </a:lnTo>
                    <a:lnTo>
                      <a:pt x="17" y="158"/>
                    </a:lnTo>
                    <a:lnTo>
                      <a:pt x="24" y="159"/>
                    </a:lnTo>
                    <a:lnTo>
                      <a:pt x="24" y="163"/>
                    </a:lnTo>
                    <a:lnTo>
                      <a:pt x="27" y="163"/>
                    </a:lnTo>
                    <a:lnTo>
                      <a:pt x="27" y="169"/>
                    </a:lnTo>
                    <a:lnTo>
                      <a:pt x="30" y="177"/>
                    </a:lnTo>
                    <a:lnTo>
                      <a:pt x="32" y="177"/>
                    </a:lnTo>
                    <a:lnTo>
                      <a:pt x="32" y="181"/>
                    </a:lnTo>
                    <a:lnTo>
                      <a:pt x="17" y="177"/>
                    </a:lnTo>
                    <a:lnTo>
                      <a:pt x="9" y="189"/>
                    </a:lnTo>
                    <a:lnTo>
                      <a:pt x="9" y="193"/>
                    </a:lnTo>
                    <a:lnTo>
                      <a:pt x="0" y="224"/>
                    </a:lnTo>
                    <a:lnTo>
                      <a:pt x="0" y="233"/>
                    </a:lnTo>
                    <a:lnTo>
                      <a:pt x="1" y="252"/>
                    </a:lnTo>
                    <a:lnTo>
                      <a:pt x="3" y="258"/>
                    </a:lnTo>
                    <a:lnTo>
                      <a:pt x="2" y="265"/>
                    </a:lnTo>
                    <a:lnTo>
                      <a:pt x="2" y="274"/>
                    </a:lnTo>
                    <a:lnTo>
                      <a:pt x="9" y="274"/>
                    </a:lnTo>
                    <a:lnTo>
                      <a:pt x="7" y="293"/>
                    </a:lnTo>
                    <a:lnTo>
                      <a:pt x="3" y="297"/>
                    </a:lnTo>
                    <a:lnTo>
                      <a:pt x="2" y="315"/>
                    </a:lnTo>
                    <a:lnTo>
                      <a:pt x="5" y="321"/>
                    </a:lnTo>
                    <a:lnTo>
                      <a:pt x="17" y="323"/>
                    </a:lnTo>
                    <a:lnTo>
                      <a:pt x="20" y="319"/>
                    </a:lnTo>
                    <a:lnTo>
                      <a:pt x="30" y="321"/>
                    </a:lnTo>
                    <a:lnTo>
                      <a:pt x="34" y="317"/>
                    </a:lnTo>
                    <a:lnTo>
                      <a:pt x="36" y="319"/>
                    </a:lnTo>
                    <a:lnTo>
                      <a:pt x="37" y="310"/>
                    </a:lnTo>
                    <a:lnTo>
                      <a:pt x="34" y="305"/>
                    </a:lnTo>
                    <a:lnTo>
                      <a:pt x="31" y="305"/>
                    </a:lnTo>
                    <a:lnTo>
                      <a:pt x="31" y="297"/>
                    </a:lnTo>
                    <a:lnTo>
                      <a:pt x="34" y="295"/>
                    </a:lnTo>
                    <a:lnTo>
                      <a:pt x="47" y="297"/>
                    </a:lnTo>
                    <a:lnTo>
                      <a:pt x="57" y="295"/>
                    </a:lnTo>
                    <a:lnTo>
                      <a:pt x="59" y="291"/>
                    </a:lnTo>
                    <a:lnTo>
                      <a:pt x="57" y="287"/>
                    </a:lnTo>
                    <a:lnTo>
                      <a:pt x="54" y="283"/>
                    </a:lnTo>
                    <a:lnTo>
                      <a:pt x="51" y="282"/>
                    </a:lnTo>
                    <a:lnTo>
                      <a:pt x="54" y="248"/>
                    </a:lnTo>
                    <a:lnTo>
                      <a:pt x="58" y="236"/>
                    </a:lnTo>
                    <a:lnTo>
                      <a:pt x="74" y="224"/>
                    </a:lnTo>
                    <a:lnTo>
                      <a:pt x="82" y="226"/>
                    </a:lnTo>
                    <a:lnTo>
                      <a:pt x="84" y="218"/>
                    </a:lnTo>
                    <a:lnTo>
                      <a:pt x="88" y="210"/>
                    </a:lnTo>
                    <a:lnTo>
                      <a:pt x="94" y="209"/>
                    </a:lnTo>
                    <a:lnTo>
                      <a:pt x="103" y="207"/>
                    </a:lnTo>
                    <a:lnTo>
                      <a:pt x="110" y="205"/>
                    </a:lnTo>
                    <a:lnTo>
                      <a:pt x="120" y="197"/>
                    </a:lnTo>
                    <a:lnTo>
                      <a:pt x="124" y="186"/>
                    </a:lnTo>
                    <a:lnTo>
                      <a:pt x="119" y="177"/>
                    </a:lnTo>
                    <a:lnTo>
                      <a:pt x="116" y="177"/>
                    </a:lnTo>
                    <a:lnTo>
                      <a:pt x="116" y="167"/>
                    </a:lnTo>
                    <a:lnTo>
                      <a:pt x="123" y="159"/>
                    </a:lnTo>
                    <a:lnTo>
                      <a:pt x="127" y="152"/>
                    </a:lnTo>
                    <a:lnTo>
                      <a:pt x="131" y="150"/>
                    </a:lnTo>
                    <a:lnTo>
                      <a:pt x="131" y="145"/>
                    </a:lnTo>
                    <a:lnTo>
                      <a:pt x="128" y="139"/>
                    </a:lnTo>
                    <a:lnTo>
                      <a:pt x="125" y="135"/>
                    </a:lnTo>
                    <a:lnTo>
                      <a:pt x="116" y="134"/>
                    </a:lnTo>
                    <a:lnTo>
                      <a:pt x="113" y="137"/>
                    </a:lnTo>
                    <a:lnTo>
                      <a:pt x="106" y="135"/>
                    </a:lnTo>
                    <a:lnTo>
                      <a:pt x="103" y="132"/>
                    </a:lnTo>
                    <a:lnTo>
                      <a:pt x="101" y="132"/>
                    </a:lnTo>
                    <a:lnTo>
                      <a:pt x="94" y="130"/>
                    </a:lnTo>
                    <a:lnTo>
                      <a:pt x="93" y="118"/>
                    </a:lnTo>
                    <a:lnTo>
                      <a:pt x="84" y="104"/>
                    </a:lnTo>
                    <a:lnTo>
                      <a:pt x="85" y="85"/>
                    </a:lnTo>
                    <a:lnTo>
                      <a:pt x="80" y="77"/>
                    </a:lnTo>
                    <a:lnTo>
                      <a:pt x="82" y="57"/>
                    </a:lnTo>
                    <a:lnTo>
                      <a:pt x="79" y="57"/>
                    </a:lnTo>
                    <a:lnTo>
                      <a:pt x="80" y="45"/>
                    </a:lnTo>
                    <a:lnTo>
                      <a:pt x="78" y="41"/>
                    </a:lnTo>
                    <a:lnTo>
                      <a:pt x="79" y="30"/>
                    </a:lnTo>
                    <a:lnTo>
                      <a:pt x="76" y="25"/>
                    </a:lnTo>
                    <a:lnTo>
                      <a:pt x="78" y="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3" name="Freeform 335"/>
              <p:cNvSpPr>
                <a:spLocks/>
              </p:cNvSpPr>
              <p:nvPr/>
            </p:nvSpPr>
            <p:spPr bwMode="auto">
              <a:xfrm>
                <a:off x="889" y="1761"/>
                <a:ext cx="178" cy="413"/>
              </a:xfrm>
              <a:custGeom>
                <a:avLst/>
                <a:gdLst>
                  <a:gd name="T0" fmla="*/ 109 w 178"/>
                  <a:gd name="T1" fmla="*/ 411 h 413"/>
                  <a:gd name="T2" fmla="*/ 89 w 178"/>
                  <a:gd name="T3" fmla="*/ 392 h 413"/>
                  <a:gd name="T4" fmla="*/ 51 w 178"/>
                  <a:gd name="T5" fmla="*/ 392 h 413"/>
                  <a:gd name="T6" fmla="*/ 24 w 178"/>
                  <a:gd name="T7" fmla="*/ 364 h 413"/>
                  <a:gd name="T8" fmla="*/ 7 w 178"/>
                  <a:gd name="T9" fmla="*/ 344 h 413"/>
                  <a:gd name="T10" fmla="*/ 8 w 178"/>
                  <a:gd name="T11" fmla="*/ 331 h 413"/>
                  <a:gd name="T12" fmla="*/ 0 w 178"/>
                  <a:gd name="T13" fmla="*/ 319 h 413"/>
                  <a:gd name="T14" fmla="*/ 11 w 178"/>
                  <a:gd name="T15" fmla="*/ 319 h 413"/>
                  <a:gd name="T16" fmla="*/ 18 w 178"/>
                  <a:gd name="T17" fmla="*/ 317 h 413"/>
                  <a:gd name="T18" fmla="*/ 16 w 178"/>
                  <a:gd name="T19" fmla="*/ 303 h 413"/>
                  <a:gd name="T20" fmla="*/ 14 w 178"/>
                  <a:gd name="T21" fmla="*/ 295 h 413"/>
                  <a:gd name="T22" fmla="*/ 29 w 178"/>
                  <a:gd name="T23" fmla="*/ 295 h 413"/>
                  <a:gd name="T24" fmla="*/ 42 w 178"/>
                  <a:gd name="T25" fmla="*/ 289 h 413"/>
                  <a:gd name="T26" fmla="*/ 33 w 178"/>
                  <a:gd name="T27" fmla="*/ 280 h 413"/>
                  <a:gd name="T28" fmla="*/ 41 w 178"/>
                  <a:gd name="T29" fmla="*/ 234 h 413"/>
                  <a:gd name="T30" fmla="*/ 63 w 178"/>
                  <a:gd name="T31" fmla="*/ 222 h 413"/>
                  <a:gd name="T32" fmla="*/ 86 w 178"/>
                  <a:gd name="T33" fmla="*/ 205 h 413"/>
                  <a:gd name="T34" fmla="*/ 105 w 178"/>
                  <a:gd name="T35" fmla="*/ 189 h 413"/>
                  <a:gd name="T36" fmla="*/ 100 w 178"/>
                  <a:gd name="T37" fmla="*/ 175 h 413"/>
                  <a:gd name="T38" fmla="*/ 99 w 178"/>
                  <a:gd name="T39" fmla="*/ 163 h 413"/>
                  <a:gd name="T40" fmla="*/ 112 w 178"/>
                  <a:gd name="T41" fmla="*/ 147 h 413"/>
                  <a:gd name="T42" fmla="*/ 107 w 178"/>
                  <a:gd name="T43" fmla="*/ 133 h 413"/>
                  <a:gd name="T44" fmla="*/ 94 w 178"/>
                  <a:gd name="T45" fmla="*/ 133 h 413"/>
                  <a:gd name="T46" fmla="*/ 83 w 178"/>
                  <a:gd name="T47" fmla="*/ 130 h 413"/>
                  <a:gd name="T48" fmla="*/ 74 w 178"/>
                  <a:gd name="T49" fmla="*/ 116 h 413"/>
                  <a:gd name="T50" fmla="*/ 68 w 178"/>
                  <a:gd name="T51" fmla="*/ 83 h 413"/>
                  <a:gd name="T52" fmla="*/ 64 w 178"/>
                  <a:gd name="T53" fmla="*/ 55 h 413"/>
                  <a:gd name="T54" fmla="*/ 63 w 178"/>
                  <a:gd name="T55" fmla="*/ 43 h 413"/>
                  <a:gd name="T56" fmla="*/ 60 w 178"/>
                  <a:gd name="T57" fmla="*/ 27 h 413"/>
                  <a:gd name="T58" fmla="*/ 60 w 178"/>
                  <a:gd name="T59" fmla="*/ 0 h 413"/>
                  <a:gd name="T60" fmla="*/ 73 w 178"/>
                  <a:gd name="T61" fmla="*/ 21 h 413"/>
                  <a:gd name="T62" fmla="*/ 77 w 178"/>
                  <a:gd name="T63" fmla="*/ 60 h 413"/>
                  <a:gd name="T64" fmla="*/ 93 w 178"/>
                  <a:gd name="T65" fmla="*/ 88 h 413"/>
                  <a:gd name="T66" fmla="*/ 104 w 178"/>
                  <a:gd name="T67" fmla="*/ 109 h 413"/>
                  <a:gd name="T68" fmla="*/ 126 w 178"/>
                  <a:gd name="T69" fmla="*/ 122 h 413"/>
                  <a:gd name="T70" fmla="*/ 135 w 178"/>
                  <a:gd name="T71" fmla="*/ 139 h 413"/>
                  <a:gd name="T72" fmla="*/ 163 w 178"/>
                  <a:gd name="T73" fmla="*/ 145 h 413"/>
                  <a:gd name="T74" fmla="*/ 178 w 178"/>
                  <a:gd name="T75" fmla="*/ 175 h 413"/>
                  <a:gd name="T76" fmla="*/ 169 w 178"/>
                  <a:gd name="T77" fmla="*/ 212 h 413"/>
                  <a:gd name="T78" fmla="*/ 156 w 178"/>
                  <a:gd name="T79" fmla="*/ 224 h 413"/>
                  <a:gd name="T80" fmla="*/ 148 w 178"/>
                  <a:gd name="T81" fmla="*/ 232 h 413"/>
                  <a:gd name="T82" fmla="*/ 150 w 178"/>
                  <a:gd name="T83" fmla="*/ 208 h 413"/>
                  <a:gd name="T84" fmla="*/ 142 w 178"/>
                  <a:gd name="T85" fmla="*/ 203 h 413"/>
                  <a:gd name="T86" fmla="*/ 138 w 178"/>
                  <a:gd name="T87" fmla="*/ 218 h 413"/>
                  <a:gd name="T88" fmla="*/ 134 w 178"/>
                  <a:gd name="T89" fmla="*/ 263 h 413"/>
                  <a:gd name="T90" fmla="*/ 124 w 178"/>
                  <a:gd name="T91" fmla="*/ 309 h 413"/>
                  <a:gd name="T92" fmla="*/ 128 w 178"/>
                  <a:gd name="T93" fmla="*/ 372 h 413"/>
                  <a:gd name="T94" fmla="*/ 122 w 178"/>
                  <a:gd name="T95" fmla="*/ 402 h 4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8"/>
                  <a:gd name="T145" fmla="*/ 0 h 413"/>
                  <a:gd name="T146" fmla="*/ 178 w 178"/>
                  <a:gd name="T147" fmla="*/ 413 h 4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8" h="413">
                    <a:moveTo>
                      <a:pt x="118" y="413"/>
                    </a:moveTo>
                    <a:lnTo>
                      <a:pt x="109" y="411"/>
                    </a:lnTo>
                    <a:lnTo>
                      <a:pt x="95" y="394"/>
                    </a:lnTo>
                    <a:lnTo>
                      <a:pt x="89" y="392"/>
                    </a:lnTo>
                    <a:lnTo>
                      <a:pt x="80" y="398"/>
                    </a:lnTo>
                    <a:lnTo>
                      <a:pt x="51" y="392"/>
                    </a:lnTo>
                    <a:lnTo>
                      <a:pt x="34" y="374"/>
                    </a:lnTo>
                    <a:lnTo>
                      <a:pt x="24" y="364"/>
                    </a:lnTo>
                    <a:lnTo>
                      <a:pt x="12" y="355"/>
                    </a:lnTo>
                    <a:lnTo>
                      <a:pt x="7" y="344"/>
                    </a:lnTo>
                    <a:lnTo>
                      <a:pt x="12" y="338"/>
                    </a:lnTo>
                    <a:lnTo>
                      <a:pt x="8" y="331"/>
                    </a:lnTo>
                    <a:lnTo>
                      <a:pt x="4" y="325"/>
                    </a:lnTo>
                    <a:lnTo>
                      <a:pt x="0" y="319"/>
                    </a:lnTo>
                    <a:lnTo>
                      <a:pt x="3" y="317"/>
                    </a:lnTo>
                    <a:lnTo>
                      <a:pt x="11" y="319"/>
                    </a:lnTo>
                    <a:lnTo>
                      <a:pt x="15" y="315"/>
                    </a:lnTo>
                    <a:lnTo>
                      <a:pt x="18" y="317"/>
                    </a:lnTo>
                    <a:lnTo>
                      <a:pt x="18" y="309"/>
                    </a:lnTo>
                    <a:lnTo>
                      <a:pt x="16" y="303"/>
                    </a:lnTo>
                    <a:lnTo>
                      <a:pt x="12" y="303"/>
                    </a:lnTo>
                    <a:lnTo>
                      <a:pt x="14" y="295"/>
                    </a:lnTo>
                    <a:lnTo>
                      <a:pt x="16" y="293"/>
                    </a:lnTo>
                    <a:lnTo>
                      <a:pt x="29" y="295"/>
                    </a:lnTo>
                    <a:lnTo>
                      <a:pt x="38" y="293"/>
                    </a:lnTo>
                    <a:lnTo>
                      <a:pt x="42" y="289"/>
                    </a:lnTo>
                    <a:lnTo>
                      <a:pt x="37" y="280"/>
                    </a:lnTo>
                    <a:lnTo>
                      <a:pt x="33" y="280"/>
                    </a:lnTo>
                    <a:lnTo>
                      <a:pt x="39" y="242"/>
                    </a:lnTo>
                    <a:lnTo>
                      <a:pt x="41" y="234"/>
                    </a:lnTo>
                    <a:lnTo>
                      <a:pt x="56" y="222"/>
                    </a:lnTo>
                    <a:lnTo>
                      <a:pt x="63" y="222"/>
                    </a:lnTo>
                    <a:lnTo>
                      <a:pt x="70" y="208"/>
                    </a:lnTo>
                    <a:lnTo>
                      <a:pt x="86" y="205"/>
                    </a:lnTo>
                    <a:lnTo>
                      <a:pt x="103" y="195"/>
                    </a:lnTo>
                    <a:lnTo>
                      <a:pt x="105" y="189"/>
                    </a:lnTo>
                    <a:lnTo>
                      <a:pt x="105" y="184"/>
                    </a:lnTo>
                    <a:lnTo>
                      <a:pt x="100" y="175"/>
                    </a:lnTo>
                    <a:lnTo>
                      <a:pt x="97" y="175"/>
                    </a:lnTo>
                    <a:lnTo>
                      <a:pt x="99" y="163"/>
                    </a:lnTo>
                    <a:lnTo>
                      <a:pt x="105" y="157"/>
                    </a:lnTo>
                    <a:lnTo>
                      <a:pt x="112" y="147"/>
                    </a:lnTo>
                    <a:lnTo>
                      <a:pt x="113" y="141"/>
                    </a:lnTo>
                    <a:lnTo>
                      <a:pt x="107" y="133"/>
                    </a:lnTo>
                    <a:lnTo>
                      <a:pt x="99" y="132"/>
                    </a:lnTo>
                    <a:lnTo>
                      <a:pt x="94" y="133"/>
                    </a:lnTo>
                    <a:lnTo>
                      <a:pt x="89" y="130"/>
                    </a:lnTo>
                    <a:lnTo>
                      <a:pt x="83" y="130"/>
                    </a:lnTo>
                    <a:lnTo>
                      <a:pt x="77" y="128"/>
                    </a:lnTo>
                    <a:lnTo>
                      <a:pt x="74" y="116"/>
                    </a:lnTo>
                    <a:lnTo>
                      <a:pt x="66" y="102"/>
                    </a:lnTo>
                    <a:lnTo>
                      <a:pt x="68" y="83"/>
                    </a:lnTo>
                    <a:lnTo>
                      <a:pt x="63" y="75"/>
                    </a:lnTo>
                    <a:lnTo>
                      <a:pt x="64" y="55"/>
                    </a:lnTo>
                    <a:lnTo>
                      <a:pt x="62" y="55"/>
                    </a:lnTo>
                    <a:lnTo>
                      <a:pt x="63" y="43"/>
                    </a:lnTo>
                    <a:lnTo>
                      <a:pt x="59" y="39"/>
                    </a:lnTo>
                    <a:lnTo>
                      <a:pt x="60" y="27"/>
                    </a:lnTo>
                    <a:lnTo>
                      <a:pt x="58" y="23"/>
                    </a:lnTo>
                    <a:lnTo>
                      <a:pt x="60" y="0"/>
                    </a:lnTo>
                    <a:lnTo>
                      <a:pt x="65" y="9"/>
                    </a:lnTo>
                    <a:lnTo>
                      <a:pt x="73" y="21"/>
                    </a:lnTo>
                    <a:lnTo>
                      <a:pt x="76" y="33"/>
                    </a:lnTo>
                    <a:lnTo>
                      <a:pt x="77" y="60"/>
                    </a:lnTo>
                    <a:lnTo>
                      <a:pt x="83" y="75"/>
                    </a:lnTo>
                    <a:lnTo>
                      <a:pt x="93" y="88"/>
                    </a:lnTo>
                    <a:lnTo>
                      <a:pt x="95" y="96"/>
                    </a:lnTo>
                    <a:lnTo>
                      <a:pt x="104" y="109"/>
                    </a:lnTo>
                    <a:lnTo>
                      <a:pt x="109" y="118"/>
                    </a:lnTo>
                    <a:lnTo>
                      <a:pt x="126" y="122"/>
                    </a:lnTo>
                    <a:lnTo>
                      <a:pt x="132" y="132"/>
                    </a:lnTo>
                    <a:lnTo>
                      <a:pt x="135" y="139"/>
                    </a:lnTo>
                    <a:lnTo>
                      <a:pt x="153" y="145"/>
                    </a:lnTo>
                    <a:lnTo>
                      <a:pt x="163" y="145"/>
                    </a:lnTo>
                    <a:lnTo>
                      <a:pt x="173" y="161"/>
                    </a:lnTo>
                    <a:lnTo>
                      <a:pt x="178" y="175"/>
                    </a:lnTo>
                    <a:lnTo>
                      <a:pt x="173" y="193"/>
                    </a:lnTo>
                    <a:lnTo>
                      <a:pt x="169" y="212"/>
                    </a:lnTo>
                    <a:lnTo>
                      <a:pt x="163" y="222"/>
                    </a:lnTo>
                    <a:lnTo>
                      <a:pt x="156" y="224"/>
                    </a:lnTo>
                    <a:lnTo>
                      <a:pt x="155" y="234"/>
                    </a:lnTo>
                    <a:lnTo>
                      <a:pt x="148" y="232"/>
                    </a:lnTo>
                    <a:lnTo>
                      <a:pt x="146" y="220"/>
                    </a:lnTo>
                    <a:lnTo>
                      <a:pt x="150" y="208"/>
                    </a:lnTo>
                    <a:lnTo>
                      <a:pt x="150" y="205"/>
                    </a:lnTo>
                    <a:lnTo>
                      <a:pt x="142" y="203"/>
                    </a:lnTo>
                    <a:lnTo>
                      <a:pt x="135" y="201"/>
                    </a:lnTo>
                    <a:lnTo>
                      <a:pt x="138" y="218"/>
                    </a:lnTo>
                    <a:lnTo>
                      <a:pt x="136" y="236"/>
                    </a:lnTo>
                    <a:lnTo>
                      <a:pt x="134" y="263"/>
                    </a:lnTo>
                    <a:lnTo>
                      <a:pt x="130" y="280"/>
                    </a:lnTo>
                    <a:lnTo>
                      <a:pt x="124" y="309"/>
                    </a:lnTo>
                    <a:lnTo>
                      <a:pt x="124" y="353"/>
                    </a:lnTo>
                    <a:lnTo>
                      <a:pt x="128" y="372"/>
                    </a:lnTo>
                    <a:lnTo>
                      <a:pt x="126" y="396"/>
                    </a:lnTo>
                    <a:lnTo>
                      <a:pt x="122" y="402"/>
                    </a:lnTo>
                    <a:lnTo>
                      <a:pt x="118" y="41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4" name="Freeform 336"/>
              <p:cNvSpPr>
                <a:spLocks/>
              </p:cNvSpPr>
              <p:nvPr/>
            </p:nvSpPr>
            <p:spPr bwMode="auto">
              <a:xfrm>
                <a:off x="889" y="1761"/>
                <a:ext cx="178" cy="413"/>
              </a:xfrm>
              <a:custGeom>
                <a:avLst/>
                <a:gdLst>
                  <a:gd name="T0" fmla="*/ 109 w 178"/>
                  <a:gd name="T1" fmla="*/ 411 h 413"/>
                  <a:gd name="T2" fmla="*/ 89 w 178"/>
                  <a:gd name="T3" fmla="*/ 392 h 413"/>
                  <a:gd name="T4" fmla="*/ 51 w 178"/>
                  <a:gd name="T5" fmla="*/ 392 h 413"/>
                  <a:gd name="T6" fmla="*/ 24 w 178"/>
                  <a:gd name="T7" fmla="*/ 364 h 413"/>
                  <a:gd name="T8" fmla="*/ 7 w 178"/>
                  <a:gd name="T9" fmla="*/ 344 h 413"/>
                  <a:gd name="T10" fmla="*/ 8 w 178"/>
                  <a:gd name="T11" fmla="*/ 331 h 413"/>
                  <a:gd name="T12" fmla="*/ 0 w 178"/>
                  <a:gd name="T13" fmla="*/ 319 h 413"/>
                  <a:gd name="T14" fmla="*/ 11 w 178"/>
                  <a:gd name="T15" fmla="*/ 319 h 413"/>
                  <a:gd name="T16" fmla="*/ 18 w 178"/>
                  <a:gd name="T17" fmla="*/ 317 h 413"/>
                  <a:gd name="T18" fmla="*/ 16 w 178"/>
                  <a:gd name="T19" fmla="*/ 303 h 413"/>
                  <a:gd name="T20" fmla="*/ 14 w 178"/>
                  <a:gd name="T21" fmla="*/ 295 h 413"/>
                  <a:gd name="T22" fmla="*/ 29 w 178"/>
                  <a:gd name="T23" fmla="*/ 295 h 413"/>
                  <a:gd name="T24" fmla="*/ 42 w 178"/>
                  <a:gd name="T25" fmla="*/ 289 h 413"/>
                  <a:gd name="T26" fmla="*/ 33 w 178"/>
                  <a:gd name="T27" fmla="*/ 280 h 413"/>
                  <a:gd name="T28" fmla="*/ 41 w 178"/>
                  <a:gd name="T29" fmla="*/ 234 h 413"/>
                  <a:gd name="T30" fmla="*/ 63 w 178"/>
                  <a:gd name="T31" fmla="*/ 222 h 413"/>
                  <a:gd name="T32" fmla="*/ 86 w 178"/>
                  <a:gd name="T33" fmla="*/ 205 h 413"/>
                  <a:gd name="T34" fmla="*/ 105 w 178"/>
                  <a:gd name="T35" fmla="*/ 189 h 413"/>
                  <a:gd name="T36" fmla="*/ 100 w 178"/>
                  <a:gd name="T37" fmla="*/ 175 h 413"/>
                  <a:gd name="T38" fmla="*/ 99 w 178"/>
                  <a:gd name="T39" fmla="*/ 163 h 413"/>
                  <a:gd name="T40" fmla="*/ 112 w 178"/>
                  <a:gd name="T41" fmla="*/ 147 h 413"/>
                  <a:gd name="T42" fmla="*/ 107 w 178"/>
                  <a:gd name="T43" fmla="*/ 133 h 413"/>
                  <a:gd name="T44" fmla="*/ 94 w 178"/>
                  <a:gd name="T45" fmla="*/ 133 h 413"/>
                  <a:gd name="T46" fmla="*/ 83 w 178"/>
                  <a:gd name="T47" fmla="*/ 130 h 413"/>
                  <a:gd name="T48" fmla="*/ 74 w 178"/>
                  <a:gd name="T49" fmla="*/ 116 h 413"/>
                  <a:gd name="T50" fmla="*/ 68 w 178"/>
                  <a:gd name="T51" fmla="*/ 83 h 413"/>
                  <a:gd name="T52" fmla="*/ 64 w 178"/>
                  <a:gd name="T53" fmla="*/ 55 h 413"/>
                  <a:gd name="T54" fmla="*/ 63 w 178"/>
                  <a:gd name="T55" fmla="*/ 43 h 413"/>
                  <a:gd name="T56" fmla="*/ 60 w 178"/>
                  <a:gd name="T57" fmla="*/ 27 h 413"/>
                  <a:gd name="T58" fmla="*/ 60 w 178"/>
                  <a:gd name="T59" fmla="*/ 0 h 413"/>
                  <a:gd name="T60" fmla="*/ 73 w 178"/>
                  <a:gd name="T61" fmla="*/ 21 h 413"/>
                  <a:gd name="T62" fmla="*/ 77 w 178"/>
                  <a:gd name="T63" fmla="*/ 60 h 413"/>
                  <a:gd name="T64" fmla="*/ 93 w 178"/>
                  <a:gd name="T65" fmla="*/ 88 h 413"/>
                  <a:gd name="T66" fmla="*/ 104 w 178"/>
                  <a:gd name="T67" fmla="*/ 109 h 413"/>
                  <a:gd name="T68" fmla="*/ 126 w 178"/>
                  <a:gd name="T69" fmla="*/ 122 h 413"/>
                  <a:gd name="T70" fmla="*/ 135 w 178"/>
                  <a:gd name="T71" fmla="*/ 139 h 413"/>
                  <a:gd name="T72" fmla="*/ 163 w 178"/>
                  <a:gd name="T73" fmla="*/ 145 h 413"/>
                  <a:gd name="T74" fmla="*/ 178 w 178"/>
                  <a:gd name="T75" fmla="*/ 175 h 413"/>
                  <a:gd name="T76" fmla="*/ 169 w 178"/>
                  <a:gd name="T77" fmla="*/ 212 h 413"/>
                  <a:gd name="T78" fmla="*/ 156 w 178"/>
                  <a:gd name="T79" fmla="*/ 224 h 413"/>
                  <a:gd name="T80" fmla="*/ 148 w 178"/>
                  <a:gd name="T81" fmla="*/ 232 h 413"/>
                  <a:gd name="T82" fmla="*/ 150 w 178"/>
                  <a:gd name="T83" fmla="*/ 208 h 413"/>
                  <a:gd name="T84" fmla="*/ 142 w 178"/>
                  <a:gd name="T85" fmla="*/ 203 h 413"/>
                  <a:gd name="T86" fmla="*/ 138 w 178"/>
                  <a:gd name="T87" fmla="*/ 218 h 413"/>
                  <a:gd name="T88" fmla="*/ 134 w 178"/>
                  <a:gd name="T89" fmla="*/ 263 h 413"/>
                  <a:gd name="T90" fmla="*/ 124 w 178"/>
                  <a:gd name="T91" fmla="*/ 309 h 413"/>
                  <a:gd name="T92" fmla="*/ 128 w 178"/>
                  <a:gd name="T93" fmla="*/ 372 h 413"/>
                  <a:gd name="T94" fmla="*/ 122 w 178"/>
                  <a:gd name="T95" fmla="*/ 402 h 4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8"/>
                  <a:gd name="T145" fmla="*/ 0 h 413"/>
                  <a:gd name="T146" fmla="*/ 178 w 178"/>
                  <a:gd name="T147" fmla="*/ 413 h 4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8" h="413">
                    <a:moveTo>
                      <a:pt x="118" y="413"/>
                    </a:moveTo>
                    <a:lnTo>
                      <a:pt x="109" y="411"/>
                    </a:lnTo>
                    <a:lnTo>
                      <a:pt x="95" y="394"/>
                    </a:lnTo>
                    <a:lnTo>
                      <a:pt x="89" y="392"/>
                    </a:lnTo>
                    <a:lnTo>
                      <a:pt x="80" y="398"/>
                    </a:lnTo>
                    <a:lnTo>
                      <a:pt x="51" y="392"/>
                    </a:lnTo>
                    <a:lnTo>
                      <a:pt x="34" y="374"/>
                    </a:lnTo>
                    <a:lnTo>
                      <a:pt x="24" y="364"/>
                    </a:lnTo>
                    <a:lnTo>
                      <a:pt x="12" y="355"/>
                    </a:lnTo>
                    <a:lnTo>
                      <a:pt x="7" y="344"/>
                    </a:lnTo>
                    <a:lnTo>
                      <a:pt x="12" y="338"/>
                    </a:lnTo>
                    <a:lnTo>
                      <a:pt x="8" y="331"/>
                    </a:lnTo>
                    <a:lnTo>
                      <a:pt x="4" y="325"/>
                    </a:lnTo>
                    <a:lnTo>
                      <a:pt x="0" y="319"/>
                    </a:lnTo>
                    <a:lnTo>
                      <a:pt x="3" y="317"/>
                    </a:lnTo>
                    <a:lnTo>
                      <a:pt x="11" y="319"/>
                    </a:lnTo>
                    <a:lnTo>
                      <a:pt x="15" y="315"/>
                    </a:lnTo>
                    <a:lnTo>
                      <a:pt x="18" y="317"/>
                    </a:lnTo>
                    <a:lnTo>
                      <a:pt x="18" y="309"/>
                    </a:lnTo>
                    <a:lnTo>
                      <a:pt x="16" y="303"/>
                    </a:lnTo>
                    <a:lnTo>
                      <a:pt x="12" y="303"/>
                    </a:lnTo>
                    <a:lnTo>
                      <a:pt x="14" y="295"/>
                    </a:lnTo>
                    <a:lnTo>
                      <a:pt x="16" y="293"/>
                    </a:lnTo>
                    <a:lnTo>
                      <a:pt x="29" y="295"/>
                    </a:lnTo>
                    <a:lnTo>
                      <a:pt x="38" y="293"/>
                    </a:lnTo>
                    <a:lnTo>
                      <a:pt x="42" y="289"/>
                    </a:lnTo>
                    <a:lnTo>
                      <a:pt x="37" y="280"/>
                    </a:lnTo>
                    <a:lnTo>
                      <a:pt x="33" y="280"/>
                    </a:lnTo>
                    <a:lnTo>
                      <a:pt x="39" y="242"/>
                    </a:lnTo>
                    <a:lnTo>
                      <a:pt x="41" y="234"/>
                    </a:lnTo>
                    <a:lnTo>
                      <a:pt x="56" y="222"/>
                    </a:lnTo>
                    <a:lnTo>
                      <a:pt x="63" y="222"/>
                    </a:lnTo>
                    <a:lnTo>
                      <a:pt x="70" y="208"/>
                    </a:lnTo>
                    <a:lnTo>
                      <a:pt x="86" y="205"/>
                    </a:lnTo>
                    <a:lnTo>
                      <a:pt x="103" y="195"/>
                    </a:lnTo>
                    <a:lnTo>
                      <a:pt x="105" y="189"/>
                    </a:lnTo>
                    <a:lnTo>
                      <a:pt x="105" y="184"/>
                    </a:lnTo>
                    <a:lnTo>
                      <a:pt x="100" y="175"/>
                    </a:lnTo>
                    <a:lnTo>
                      <a:pt x="97" y="175"/>
                    </a:lnTo>
                    <a:lnTo>
                      <a:pt x="99" y="163"/>
                    </a:lnTo>
                    <a:lnTo>
                      <a:pt x="105" y="157"/>
                    </a:lnTo>
                    <a:lnTo>
                      <a:pt x="112" y="147"/>
                    </a:lnTo>
                    <a:lnTo>
                      <a:pt x="113" y="141"/>
                    </a:lnTo>
                    <a:lnTo>
                      <a:pt x="107" y="133"/>
                    </a:lnTo>
                    <a:lnTo>
                      <a:pt x="99" y="132"/>
                    </a:lnTo>
                    <a:lnTo>
                      <a:pt x="94" y="133"/>
                    </a:lnTo>
                    <a:lnTo>
                      <a:pt x="89" y="130"/>
                    </a:lnTo>
                    <a:lnTo>
                      <a:pt x="83" y="130"/>
                    </a:lnTo>
                    <a:lnTo>
                      <a:pt x="77" y="128"/>
                    </a:lnTo>
                    <a:lnTo>
                      <a:pt x="74" y="116"/>
                    </a:lnTo>
                    <a:lnTo>
                      <a:pt x="66" y="102"/>
                    </a:lnTo>
                    <a:lnTo>
                      <a:pt x="68" y="83"/>
                    </a:lnTo>
                    <a:lnTo>
                      <a:pt x="63" y="75"/>
                    </a:lnTo>
                    <a:lnTo>
                      <a:pt x="64" y="55"/>
                    </a:lnTo>
                    <a:lnTo>
                      <a:pt x="62" y="55"/>
                    </a:lnTo>
                    <a:lnTo>
                      <a:pt x="63" y="43"/>
                    </a:lnTo>
                    <a:lnTo>
                      <a:pt x="59" y="39"/>
                    </a:lnTo>
                    <a:lnTo>
                      <a:pt x="60" y="27"/>
                    </a:lnTo>
                    <a:lnTo>
                      <a:pt x="58" y="23"/>
                    </a:lnTo>
                    <a:lnTo>
                      <a:pt x="60" y="0"/>
                    </a:lnTo>
                    <a:lnTo>
                      <a:pt x="65" y="9"/>
                    </a:lnTo>
                    <a:lnTo>
                      <a:pt x="73" y="21"/>
                    </a:lnTo>
                    <a:lnTo>
                      <a:pt x="76" y="33"/>
                    </a:lnTo>
                    <a:lnTo>
                      <a:pt x="77" y="60"/>
                    </a:lnTo>
                    <a:lnTo>
                      <a:pt x="83" y="75"/>
                    </a:lnTo>
                    <a:lnTo>
                      <a:pt x="93" y="88"/>
                    </a:lnTo>
                    <a:lnTo>
                      <a:pt x="95" y="96"/>
                    </a:lnTo>
                    <a:lnTo>
                      <a:pt x="104" y="109"/>
                    </a:lnTo>
                    <a:lnTo>
                      <a:pt x="109" y="118"/>
                    </a:lnTo>
                    <a:lnTo>
                      <a:pt x="126" y="122"/>
                    </a:lnTo>
                    <a:lnTo>
                      <a:pt x="132" y="132"/>
                    </a:lnTo>
                    <a:lnTo>
                      <a:pt x="135" y="139"/>
                    </a:lnTo>
                    <a:lnTo>
                      <a:pt x="153" y="145"/>
                    </a:lnTo>
                    <a:lnTo>
                      <a:pt x="163" y="145"/>
                    </a:lnTo>
                    <a:lnTo>
                      <a:pt x="173" y="161"/>
                    </a:lnTo>
                    <a:lnTo>
                      <a:pt x="178" y="175"/>
                    </a:lnTo>
                    <a:lnTo>
                      <a:pt x="173" y="193"/>
                    </a:lnTo>
                    <a:lnTo>
                      <a:pt x="169" y="212"/>
                    </a:lnTo>
                    <a:lnTo>
                      <a:pt x="163" y="222"/>
                    </a:lnTo>
                    <a:lnTo>
                      <a:pt x="156" y="224"/>
                    </a:lnTo>
                    <a:lnTo>
                      <a:pt x="155" y="234"/>
                    </a:lnTo>
                    <a:lnTo>
                      <a:pt x="148" y="232"/>
                    </a:lnTo>
                    <a:lnTo>
                      <a:pt x="146" y="220"/>
                    </a:lnTo>
                    <a:lnTo>
                      <a:pt x="150" y="208"/>
                    </a:lnTo>
                    <a:lnTo>
                      <a:pt x="150" y="205"/>
                    </a:lnTo>
                    <a:lnTo>
                      <a:pt x="142" y="203"/>
                    </a:lnTo>
                    <a:lnTo>
                      <a:pt x="135" y="201"/>
                    </a:lnTo>
                    <a:lnTo>
                      <a:pt x="138" y="218"/>
                    </a:lnTo>
                    <a:lnTo>
                      <a:pt x="136" y="236"/>
                    </a:lnTo>
                    <a:lnTo>
                      <a:pt x="134" y="263"/>
                    </a:lnTo>
                    <a:lnTo>
                      <a:pt x="130" y="280"/>
                    </a:lnTo>
                    <a:lnTo>
                      <a:pt x="124" y="309"/>
                    </a:lnTo>
                    <a:lnTo>
                      <a:pt x="124" y="353"/>
                    </a:lnTo>
                    <a:lnTo>
                      <a:pt x="128" y="372"/>
                    </a:lnTo>
                    <a:lnTo>
                      <a:pt x="126" y="396"/>
                    </a:lnTo>
                    <a:lnTo>
                      <a:pt x="122" y="402"/>
                    </a:lnTo>
                    <a:lnTo>
                      <a:pt x="118" y="41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5" name="Freeform 337"/>
              <p:cNvSpPr>
                <a:spLocks/>
              </p:cNvSpPr>
              <p:nvPr/>
            </p:nvSpPr>
            <p:spPr bwMode="auto">
              <a:xfrm>
                <a:off x="778" y="1994"/>
                <a:ext cx="200" cy="253"/>
              </a:xfrm>
              <a:custGeom>
                <a:avLst/>
                <a:gdLst>
                  <a:gd name="T0" fmla="*/ 190 w 200"/>
                  <a:gd name="T1" fmla="*/ 181 h 253"/>
                  <a:gd name="T2" fmla="*/ 200 w 200"/>
                  <a:gd name="T3" fmla="*/ 191 h 253"/>
                  <a:gd name="T4" fmla="*/ 191 w 200"/>
                  <a:gd name="T5" fmla="*/ 197 h 253"/>
                  <a:gd name="T6" fmla="*/ 183 w 200"/>
                  <a:gd name="T7" fmla="*/ 253 h 253"/>
                  <a:gd name="T8" fmla="*/ 174 w 200"/>
                  <a:gd name="T9" fmla="*/ 247 h 253"/>
                  <a:gd name="T10" fmla="*/ 153 w 200"/>
                  <a:gd name="T11" fmla="*/ 232 h 253"/>
                  <a:gd name="T12" fmla="*/ 142 w 200"/>
                  <a:gd name="T13" fmla="*/ 221 h 253"/>
                  <a:gd name="T14" fmla="*/ 139 w 200"/>
                  <a:gd name="T15" fmla="*/ 232 h 253"/>
                  <a:gd name="T16" fmla="*/ 130 w 200"/>
                  <a:gd name="T17" fmla="*/ 220 h 253"/>
                  <a:gd name="T18" fmla="*/ 117 w 200"/>
                  <a:gd name="T19" fmla="*/ 228 h 253"/>
                  <a:gd name="T20" fmla="*/ 108 w 200"/>
                  <a:gd name="T21" fmla="*/ 220 h 253"/>
                  <a:gd name="T22" fmla="*/ 99 w 200"/>
                  <a:gd name="T23" fmla="*/ 210 h 253"/>
                  <a:gd name="T24" fmla="*/ 85 w 200"/>
                  <a:gd name="T25" fmla="*/ 210 h 253"/>
                  <a:gd name="T26" fmla="*/ 69 w 200"/>
                  <a:gd name="T27" fmla="*/ 204 h 253"/>
                  <a:gd name="T28" fmla="*/ 50 w 200"/>
                  <a:gd name="T29" fmla="*/ 189 h 253"/>
                  <a:gd name="T30" fmla="*/ 34 w 200"/>
                  <a:gd name="T31" fmla="*/ 183 h 253"/>
                  <a:gd name="T32" fmla="*/ 42 w 200"/>
                  <a:gd name="T33" fmla="*/ 155 h 253"/>
                  <a:gd name="T34" fmla="*/ 47 w 200"/>
                  <a:gd name="T35" fmla="*/ 134 h 253"/>
                  <a:gd name="T36" fmla="*/ 35 w 200"/>
                  <a:gd name="T37" fmla="*/ 116 h 253"/>
                  <a:gd name="T38" fmla="*/ 24 w 200"/>
                  <a:gd name="T39" fmla="*/ 118 h 253"/>
                  <a:gd name="T40" fmla="*/ 7 w 200"/>
                  <a:gd name="T41" fmla="*/ 99 h 253"/>
                  <a:gd name="T42" fmla="*/ 3 w 200"/>
                  <a:gd name="T43" fmla="*/ 71 h 253"/>
                  <a:gd name="T44" fmla="*/ 11 w 200"/>
                  <a:gd name="T45" fmla="*/ 57 h 253"/>
                  <a:gd name="T46" fmla="*/ 41 w 200"/>
                  <a:gd name="T47" fmla="*/ 59 h 253"/>
                  <a:gd name="T48" fmla="*/ 55 w 200"/>
                  <a:gd name="T49" fmla="*/ 41 h 253"/>
                  <a:gd name="T50" fmla="*/ 73 w 200"/>
                  <a:gd name="T51" fmla="*/ 10 h 253"/>
                  <a:gd name="T52" fmla="*/ 90 w 200"/>
                  <a:gd name="T53" fmla="*/ 0 h 253"/>
                  <a:gd name="T54" fmla="*/ 94 w 200"/>
                  <a:gd name="T55" fmla="*/ 18 h 253"/>
                  <a:gd name="T56" fmla="*/ 95 w 200"/>
                  <a:gd name="T57" fmla="*/ 33 h 253"/>
                  <a:gd name="T58" fmla="*/ 101 w 200"/>
                  <a:gd name="T59" fmla="*/ 43 h 253"/>
                  <a:gd name="T60" fmla="*/ 96 w 200"/>
                  <a:gd name="T61" fmla="*/ 65 h 253"/>
                  <a:gd name="T62" fmla="*/ 97 w 200"/>
                  <a:gd name="T63" fmla="*/ 89 h 253"/>
                  <a:gd name="T64" fmla="*/ 124 w 200"/>
                  <a:gd name="T65" fmla="*/ 110 h 253"/>
                  <a:gd name="T66" fmla="*/ 117 w 200"/>
                  <a:gd name="T67" fmla="*/ 120 h 253"/>
                  <a:gd name="T68" fmla="*/ 145 w 200"/>
                  <a:gd name="T69" fmla="*/ 146 h 253"/>
                  <a:gd name="T70" fmla="*/ 190 w 200"/>
                  <a:gd name="T71" fmla="*/ 169 h 2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0"/>
                  <a:gd name="T109" fmla="*/ 0 h 253"/>
                  <a:gd name="T110" fmla="*/ 200 w 200"/>
                  <a:gd name="T111" fmla="*/ 253 h 25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0" h="253">
                    <a:moveTo>
                      <a:pt x="190" y="169"/>
                    </a:moveTo>
                    <a:lnTo>
                      <a:pt x="190" y="181"/>
                    </a:lnTo>
                    <a:lnTo>
                      <a:pt x="197" y="183"/>
                    </a:lnTo>
                    <a:lnTo>
                      <a:pt x="200" y="191"/>
                    </a:lnTo>
                    <a:lnTo>
                      <a:pt x="193" y="197"/>
                    </a:lnTo>
                    <a:lnTo>
                      <a:pt x="191" y="197"/>
                    </a:lnTo>
                    <a:lnTo>
                      <a:pt x="188" y="200"/>
                    </a:lnTo>
                    <a:lnTo>
                      <a:pt x="183" y="253"/>
                    </a:lnTo>
                    <a:lnTo>
                      <a:pt x="176" y="251"/>
                    </a:lnTo>
                    <a:lnTo>
                      <a:pt x="174" y="247"/>
                    </a:lnTo>
                    <a:lnTo>
                      <a:pt x="159" y="246"/>
                    </a:lnTo>
                    <a:lnTo>
                      <a:pt x="153" y="232"/>
                    </a:lnTo>
                    <a:lnTo>
                      <a:pt x="148" y="223"/>
                    </a:lnTo>
                    <a:lnTo>
                      <a:pt x="142" y="221"/>
                    </a:lnTo>
                    <a:lnTo>
                      <a:pt x="139" y="230"/>
                    </a:lnTo>
                    <a:lnTo>
                      <a:pt x="139" y="232"/>
                    </a:lnTo>
                    <a:lnTo>
                      <a:pt x="132" y="232"/>
                    </a:lnTo>
                    <a:lnTo>
                      <a:pt x="130" y="220"/>
                    </a:lnTo>
                    <a:lnTo>
                      <a:pt x="126" y="220"/>
                    </a:lnTo>
                    <a:lnTo>
                      <a:pt x="117" y="228"/>
                    </a:lnTo>
                    <a:lnTo>
                      <a:pt x="114" y="223"/>
                    </a:lnTo>
                    <a:lnTo>
                      <a:pt x="108" y="220"/>
                    </a:lnTo>
                    <a:lnTo>
                      <a:pt x="103" y="218"/>
                    </a:lnTo>
                    <a:lnTo>
                      <a:pt x="99" y="210"/>
                    </a:lnTo>
                    <a:lnTo>
                      <a:pt x="87" y="208"/>
                    </a:lnTo>
                    <a:lnTo>
                      <a:pt x="85" y="210"/>
                    </a:lnTo>
                    <a:lnTo>
                      <a:pt x="81" y="210"/>
                    </a:lnTo>
                    <a:lnTo>
                      <a:pt x="69" y="204"/>
                    </a:lnTo>
                    <a:lnTo>
                      <a:pt x="60" y="198"/>
                    </a:lnTo>
                    <a:lnTo>
                      <a:pt x="50" y="189"/>
                    </a:lnTo>
                    <a:lnTo>
                      <a:pt x="39" y="183"/>
                    </a:lnTo>
                    <a:lnTo>
                      <a:pt x="34" y="183"/>
                    </a:lnTo>
                    <a:lnTo>
                      <a:pt x="41" y="171"/>
                    </a:lnTo>
                    <a:lnTo>
                      <a:pt x="42" y="155"/>
                    </a:lnTo>
                    <a:lnTo>
                      <a:pt x="44" y="142"/>
                    </a:lnTo>
                    <a:lnTo>
                      <a:pt x="47" y="134"/>
                    </a:lnTo>
                    <a:lnTo>
                      <a:pt x="45" y="125"/>
                    </a:lnTo>
                    <a:lnTo>
                      <a:pt x="35" y="116"/>
                    </a:lnTo>
                    <a:lnTo>
                      <a:pt x="30" y="114"/>
                    </a:lnTo>
                    <a:lnTo>
                      <a:pt x="24" y="118"/>
                    </a:lnTo>
                    <a:lnTo>
                      <a:pt x="15" y="104"/>
                    </a:lnTo>
                    <a:lnTo>
                      <a:pt x="7" y="99"/>
                    </a:lnTo>
                    <a:lnTo>
                      <a:pt x="0" y="93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11" y="57"/>
                    </a:lnTo>
                    <a:lnTo>
                      <a:pt x="23" y="55"/>
                    </a:lnTo>
                    <a:lnTo>
                      <a:pt x="41" y="59"/>
                    </a:lnTo>
                    <a:lnTo>
                      <a:pt x="51" y="57"/>
                    </a:lnTo>
                    <a:lnTo>
                      <a:pt x="55" y="41"/>
                    </a:lnTo>
                    <a:lnTo>
                      <a:pt x="63" y="20"/>
                    </a:lnTo>
                    <a:lnTo>
                      <a:pt x="73" y="1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5" y="10"/>
                    </a:lnTo>
                    <a:lnTo>
                      <a:pt x="94" y="18"/>
                    </a:lnTo>
                    <a:lnTo>
                      <a:pt x="96" y="25"/>
                    </a:lnTo>
                    <a:lnTo>
                      <a:pt x="95" y="33"/>
                    </a:lnTo>
                    <a:lnTo>
                      <a:pt x="95" y="41"/>
                    </a:lnTo>
                    <a:lnTo>
                      <a:pt x="101" y="43"/>
                    </a:lnTo>
                    <a:lnTo>
                      <a:pt x="100" y="61"/>
                    </a:lnTo>
                    <a:lnTo>
                      <a:pt x="96" y="65"/>
                    </a:lnTo>
                    <a:lnTo>
                      <a:pt x="95" y="84"/>
                    </a:lnTo>
                    <a:lnTo>
                      <a:pt x="97" y="89"/>
                    </a:lnTo>
                    <a:lnTo>
                      <a:pt x="109" y="91"/>
                    </a:lnTo>
                    <a:lnTo>
                      <a:pt x="124" y="110"/>
                    </a:lnTo>
                    <a:lnTo>
                      <a:pt x="117" y="116"/>
                    </a:lnTo>
                    <a:lnTo>
                      <a:pt x="117" y="120"/>
                    </a:lnTo>
                    <a:lnTo>
                      <a:pt x="122" y="123"/>
                    </a:lnTo>
                    <a:lnTo>
                      <a:pt x="145" y="146"/>
                    </a:lnTo>
                    <a:lnTo>
                      <a:pt x="162" y="163"/>
                    </a:lnTo>
                    <a:lnTo>
                      <a:pt x="190" y="16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6" name="Freeform 338"/>
              <p:cNvSpPr>
                <a:spLocks/>
              </p:cNvSpPr>
              <p:nvPr/>
            </p:nvSpPr>
            <p:spPr bwMode="auto">
              <a:xfrm>
                <a:off x="778" y="1994"/>
                <a:ext cx="200" cy="253"/>
              </a:xfrm>
              <a:custGeom>
                <a:avLst/>
                <a:gdLst>
                  <a:gd name="T0" fmla="*/ 190 w 200"/>
                  <a:gd name="T1" fmla="*/ 181 h 253"/>
                  <a:gd name="T2" fmla="*/ 200 w 200"/>
                  <a:gd name="T3" fmla="*/ 191 h 253"/>
                  <a:gd name="T4" fmla="*/ 191 w 200"/>
                  <a:gd name="T5" fmla="*/ 197 h 253"/>
                  <a:gd name="T6" fmla="*/ 183 w 200"/>
                  <a:gd name="T7" fmla="*/ 253 h 253"/>
                  <a:gd name="T8" fmla="*/ 174 w 200"/>
                  <a:gd name="T9" fmla="*/ 247 h 253"/>
                  <a:gd name="T10" fmla="*/ 153 w 200"/>
                  <a:gd name="T11" fmla="*/ 232 h 253"/>
                  <a:gd name="T12" fmla="*/ 142 w 200"/>
                  <a:gd name="T13" fmla="*/ 221 h 253"/>
                  <a:gd name="T14" fmla="*/ 139 w 200"/>
                  <a:gd name="T15" fmla="*/ 232 h 253"/>
                  <a:gd name="T16" fmla="*/ 130 w 200"/>
                  <a:gd name="T17" fmla="*/ 220 h 253"/>
                  <a:gd name="T18" fmla="*/ 117 w 200"/>
                  <a:gd name="T19" fmla="*/ 228 h 253"/>
                  <a:gd name="T20" fmla="*/ 108 w 200"/>
                  <a:gd name="T21" fmla="*/ 220 h 253"/>
                  <a:gd name="T22" fmla="*/ 99 w 200"/>
                  <a:gd name="T23" fmla="*/ 210 h 253"/>
                  <a:gd name="T24" fmla="*/ 85 w 200"/>
                  <a:gd name="T25" fmla="*/ 210 h 253"/>
                  <a:gd name="T26" fmla="*/ 69 w 200"/>
                  <a:gd name="T27" fmla="*/ 204 h 253"/>
                  <a:gd name="T28" fmla="*/ 50 w 200"/>
                  <a:gd name="T29" fmla="*/ 189 h 253"/>
                  <a:gd name="T30" fmla="*/ 34 w 200"/>
                  <a:gd name="T31" fmla="*/ 183 h 253"/>
                  <a:gd name="T32" fmla="*/ 42 w 200"/>
                  <a:gd name="T33" fmla="*/ 155 h 253"/>
                  <a:gd name="T34" fmla="*/ 47 w 200"/>
                  <a:gd name="T35" fmla="*/ 134 h 253"/>
                  <a:gd name="T36" fmla="*/ 35 w 200"/>
                  <a:gd name="T37" fmla="*/ 116 h 253"/>
                  <a:gd name="T38" fmla="*/ 24 w 200"/>
                  <a:gd name="T39" fmla="*/ 118 h 253"/>
                  <a:gd name="T40" fmla="*/ 7 w 200"/>
                  <a:gd name="T41" fmla="*/ 99 h 253"/>
                  <a:gd name="T42" fmla="*/ 3 w 200"/>
                  <a:gd name="T43" fmla="*/ 71 h 253"/>
                  <a:gd name="T44" fmla="*/ 11 w 200"/>
                  <a:gd name="T45" fmla="*/ 57 h 253"/>
                  <a:gd name="T46" fmla="*/ 41 w 200"/>
                  <a:gd name="T47" fmla="*/ 59 h 253"/>
                  <a:gd name="T48" fmla="*/ 55 w 200"/>
                  <a:gd name="T49" fmla="*/ 41 h 253"/>
                  <a:gd name="T50" fmla="*/ 73 w 200"/>
                  <a:gd name="T51" fmla="*/ 10 h 253"/>
                  <a:gd name="T52" fmla="*/ 90 w 200"/>
                  <a:gd name="T53" fmla="*/ 0 h 253"/>
                  <a:gd name="T54" fmla="*/ 94 w 200"/>
                  <a:gd name="T55" fmla="*/ 18 h 253"/>
                  <a:gd name="T56" fmla="*/ 95 w 200"/>
                  <a:gd name="T57" fmla="*/ 33 h 253"/>
                  <a:gd name="T58" fmla="*/ 101 w 200"/>
                  <a:gd name="T59" fmla="*/ 43 h 253"/>
                  <a:gd name="T60" fmla="*/ 96 w 200"/>
                  <a:gd name="T61" fmla="*/ 65 h 253"/>
                  <a:gd name="T62" fmla="*/ 97 w 200"/>
                  <a:gd name="T63" fmla="*/ 89 h 253"/>
                  <a:gd name="T64" fmla="*/ 124 w 200"/>
                  <a:gd name="T65" fmla="*/ 110 h 253"/>
                  <a:gd name="T66" fmla="*/ 117 w 200"/>
                  <a:gd name="T67" fmla="*/ 120 h 253"/>
                  <a:gd name="T68" fmla="*/ 145 w 200"/>
                  <a:gd name="T69" fmla="*/ 146 h 253"/>
                  <a:gd name="T70" fmla="*/ 190 w 200"/>
                  <a:gd name="T71" fmla="*/ 169 h 2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00"/>
                  <a:gd name="T109" fmla="*/ 0 h 253"/>
                  <a:gd name="T110" fmla="*/ 200 w 200"/>
                  <a:gd name="T111" fmla="*/ 253 h 25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00" h="253">
                    <a:moveTo>
                      <a:pt x="190" y="169"/>
                    </a:moveTo>
                    <a:lnTo>
                      <a:pt x="190" y="181"/>
                    </a:lnTo>
                    <a:lnTo>
                      <a:pt x="197" y="183"/>
                    </a:lnTo>
                    <a:lnTo>
                      <a:pt x="200" y="191"/>
                    </a:lnTo>
                    <a:lnTo>
                      <a:pt x="193" y="197"/>
                    </a:lnTo>
                    <a:lnTo>
                      <a:pt x="191" y="197"/>
                    </a:lnTo>
                    <a:lnTo>
                      <a:pt x="188" y="200"/>
                    </a:lnTo>
                    <a:lnTo>
                      <a:pt x="183" y="253"/>
                    </a:lnTo>
                    <a:lnTo>
                      <a:pt x="176" y="251"/>
                    </a:lnTo>
                    <a:lnTo>
                      <a:pt x="174" y="247"/>
                    </a:lnTo>
                    <a:lnTo>
                      <a:pt x="159" y="246"/>
                    </a:lnTo>
                    <a:lnTo>
                      <a:pt x="153" y="232"/>
                    </a:lnTo>
                    <a:lnTo>
                      <a:pt x="148" y="223"/>
                    </a:lnTo>
                    <a:lnTo>
                      <a:pt x="142" y="221"/>
                    </a:lnTo>
                    <a:lnTo>
                      <a:pt x="139" y="230"/>
                    </a:lnTo>
                    <a:lnTo>
                      <a:pt x="139" y="232"/>
                    </a:lnTo>
                    <a:lnTo>
                      <a:pt x="132" y="232"/>
                    </a:lnTo>
                    <a:lnTo>
                      <a:pt x="130" y="220"/>
                    </a:lnTo>
                    <a:lnTo>
                      <a:pt x="126" y="220"/>
                    </a:lnTo>
                    <a:lnTo>
                      <a:pt x="117" y="228"/>
                    </a:lnTo>
                    <a:lnTo>
                      <a:pt x="114" y="223"/>
                    </a:lnTo>
                    <a:lnTo>
                      <a:pt x="108" y="220"/>
                    </a:lnTo>
                    <a:lnTo>
                      <a:pt x="103" y="218"/>
                    </a:lnTo>
                    <a:lnTo>
                      <a:pt x="99" y="210"/>
                    </a:lnTo>
                    <a:lnTo>
                      <a:pt x="87" y="208"/>
                    </a:lnTo>
                    <a:lnTo>
                      <a:pt x="85" y="210"/>
                    </a:lnTo>
                    <a:lnTo>
                      <a:pt x="81" y="210"/>
                    </a:lnTo>
                    <a:lnTo>
                      <a:pt x="69" y="204"/>
                    </a:lnTo>
                    <a:lnTo>
                      <a:pt x="60" y="198"/>
                    </a:lnTo>
                    <a:lnTo>
                      <a:pt x="50" y="189"/>
                    </a:lnTo>
                    <a:lnTo>
                      <a:pt x="39" y="183"/>
                    </a:lnTo>
                    <a:lnTo>
                      <a:pt x="34" y="183"/>
                    </a:lnTo>
                    <a:lnTo>
                      <a:pt x="41" y="171"/>
                    </a:lnTo>
                    <a:lnTo>
                      <a:pt x="42" y="155"/>
                    </a:lnTo>
                    <a:lnTo>
                      <a:pt x="44" y="142"/>
                    </a:lnTo>
                    <a:lnTo>
                      <a:pt x="47" y="134"/>
                    </a:lnTo>
                    <a:lnTo>
                      <a:pt x="45" y="125"/>
                    </a:lnTo>
                    <a:lnTo>
                      <a:pt x="35" y="116"/>
                    </a:lnTo>
                    <a:lnTo>
                      <a:pt x="30" y="114"/>
                    </a:lnTo>
                    <a:lnTo>
                      <a:pt x="24" y="118"/>
                    </a:lnTo>
                    <a:lnTo>
                      <a:pt x="15" y="104"/>
                    </a:lnTo>
                    <a:lnTo>
                      <a:pt x="7" y="99"/>
                    </a:lnTo>
                    <a:lnTo>
                      <a:pt x="0" y="93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11" y="57"/>
                    </a:lnTo>
                    <a:lnTo>
                      <a:pt x="23" y="55"/>
                    </a:lnTo>
                    <a:lnTo>
                      <a:pt x="41" y="59"/>
                    </a:lnTo>
                    <a:lnTo>
                      <a:pt x="51" y="57"/>
                    </a:lnTo>
                    <a:lnTo>
                      <a:pt x="55" y="41"/>
                    </a:lnTo>
                    <a:lnTo>
                      <a:pt x="63" y="20"/>
                    </a:lnTo>
                    <a:lnTo>
                      <a:pt x="73" y="10"/>
                    </a:lnTo>
                    <a:lnTo>
                      <a:pt x="83" y="0"/>
                    </a:lnTo>
                    <a:lnTo>
                      <a:pt x="90" y="0"/>
                    </a:lnTo>
                    <a:lnTo>
                      <a:pt x="95" y="10"/>
                    </a:lnTo>
                    <a:lnTo>
                      <a:pt x="94" y="18"/>
                    </a:lnTo>
                    <a:lnTo>
                      <a:pt x="96" y="25"/>
                    </a:lnTo>
                    <a:lnTo>
                      <a:pt x="95" y="33"/>
                    </a:lnTo>
                    <a:lnTo>
                      <a:pt x="95" y="41"/>
                    </a:lnTo>
                    <a:lnTo>
                      <a:pt x="101" y="43"/>
                    </a:lnTo>
                    <a:lnTo>
                      <a:pt x="100" y="61"/>
                    </a:lnTo>
                    <a:lnTo>
                      <a:pt x="96" y="65"/>
                    </a:lnTo>
                    <a:lnTo>
                      <a:pt x="95" y="84"/>
                    </a:lnTo>
                    <a:lnTo>
                      <a:pt x="97" y="89"/>
                    </a:lnTo>
                    <a:lnTo>
                      <a:pt x="109" y="91"/>
                    </a:lnTo>
                    <a:lnTo>
                      <a:pt x="124" y="110"/>
                    </a:lnTo>
                    <a:lnTo>
                      <a:pt x="117" y="116"/>
                    </a:lnTo>
                    <a:lnTo>
                      <a:pt x="117" y="120"/>
                    </a:lnTo>
                    <a:lnTo>
                      <a:pt x="122" y="123"/>
                    </a:lnTo>
                    <a:lnTo>
                      <a:pt x="145" y="146"/>
                    </a:lnTo>
                    <a:lnTo>
                      <a:pt x="162" y="163"/>
                    </a:lnTo>
                    <a:lnTo>
                      <a:pt x="190" y="16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7" name="Freeform 339"/>
              <p:cNvSpPr>
                <a:spLocks/>
              </p:cNvSpPr>
              <p:nvPr/>
            </p:nvSpPr>
            <p:spPr bwMode="auto">
              <a:xfrm>
                <a:off x="846" y="2210"/>
                <a:ext cx="91" cy="103"/>
              </a:xfrm>
              <a:custGeom>
                <a:avLst/>
                <a:gdLst>
                  <a:gd name="T0" fmla="*/ 91 w 91"/>
                  <a:gd name="T1" fmla="*/ 26 h 103"/>
                  <a:gd name="T2" fmla="*/ 71 w 91"/>
                  <a:gd name="T3" fmla="*/ 33 h 103"/>
                  <a:gd name="T4" fmla="*/ 54 w 91"/>
                  <a:gd name="T5" fmla="*/ 47 h 103"/>
                  <a:gd name="T6" fmla="*/ 53 w 91"/>
                  <a:gd name="T7" fmla="*/ 61 h 103"/>
                  <a:gd name="T8" fmla="*/ 49 w 91"/>
                  <a:gd name="T9" fmla="*/ 77 h 103"/>
                  <a:gd name="T10" fmla="*/ 43 w 91"/>
                  <a:gd name="T11" fmla="*/ 79 h 103"/>
                  <a:gd name="T12" fmla="*/ 36 w 91"/>
                  <a:gd name="T13" fmla="*/ 82 h 103"/>
                  <a:gd name="T14" fmla="*/ 35 w 91"/>
                  <a:gd name="T15" fmla="*/ 97 h 103"/>
                  <a:gd name="T16" fmla="*/ 26 w 91"/>
                  <a:gd name="T17" fmla="*/ 99 h 103"/>
                  <a:gd name="T18" fmla="*/ 22 w 91"/>
                  <a:gd name="T19" fmla="*/ 99 h 103"/>
                  <a:gd name="T20" fmla="*/ 19 w 91"/>
                  <a:gd name="T21" fmla="*/ 103 h 103"/>
                  <a:gd name="T22" fmla="*/ 11 w 91"/>
                  <a:gd name="T23" fmla="*/ 88 h 103"/>
                  <a:gd name="T24" fmla="*/ 5 w 91"/>
                  <a:gd name="T25" fmla="*/ 77 h 103"/>
                  <a:gd name="T26" fmla="*/ 0 w 91"/>
                  <a:gd name="T27" fmla="*/ 71 h 103"/>
                  <a:gd name="T28" fmla="*/ 1 w 91"/>
                  <a:gd name="T29" fmla="*/ 59 h 103"/>
                  <a:gd name="T30" fmla="*/ 1 w 91"/>
                  <a:gd name="T31" fmla="*/ 49 h 103"/>
                  <a:gd name="T32" fmla="*/ 9 w 91"/>
                  <a:gd name="T33" fmla="*/ 33 h 103"/>
                  <a:gd name="T34" fmla="*/ 15 w 91"/>
                  <a:gd name="T35" fmla="*/ 31 h 103"/>
                  <a:gd name="T36" fmla="*/ 22 w 91"/>
                  <a:gd name="T37" fmla="*/ 33 h 103"/>
                  <a:gd name="T38" fmla="*/ 26 w 91"/>
                  <a:gd name="T39" fmla="*/ 26 h 103"/>
                  <a:gd name="T40" fmla="*/ 28 w 91"/>
                  <a:gd name="T41" fmla="*/ 22 h 103"/>
                  <a:gd name="T42" fmla="*/ 32 w 91"/>
                  <a:gd name="T43" fmla="*/ 24 h 103"/>
                  <a:gd name="T44" fmla="*/ 37 w 91"/>
                  <a:gd name="T45" fmla="*/ 28 h 103"/>
                  <a:gd name="T46" fmla="*/ 44 w 91"/>
                  <a:gd name="T47" fmla="*/ 26 h 103"/>
                  <a:gd name="T48" fmla="*/ 50 w 91"/>
                  <a:gd name="T49" fmla="*/ 26 h 103"/>
                  <a:gd name="T50" fmla="*/ 49 w 91"/>
                  <a:gd name="T51" fmla="*/ 9 h 103"/>
                  <a:gd name="T52" fmla="*/ 58 w 91"/>
                  <a:gd name="T53" fmla="*/ 0 h 103"/>
                  <a:gd name="T54" fmla="*/ 60 w 91"/>
                  <a:gd name="T55" fmla="*/ 2 h 103"/>
                  <a:gd name="T56" fmla="*/ 63 w 91"/>
                  <a:gd name="T57" fmla="*/ 11 h 103"/>
                  <a:gd name="T58" fmla="*/ 70 w 91"/>
                  <a:gd name="T59" fmla="*/ 13 h 103"/>
                  <a:gd name="T60" fmla="*/ 70 w 91"/>
                  <a:gd name="T61" fmla="*/ 9 h 103"/>
                  <a:gd name="T62" fmla="*/ 74 w 91"/>
                  <a:gd name="T63" fmla="*/ 4 h 103"/>
                  <a:gd name="T64" fmla="*/ 79 w 91"/>
                  <a:gd name="T65" fmla="*/ 4 h 103"/>
                  <a:gd name="T66" fmla="*/ 91 w 91"/>
                  <a:gd name="T67" fmla="*/ 26 h 10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103"/>
                  <a:gd name="T104" fmla="*/ 91 w 91"/>
                  <a:gd name="T105" fmla="*/ 103 h 10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103">
                    <a:moveTo>
                      <a:pt x="91" y="26"/>
                    </a:moveTo>
                    <a:lnTo>
                      <a:pt x="71" y="33"/>
                    </a:lnTo>
                    <a:lnTo>
                      <a:pt x="54" y="47"/>
                    </a:lnTo>
                    <a:lnTo>
                      <a:pt x="53" y="61"/>
                    </a:lnTo>
                    <a:lnTo>
                      <a:pt x="49" y="77"/>
                    </a:lnTo>
                    <a:lnTo>
                      <a:pt x="43" y="79"/>
                    </a:lnTo>
                    <a:lnTo>
                      <a:pt x="36" y="82"/>
                    </a:lnTo>
                    <a:lnTo>
                      <a:pt x="35" y="97"/>
                    </a:lnTo>
                    <a:lnTo>
                      <a:pt x="26" y="99"/>
                    </a:lnTo>
                    <a:lnTo>
                      <a:pt x="22" y="99"/>
                    </a:lnTo>
                    <a:lnTo>
                      <a:pt x="19" y="103"/>
                    </a:lnTo>
                    <a:lnTo>
                      <a:pt x="11" y="88"/>
                    </a:lnTo>
                    <a:lnTo>
                      <a:pt x="5" y="77"/>
                    </a:lnTo>
                    <a:lnTo>
                      <a:pt x="0" y="71"/>
                    </a:lnTo>
                    <a:lnTo>
                      <a:pt x="1" y="59"/>
                    </a:lnTo>
                    <a:lnTo>
                      <a:pt x="1" y="49"/>
                    </a:lnTo>
                    <a:lnTo>
                      <a:pt x="9" y="33"/>
                    </a:lnTo>
                    <a:lnTo>
                      <a:pt x="15" y="31"/>
                    </a:lnTo>
                    <a:lnTo>
                      <a:pt x="22" y="33"/>
                    </a:lnTo>
                    <a:lnTo>
                      <a:pt x="26" y="26"/>
                    </a:lnTo>
                    <a:lnTo>
                      <a:pt x="28" y="22"/>
                    </a:lnTo>
                    <a:lnTo>
                      <a:pt x="32" y="24"/>
                    </a:lnTo>
                    <a:lnTo>
                      <a:pt x="37" y="28"/>
                    </a:lnTo>
                    <a:lnTo>
                      <a:pt x="44" y="26"/>
                    </a:lnTo>
                    <a:lnTo>
                      <a:pt x="50" y="26"/>
                    </a:lnTo>
                    <a:lnTo>
                      <a:pt x="49" y="9"/>
                    </a:lnTo>
                    <a:lnTo>
                      <a:pt x="58" y="0"/>
                    </a:lnTo>
                    <a:lnTo>
                      <a:pt x="60" y="2"/>
                    </a:lnTo>
                    <a:lnTo>
                      <a:pt x="63" y="11"/>
                    </a:lnTo>
                    <a:lnTo>
                      <a:pt x="70" y="13"/>
                    </a:lnTo>
                    <a:lnTo>
                      <a:pt x="70" y="9"/>
                    </a:lnTo>
                    <a:lnTo>
                      <a:pt x="74" y="4"/>
                    </a:lnTo>
                    <a:lnTo>
                      <a:pt x="79" y="4"/>
                    </a:lnTo>
                    <a:lnTo>
                      <a:pt x="91" y="2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8" name="Freeform 340"/>
              <p:cNvSpPr>
                <a:spLocks/>
              </p:cNvSpPr>
              <p:nvPr/>
            </p:nvSpPr>
            <p:spPr bwMode="auto">
              <a:xfrm>
                <a:off x="846" y="2210"/>
                <a:ext cx="91" cy="103"/>
              </a:xfrm>
              <a:custGeom>
                <a:avLst/>
                <a:gdLst>
                  <a:gd name="T0" fmla="*/ 91 w 91"/>
                  <a:gd name="T1" fmla="*/ 26 h 103"/>
                  <a:gd name="T2" fmla="*/ 71 w 91"/>
                  <a:gd name="T3" fmla="*/ 33 h 103"/>
                  <a:gd name="T4" fmla="*/ 54 w 91"/>
                  <a:gd name="T5" fmla="*/ 47 h 103"/>
                  <a:gd name="T6" fmla="*/ 53 w 91"/>
                  <a:gd name="T7" fmla="*/ 61 h 103"/>
                  <a:gd name="T8" fmla="*/ 49 w 91"/>
                  <a:gd name="T9" fmla="*/ 77 h 103"/>
                  <a:gd name="T10" fmla="*/ 43 w 91"/>
                  <a:gd name="T11" fmla="*/ 79 h 103"/>
                  <a:gd name="T12" fmla="*/ 36 w 91"/>
                  <a:gd name="T13" fmla="*/ 82 h 103"/>
                  <a:gd name="T14" fmla="*/ 35 w 91"/>
                  <a:gd name="T15" fmla="*/ 97 h 103"/>
                  <a:gd name="T16" fmla="*/ 26 w 91"/>
                  <a:gd name="T17" fmla="*/ 99 h 103"/>
                  <a:gd name="T18" fmla="*/ 22 w 91"/>
                  <a:gd name="T19" fmla="*/ 99 h 103"/>
                  <a:gd name="T20" fmla="*/ 19 w 91"/>
                  <a:gd name="T21" fmla="*/ 103 h 103"/>
                  <a:gd name="T22" fmla="*/ 11 w 91"/>
                  <a:gd name="T23" fmla="*/ 88 h 103"/>
                  <a:gd name="T24" fmla="*/ 5 w 91"/>
                  <a:gd name="T25" fmla="*/ 77 h 103"/>
                  <a:gd name="T26" fmla="*/ 0 w 91"/>
                  <a:gd name="T27" fmla="*/ 71 h 103"/>
                  <a:gd name="T28" fmla="*/ 1 w 91"/>
                  <a:gd name="T29" fmla="*/ 59 h 103"/>
                  <a:gd name="T30" fmla="*/ 1 w 91"/>
                  <a:gd name="T31" fmla="*/ 49 h 103"/>
                  <a:gd name="T32" fmla="*/ 9 w 91"/>
                  <a:gd name="T33" fmla="*/ 33 h 103"/>
                  <a:gd name="T34" fmla="*/ 15 w 91"/>
                  <a:gd name="T35" fmla="*/ 31 h 103"/>
                  <a:gd name="T36" fmla="*/ 22 w 91"/>
                  <a:gd name="T37" fmla="*/ 33 h 103"/>
                  <a:gd name="T38" fmla="*/ 26 w 91"/>
                  <a:gd name="T39" fmla="*/ 26 h 103"/>
                  <a:gd name="T40" fmla="*/ 28 w 91"/>
                  <a:gd name="T41" fmla="*/ 22 h 103"/>
                  <a:gd name="T42" fmla="*/ 32 w 91"/>
                  <a:gd name="T43" fmla="*/ 24 h 103"/>
                  <a:gd name="T44" fmla="*/ 37 w 91"/>
                  <a:gd name="T45" fmla="*/ 28 h 103"/>
                  <a:gd name="T46" fmla="*/ 44 w 91"/>
                  <a:gd name="T47" fmla="*/ 26 h 103"/>
                  <a:gd name="T48" fmla="*/ 50 w 91"/>
                  <a:gd name="T49" fmla="*/ 26 h 103"/>
                  <a:gd name="T50" fmla="*/ 49 w 91"/>
                  <a:gd name="T51" fmla="*/ 9 h 103"/>
                  <a:gd name="T52" fmla="*/ 58 w 91"/>
                  <a:gd name="T53" fmla="*/ 0 h 103"/>
                  <a:gd name="T54" fmla="*/ 60 w 91"/>
                  <a:gd name="T55" fmla="*/ 2 h 103"/>
                  <a:gd name="T56" fmla="*/ 63 w 91"/>
                  <a:gd name="T57" fmla="*/ 11 h 103"/>
                  <a:gd name="T58" fmla="*/ 70 w 91"/>
                  <a:gd name="T59" fmla="*/ 13 h 103"/>
                  <a:gd name="T60" fmla="*/ 70 w 91"/>
                  <a:gd name="T61" fmla="*/ 9 h 103"/>
                  <a:gd name="T62" fmla="*/ 74 w 91"/>
                  <a:gd name="T63" fmla="*/ 4 h 103"/>
                  <a:gd name="T64" fmla="*/ 79 w 91"/>
                  <a:gd name="T65" fmla="*/ 4 h 103"/>
                  <a:gd name="T66" fmla="*/ 91 w 91"/>
                  <a:gd name="T67" fmla="*/ 26 h 10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103"/>
                  <a:gd name="T104" fmla="*/ 91 w 91"/>
                  <a:gd name="T105" fmla="*/ 103 h 10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103">
                    <a:moveTo>
                      <a:pt x="91" y="26"/>
                    </a:moveTo>
                    <a:lnTo>
                      <a:pt x="71" y="33"/>
                    </a:lnTo>
                    <a:lnTo>
                      <a:pt x="54" y="47"/>
                    </a:lnTo>
                    <a:lnTo>
                      <a:pt x="53" y="61"/>
                    </a:lnTo>
                    <a:lnTo>
                      <a:pt x="49" y="77"/>
                    </a:lnTo>
                    <a:lnTo>
                      <a:pt x="43" y="79"/>
                    </a:lnTo>
                    <a:lnTo>
                      <a:pt x="36" y="82"/>
                    </a:lnTo>
                    <a:lnTo>
                      <a:pt x="35" y="97"/>
                    </a:lnTo>
                    <a:lnTo>
                      <a:pt x="26" y="99"/>
                    </a:lnTo>
                    <a:lnTo>
                      <a:pt x="22" y="99"/>
                    </a:lnTo>
                    <a:lnTo>
                      <a:pt x="19" y="103"/>
                    </a:lnTo>
                    <a:lnTo>
                      <a:pt x="11" y="88"/>
                    </a:lnTo>
                    <a:lnTo>
                      <a:pt x="5" y="77"/>
                    </a:lnTo>
                    <a:lnTo>
                      <a:pt x="0" y="71"/>
                    </a:lnTo>
                    <a:lnTo>
                      <a:pt x="1" y="59"/>
                    </a:lnTo>
                    <a:lnTo>
                      <a:pt x="1" y="49"/>
                    </a:lnTo>
                    <a:lnTo>
                      <a:pt x="9" y="33"/>
                    </a:lnTo>
                    <a:lnTo>
                      <a:pt x="15" y="31"/>
                    </a:lnTo>
                    <a:lnTo>
                      <a:pt x="22" y="33"/>
                    </a:lnTo>
                    <a:lnTo>
                      <a:pt x="26" y="26"/>
                    </a:lnTo>
                    <a:lnTo>
                      <a:pt x="28" y="22"/>
                    </a:lnTo>
                    <a:lnTo>
                      <a:pt x="32" y="24"/>
                    </a:lnTo>
                    <a:lnTo>
                      <a:pt x="37" y="28"/>
                    </a:lnTo>
                    <a:lnTo>
                      <a:pt x="44" y="26"/>
                    </a:lnTo>
                    <a:lnTo>
                      <a:pt x="50" y="26"/>
                    </a:lnTo>
                    <a:lnTo>
                      <a:pt x="49" y="9"/>
                    </a:lnTo>
                    <a:lnTo>
                      <a:pt x="58" y="0"/>
                    </a:lnTo>
                    <a:lnTo>
                      <a:pt x="60" y="2"/>
                    </a:lnTo>
                    <a:lnTo>
                      <a:pt x="63" y="11"/>
                    </a:lnTo>
                    <a:lnTo>
                      <a:pt x="70" y="13"/>
                    </a:lnTo>
                    <a:lnTo>
                      <a:pt x="70" y="9"/>
                    </a:lnTo>
                    <a:lnTo>
                      <a:pt x="74" y="4"/>
                    </a:lnTo>
                    <a:lnTo>
                      <a:pt x="79" y="4"/>
                    </a:lnTo>
                    <a:lnTo>
                      <a:pt x="91" y="2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19" name="Freeform 341"/>
              <p:cNvSpPr>
                <a:spLocks/>
              </p:cNvSpPr>
              <p:nvPr/>
            </p:nvSpPr>
            <p:spPr bwMode="auto">
              <a:xfrm>
                <a:off x="881" y="2236"/>
                <a:ext cx="106" cy="131"/>
              </a:xfrm>
              <a:custGeom>
                <a:avLst/>
                <a:gdLst>
                  <a:gd name="T0" fmla="*/ 56 w 106"/>
                  <a:gd name="T1" fmla="*/ 0 h 131"/>
                  <a:gd name="T2" fmla="*/ 71 w 106"/>
                  <a:gd name="T3" fmla="*/ 3 h 131"/>
                  <a:gd name="T4" fmla="*/ 73 w 106"/>
                  <a:gd name="T5" fmla="*/ 6 h 131"/>
                  <a:gd name="T6" fmla="*/ 91 w 106"/>
                  <a:gd name="T7" fmla="*/ 10 h 131"/>
                  <a:gd name="T8" fmla="*/ 101 w 106"/>
                  <a:gd name="T9" fmla="*/ 20 h 131"/>
                  <a:gd name="T10" fmla="*/ 100 w 106"/>
                  <a:gd name="T11" fmla="*/ 31 h 131"/>
                  <a:gd name="T12" fmla="*/ 95 w 106"/>
                  <a:gd name="T13" fmla="*/ 35 h 131"/>
                  <a:gd name="T14" fmla="*/ 93 w 106"/>
                  <a:gd name="T15" fmla="*/ 37 h 131"/>
                  <a:gd name="T16" fmla="*/ 87 w 106"/>
                  <a:gd name="T17" fmla="*/ 35 h 131"/>
                  <a:gd name="T18" fmla="*/ 83 w 106"/>
                  <a:gd name="T19" fmla="*/ 39 h 131"/>
                  <a:gd name="T20" fmla="*/ 79 w 106"/>
                  <a:gd name="T21" fmla="*/ 44 h 131"/>
                  <a:gd name="T22" fmla="*/ 76 w 106"/>
                  <a:gd name="T23" fmla="*/ 46 h 131"/>
                  <a:gd name="T24" fmla="*/ 79 w 106"/>
                  <a:gd name="T25" fmla="*/ 52 h 131"/>
                  <a:gd name="T26" fmla="*/ 81 w 106"/>
                  <a:gd name="T27" fmla="*/ 55 h 131"/>
                  <a:gd name="T28" fmla="*/ 81 w 106"/>
                  <a:gd name="T29" fmla="*/ 59 h 131"/>
                  <a:gd name="T30" fmla="*/ 75 w 106"/>
                  <a:gd name="T31" fmla="*/ 63 h 131"/>
                  <a:gd name="T32" fmla="*/ 75 w 106"/>
                  <a:gd name="T33" fmla="*/ 69 h 131"/>
                  <a:gd name="T34" fmla="*/ 77 w 106"/>
                  <a:gd name="T35" fmla="*/ 71 h 131"/>
                  <a:gd name="T36" fmla="*/ 80 w 106"/>
                  <a:gd name="T37" fmla="*/ 71 h 131"/>
                  <a:gd name="T38" fmla="*/ 87 w 106"/>
                  <a:gd name="T39" fmla="*/ 73 h 131"/>
                  <a:gd name="T40" fmla="*/ 100 w 106"/>
                  <a:gd name="T41" fmla="*/ 63 h 131"/>
                  <a:gd name="T42" fmla="*/ 106 w 106"/>
                  <a:gd name="T43" fmla="*/ 59 h 131"/>
                  <a:gd name="T44" fmla="*/ 106 w 106"/>
                  <a:gd name="T45" fmla="*/ 63 h 131"/>
                  <a:gd name="T46" fmla="*/ 105 w 106"/>
                  <a:gd name="T47" fmla="*/ 71 h 131"/>
                  <a:gd name="T48" fmla="*/ 105 w 106"/>
                  <a:gd name="T49" fmla="*/ 75 h 131"/>
                  <a:gd name="T50" fmla="*/ 97 w 106"/>
                  <a:gd name="T51" fmla="*/ 86 h 131"/>
                  <a:gd name="T52" fmla="*/ 95 w 106"/>
                  <a:gd name="T53" fmla="*/ 86 h 131"/>
                  <a:gd name="T54" fmla="*/ 94 w 106"/>
                  <a:gd name="T55" fmla="*/ 97 h 131"/>
                  <a:gd name="T56" fmla="*/ 90 w 106"/>
                  <a:gd name="T57" fmla="*/ 101 h 131"/>
                  <a:gd name="T58" fmla="*/ 90 w 106"/>
                  <a:gd name="T59" fmla="*/ 108 h 131"/>
                  <a:gd name="T60" fmla="*/ 93 w 106"/>
                  <a:gd name="T61" fmla="*/ 116 h 131"/>
                  <a:gd name="T62" fmla="*/ 94 w 106"/>
                  <a:gd name="T63" fmla="*/ 124 h 131"/>
                  <a:gd name="T64" fmla="*/ 97 w 106"/>
                  <a:gd name="T65" fmla="*/ 131 h 131"/>
                  <a:gd name="T66" fmla="*/ 79 w 106"/>
                  <a:gd name="T67" fmla="*/ 129 h 131"/>
                  <a:gd name="T68" fmla="*/ 76 w 106"/>
                  <a:gd name="T69" fmla="*/ 128 h 131"/>
                  <a:gd name="T70" fmla="*/ 70 w 106"/>
                  <a:gd name="T71" fmla="*/ 128 h 131"/>
                  <a:gd name="T72" fmla="*/ 71 w 106"/>
                  <a:gd name="T73" fmla="*/ 124 h 131"/>
                  <a:gd name="T74" fmla="*/ 64 w 106"/>
                  <a:gd name="T75" fmla="*/ 114 h 131"/>
                  <a:gd name="T76" fmla="*/ 52 w 106"/>
                  <a:gd name="T77" fmla="*/ 112 h 131"/>
                  <a:gd name="T78" fmla="*/ 41 w 106"/>
                  <a:gd name="T79" fmla="*/ 103 h 131"/>
                  <a:gd name="T80" fmla="*/ 41 w 106"/>
                  <a:gd name="T81" fmla="*/ 99 h 131"/>
                  <a:gd name="T82" fmla="*/ 25 w 106"/>
                  <a:gd name="T83" fmla="*/ 95 h 131"/>
                  <a:gd name="T84" fmla="*/ 13 w 106"/>
                  <a:gd name="T85" fmla="*/ 71 h 131"/>
                  <a:gd name="T86" fmla="*/ 7 w 106"/>
                  <a:gd name="T87" fmla="*/ 69 h 131"/>
                  <a:gd name="T88" fmla="*/ 0 w 106"/>
                  <a:gd name="T89" fmla="*/ 67 h 131"/>
                  <a:gd name="T90" fmla="*/ 1 w 106"/>
                  <a:gd name="T91" fmla="*/ 55 h 131"/>
                  <a:gd name="T92" fmla="*/ 8 w 106"/>
                  <a:gd name="T93" fmla="*/ 54 h 131"/>
                  <a:gd name="T94" fmla="*/ 14 w 106"/>
                  <a:gd name="T95" fmla="*/ 52 h 131"/>
                  <a:gd name="T96" fmla="*/ 18 w 106"/>
                  <a:gd name="T97" fmla="*/ 35 h 131"/>
                  <a:gd name="T98" fmla="*/ 19 w 106"/>
                  <a:gd name="T99" fmla="*/ 20 h 131"/>
                  <a:gd name="T100" fmla="*/ 56 w 106"/>
                  <a:gd name="T101" fmla="*/ 0 h 1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6"/>
                  <a:gd name="T154" fmla="*/ 0 h 131"/>
                  <a:gd name="T155" fmla="*/ 106 w 106"/>
                  <a:gd name="T156" fmla="*/ 131 h 13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6" h="131">
                    <a:moveTo>
                      <a:pt x="56" y="0"/>
                    </a:moveTo>
                    <a:lnTo>
                      <a:pt x="71" y="3"/>
                    </a:lnTo>
                    <a:lnTo>
                      <a:pt x="73" y="6"/>
                    </a:lnTo>
                    <a:lnTo>
                      <a:pt x="91" y="10"/>
                    </a:lnTo>
                    <a:lnTo>
                      <a:pt x="101" y="20"/>
                    </a:lnTo>
                    <a:lnTo>
                      <a:pt x="100" y="31"/>
                    </a:lnTo>
                    <a:lnTo>
                      <a:pt x="95" y="35"/>
                    </a:lnTo>
                    <a:lnTo>
                      <a:pt x="93" y="37"/>
                    </a:lnTo>
                    <a:lnTo>
                      <a:pt x="87" y="35"/>
                    </a:lnTo>
                    <a:lnTo>
                      <a:pt x="83" y="39"/>
                    </a:lnTo>
                    <a:lnTo>
                      <a:pt x="79" y="44"/>
                    </a:lnTo>
                    <a:lnTo>
                      <a:pt x="76" y="46"/>
                    </a:lnTo>
                    <a:lnTo>
                      <a:pt x="79" y="52"/>
                    </a:lnTo>
                    <a:lnTo>
                      <a:pt x="81" y="55"/>
                    </a:lnTo>
                    <a:lnTo>
                      <a:pt x="81" y="59"/>
                    </a:lnTo>
                    <a:lnTo>
                      <a:pt x="75" y="63"/>
                    </a:lnTo>
                    <a:lnTo>
                      <a:pt x="75" y="69"/>
                    </a:lnTo>
                    <a:lnTo>
                      <a:pt x="77" y="71"/>
                    </a:lnTo>
                    <a:lnTo>
                      <a:pt x="80" y="71"/>
                    </a:lnTo>
                    <a:lnTo>
                      <a:pt x="87" y="73"/>
                    </a:lnTo>
                    <a:lnTo>
                      <a:pt x="100" y="63"/>
                    </a:lnTo>
                    <a:lnTo>
                      <a:pt x="106" y="59"/>
                    </a:lnTo>
                    <a:lnTo>
                      <a:pt x="106" y="63"/>
                    </a:lnTo>
                    <a:lnTo>
                      <a:pt x="105" y="71"/>
                    </a:lnTo>
                    <a:lnTo>
                      <a:pt x="105" y="75"/>
                    </a:lnTo>
                    <a:lnTo>
                      <a:pt x="97" y="86"/>
                    </a:lnTo>
                    <a:lnTo>
                      <a:pt x="95" y="86"/>
                    </a:lnTo>
                    <a:lnTo>
                      <a:pt x="94" y="97"/>
                    </a:lnTo>
                    <a:lnTo>
                      <a:pt x="90" y="101"/>
                    </a:lnTo>
                    <a:lnTo>
                      <a:pt x="90" y="108"/>
                    </a:lnTo>
                    <a:lnTo>
                      <a:pt x="93" y="116"/>
                    </a:lnTo>
                    <a:lnTo>
                      <a:pt x="94" y="124"/>
                    </a:lnTo>
                    <a:lnTo>
                      <a:pt x="97" y="131"/>
                    </a:lnTo>
                    <a:lnTo>
                      <a:pt x="79" y="129"/>
                    </a:lnTo>
                    <a:lnTo>
                      <a:pt x="76" y="128"/>
                    </a:lnTo>
                    <a:lnTo>
                      <a:pt x="70" y="128"/>
                    </a:lnTo>
                    <a:lnTo>
                      <a:pt x="71" y="124"/>
                    </a:lnTo>
                    <a:lnTo>
                      <a:pt x="64" y="114"/>
                    </a:lnTo>
                    <a:lnTo>
                      <a:pt x="52" y="112"/>
                    </a:lnTo>
                    <a:lnTo>
                      <a:pt x="41" y="103"/>
                    </a:lnTo>
                    <a:lnTo>
                      <a:pt x="41" y="99"/>
                    </a:lnTo>
                    <a:lnTo>
                      <a:pt x="25" y="95"/>
                    </a:lnTo>
                    <a:lnTo>
                      <a:pt x="13" y="71"/>
                    </a:lnTo>
                    <a:lnTo>
                      <a:pt x="7" y="69"/>
                    </a:lnTo>
                    <a:lnTo>
                      <a:pt x="0" y="67"/>
                    </a:lnTo>
                    <a:lnTo>
                      <a:pt x="1" y="55"/>
                    </a:lnTo>
                    <a:lnTo>
                      <a:pt x="8" y="54"/>
                    </a:lnTo>
                    <a:lnTo>
                      <a:pt x="14" y="52"/>
                    </a:lnTo>
                    <a:lnTo>
                      <a:pt x="18" y="35"/>
                    </a:lnTo>
                    <a:lnTo>
                      <a:pt x="19" y="20"/>
                    </a:lnTo>
                    <a:lnTo>
                      <a:pt x="56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0" name="Freeform 342"/>
              <p:cNvSpPr>
                <a:spLocks/>
              </p:cNvSpPr>
              <p:nvPr/>
            </p:nvSpPr>
            <p:spPr bwMode="auto">
              <a:xfrm>
                <a:off x="881" y="2236"/>
                <a:ext cx="106" cy="131"/>
              </a:xfrm>
              <a:custGeom>
                <a:avLst/>
                <a:gdLst>
                  <a:gd name="T0" fmla="*/ 56 w 106"/>
                  <a:gd name="T1" fmla="*/ 0 h 131"/>
                  <a:gd name="T2" fmla="*/ 71 w 106"/>
                  <a:gd name="T3" fmla="*/ 3 h 131"/>
                  <a:gd name="T4" fmla="*/ 73 w 106"/>
                  <a:gd name="T5" fmla="*/ 6 h 131"/>
                  <a:gd name="T6" fmla="*/ 91 w 106"/>
                  <a:gd name="T7" fmla="*/ 10 h 131"/>
                  <a:gd name="T8" fmla="*/ 101 w 106"/>
                  <a:gd name="T9" fmla="*/ 20 h 131"/>
                  <a:gd name="T10" fmla="*/ 100 w 106"/>
                  <a:gd name="T11" fmla="*/ 31 h 131"/>
                  <a:gd name="T12" fmla="*/ 95 w 106"/>
                  <a:gd name="T13" fmla="*/ 35 h 131"/>
                  <a:gd name="T14" fmla="*/ 93 w 106"/>
                  <a:gd name="T15" fmla="*/ 37 h 131"/>
                  <a:gd name="T16" fmla="*/ 87 w 106"/>
                  <a:gd name="T17" fmla="*/ 35 h 131"/>
                  <a:gd name="T18" fmla="*/ 83 w 106"/>
                  <a:gd name="T19" fmla="*/ 39 h 131"/>
                  <a:gd name="T20" fmla="*/ 79 w 106"/>
                  <a:gd name="T21" fmla="*/ 44 h 131"/>
                  <a:gd name="T22" fmla="*/ 76 w 106"/>
                  <a:gd name="T23" fmla="*/ 46 h 131"/>
                  <a:gd name="T24" fmla="*/ 79 w 106"/>
                  <a:gd name="T25" fmla="*/ 52 h 131"/>
                  <a:gd name="T26" fmla="*/ 81 w 106"/>
                  <a:gd name="T27" fmla="*/ 55 h 131"/>
                  <a:gd name="T28" fmla="*/ 81 w 106"/>
                  <a:gd name="T29" fmla="*/ 59 h 131"/>
                  <a:gd name="T30" fmla="*/ 75 w 106"/>
                  <a:gd name="T31" fmla="*/ 63 h 131"/>
                  <a:gd name="T32" fmla="*/ 75 w 106"/>
                  <a:gd name="T33" fmla="*/ 69 h 131"/>
                  <a:gd name="T34" fmla="*/ 77 w 106"/>
                  <a:gd name="T35" fmla="*/ 71 h 131"/>
                  <a:gd name="T36" fmla="*/ 80 w 106"/>
                  <a:gd name="T37" fmla="*/ 71 h 131"/>
                  <a:gd name="T38" fmla="*/ 87 w 106"/>
                  <a:gd name="T39" fmla="*/ 73 h 131"/>
                  <a:gd name="T40" fmla="*/ 100 w 106"/>
                  <a:gd name="T41" fmla="*/ 63 h 131"/>
                  <a:gd name="T42" fmla="*/ 106 w 106"/>
                  <a:gd name="T43" fmla="*/ 59 h 131"/>
                  <a:gd name="T44" fmla="*/ 106 w 106"/>
                  <a:gd name="T45" fmla="*/ 63 h 131"/>
                  <a:gd name="T46" fmla="*/ 105 w 106"/>
                  <a:gd name="T47" fmla="*/ 71 h 131"/>
                  <a:gd name="T48" fmla="*/ 105 w 106"/>
                  <a:gd name="T49" fmla="*/ 75 h 131"/>
                  <a:gd name="T50" fmla="*/ 97 w 106"/>
                  <a:gd name="T51" fmla="*/ 86 h 131"/>
                  <a:gd name="T52" fmla="*/ 95 w 106"/>
                  <a:gd name="T53" fmla="*/ 86 h 131"/>
                  <a:gd name="T54" fmla="*/ 94 w 106"/>
                  <a:gd name="T55" fmla="*/ 97 h 131"/>
                  <a:gd name="T56" fmla="*/ 90 w 106"/>
                  <a:gd name="T57" fmla="*/ 101 h 131"/>
                  <a:gd name="T58" fmla="*/ 90 w 106"/>
                  <a:gd name="T59" fmla="*/ 108 h 131"/>
                  <a:gd name="T60" fmla="*/ 93 w 106"/>
                  <a:gd name="T61" fmla="*/ 116 h 131"/>
                  <a:gd name="T62" fmla="*/ 94 w 106"/>
                  <a:gd name="T63" fmla="*/ 124 h 131"/>
                  <a:gd name="T64" fmla="*/ 97 w 106"/>
                  <a:gd name="T65" fmla="*/ 131 h 131"/>
                  <a:gd name="T66" fmla="*/ 79 w 106"/>
                  <a:gd name="T67" fmla="*/ 129 h 131"/>
                  <a:gd name="T68" fmla="*/ 76 w 106"/>
                  <a:gd name="T69" fmla="*/ 128 h 131"/>
                  <a:gd name="T70" fmla="*/ 70 w 106"/>
                  <a:gd name="T71" fmla="*/ 128 h 131"/>
                  <a:gd name="T72" fmla="*/ 71 w 106"/>
                  <a:gd name="T73" fmla="*/ 124 h 131"/>
                  <a:gd name="T74" fmla="*/ 64 w 106"/>
                  <a:gd name="T75" fmla="*/ 114 h 131"/>
                  <a:gd name="T76" fmla="*/ 52 w 106"/>
                  <a:gd name="T77" fmla="*/ 112 h 131"/>
                  <a:gd name="T78" fmla="*/ 41 w 106"/>
                  <a:gd name="T79" fmla="*/ 103 h 131"/>
                  <a:gd name="T80" fmla="*/ 41 w 106"/>
                  <a:gd name="T81" fmla="*/ 99 h 131"/>
                  <a:gd name="T82" fmla="*/ 25 w 106"/>
                  <a:gd name="T83" fmla="*/ 95 h 131"/>
                  <a:gd name="T84" fmla="*/ 13 w 106"/>
                  <a:gd name="T85" fmla="*/ 71 h 131"/>
                  <a:gd name="T86" fmla="*/ 7 w 106"/>
                  <a:gd name="T87" fmla="*/ 69 h 131"/>
                  <a:gd name="T88" fmla="*/ 0 w 106"/>
                  <a:gd name="T89" fmla="*/ 67 h 131"/>
                  <a:gd name="T90" fmla="*/ 1 w 106"/>
                  <a:gd name="T91" fmla="*/ 55 h 131"/>
                  <a:gd name="T92" fmla="*/ 8 w 106"/>
                  <a:gd name="T93" fmla="*/ 54 h 131"/>
                  <a:gd name="T94" fmla="*/ 14 w 106"/>
                  <a:gd name="T95" fmla="*/ 52 h 131"/>
                  <a:gd name="T96" fmla="*/ 18 w 106"/>
                  <a:gd name="T97" fmla="*/ 35 h 131"/>
                  <a:gd name="T98" fmla="*/ 19 w 106"/>
                  <a:gd name="T99" fmla="*/ 20 h 131"/>
                  <a:gd name="T100" fmla="*/ 56 w 106"/>
                  <a:gd name="T101" fmla="*/ 0 h 13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6"/>
                  <a:gd name="T154" fmla="*/ 0 h 131"/>
                  <a:gd name="T155" fmla="*/ 106 w 106"/>
                  <a:gd name="T156" fmla="*/ 131 h 13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6" h="131">
                    <a:moveTo>
                      <a:pt x="56" y="0"/>
                    </a:moveTo>
                    <a:lnTo>
                      <a:pt x="71" y="3"/>
                    </a:lnTo>
                    <a:lnTo>
                      <a:pt x="73" y="6"/>
                    </a:lnTo>
                    <a:lnTo>
                      <a:pt x="91" y="10"/>
                    </a:lnTo>
                    <a:lnTo>
                      <a:pt x="101" y="20"/>
                    </a:lnTo>
                    <a:lnTo>
                      <a:pt x="100" y="31"/>
                    </a:lnTo>
                    <a:lnTo>
                      <a:pt x="95" y="35"/>
                    </a:lnTo>
                    <a:lnTo>
                      <a:pt x="93" y="37"/>
                    </a:lnTo>
                    <a:lnTo>
                      <a:pt x="87" y="35"/>
                    </a:lnTo>
                    <a:lnTo>
                      <a:pt x="83" y="39"/>
                    </a:lnTo>
                    <a:lnTo>
                      <a:pt x="79" y="44"/>
                    </a:lnTo>
                    <a:lnTo>
                      <a:pt x="76" y="46"/>
                    </a:lnTo>
                    <a:lnTo>
                      <a:pt x="79" y="52"/>
                    </a:lnTo>
                    <a:lnTo>
                      <a:pt x="81" y="55"/>
                    </a:lnTo>
                    <a:lnTo>
                      <a:pt x="81" y="59"/>
                    </a:lnTo>
                    <a:lnTo>
                      <a:pt x="75" y="63"/>
                    </a:lnTo>
                    <a:lnTo>
                      <a:pt x="75" y="69"/>
                    </a:lnTo>
                    <a:lnTo>
                      <a:pt x="77" y="71"/>
                    </a:lnTo>
                    <a:lnTo>
                      <a:pt x="80" y="71"/>
                    </a:lnTo>
                    <a:lnTo>
                      <a:pt x="87" y="73"/>
                    </a:lnTo>
                    <a:lnTo>
                      <a:pt x="100" y="63"/>
                    </a:lnTo>
                    <a:lnTo>
                      <a:pt x="106" y="59"/>
                    </a:lnTo>
                    <a:lnTo>
                      <a:pt x="106" y="63"/>
                    </a:lnTo>
                    <a:lnTo>
                      <a:pt x="105" y="71"/>
                    </a:lnTo>
                    <a:lnTo>
                      <a:pt x="105" y="75"/>
                    </a:lnTo>
                    <a:lnTo>
                      <a:pt x="97" y="86"/>
                    </a:lnTo>
                    <a:lnTo>
                      <a:pt x="95" y="86"/>
                    </a:lnTo>
                    <a:lnTo>
                      <a:pt x="94" y="97"/>
                    </a:lnTo>
                    <a:lnTo>
                      <a:pt x="90" y="101"/>
                    </a:lnTo>
                    <a:lnTo>
                      <a:pt x="90" y="108"/>
                    </a:lnTo>
                    <a:lnTo>
                      <a:pt x="93" y="116"/>
                    </a:lnTo>
                    <a:lnTo>
                      <a:pt x="94" y="124"/>
                    </a:lnTo>
                    <a:lnTo>
                      <a:pt x="97" y="131"/>
                    </a:lnTo>
                    <a:lnTo>
                      <a:pt x="79" y="129"/>
                    </a:lnTo>
                    <a:lnTo>
                      <a:pt x="76" y="128"/>
                    </a:lnTo>
                    <a:lnTo>
                      <a:pt x="70" y="128"/>
                    </a:lnTo>
                    <a:lnTo>
                      <a:pt x="71" y="124"/>
                    </a:lnTo>
                    <a:lnTo>
                      <a:pt x="64" y="114"/>
                    </a:lnTo>
                    <a:lnTo>
                      <a:pt x="52" y="112"/>
                    </a:lnTo>
                    <a:lnTo>
                      <a:pt x="41" y="103"/>
                    </a:lnTo>
                    <a:lnTo>
                      <a:pt x="41" y="99"/>
                    </a:lnTo>
                    <a:lnTo>
                      <a:pt x="25" y="95"/>
                    </a:lnTo>
                    <a:lnTo>
                      <a:pt x="13" y="71"/>
                    </a:lnTo>
                    <a:lnTo>
                      <a:pt x="7" y="69"/>
                    </a:lnTo>
                    <a:lnTo>
                      <a:pt x="0" y="67"/>
                    </a:lnTo>
                    <a:lnTo>
                      <a:pt x="1" y="55"/>
                    </a:lnTo>
                    <a:lnTo>
                      <a:pt x="8" y="54"/>
                    </a:lnTo>
                    <a:lnTo>
                      <a:pt x="14" y="52"/>
                    </a:lnTo>
                    <a:lnTo>
                      <a:pt x="18" y="35"/>
                    </a:lnTo>
                    <a:lnTo>
                      <a:pt x="19" y="20"/>
                    </a:lnTo>
                    <a:lnTo>
                      <a:pt x="56" y="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1" name="Freeform 343"/>
              <p:cNvSpPr>
                <a:spLocks/>
              </p:cNvSpPr>
              <p:nvPr/>
            </p:nvSpPr>
            <p:spPr bwMode="auto">
              <a:xfrm>
                <a:off x="955" y="2151"/>
                <a:ext cx="249" cy="449"/>
              </a:xfrm>
              <a:custGeom>
                <a:avLst/>
                <a:gdLst>
                  <a:gd name="T0" fmla="*/ 76 w 249"/>
                  <a:gd name="T1" fmla="*/ 132 h 449"/>
                  <a:gd name="T2" fmla="*/ 99 w 249"/>
                  <a:gd name="T3" fmla="*/ 194 h 449"/>
                  <a:gd name="T4" fmla="*/ 108 w 249"/>
                  <a:gd name="T5" fmla="*/ 228 h 449"/>
                  <a:gd name="T6" fmla="*/ 134 w 249"/>
                  <a:gd name="T7" fmla="*/ 288 h 449"/>
                  <a:gd name="T8" fmla="*/ 166 w 249"/>
                  <a:gd name="T9" fmla="*/ 312 h 449"/>
                  <a:gd name="T10" fmla="*/ 189 w 249"/>
                  <a:gd name="T11" fmla="*/ 323 h 449"/>
                  <a:gd name="T12" fmla="*/ 209 w 249"/>
                  <a:gd name="T13" fmla="*/ 357 h 449"/>
                  <a:gd name="T14" fmla="*/ 226 w 249"/>
                  <a:gd name="T15" fmla="*/ 376 h 449"/>
                  <a:gd name="T16" fmla="*/ 247 w 249"/>
                  <a:gd name="T17" fmla="*/ 443 h 449"/>
                  <a:gd name="T18" fmla="*/ 219 w 249"/>
                  <a:gd name="T19" fmla="*/ 445 h 449"/>
                  <a:gd name="T20" fmla="*/ 177 w 249"/>
                  <a:gd name="T21" fmla="*/ 425 h 449"/>
                  <a:gd name="T22" fmla="*/ 162 w 249"/>
                  <a:gd name="T23" fmla="*/ 393 h 449"/>
                  <a:gd name="T24" fmla="*/ 146 w 249"/>
                  <a:gd name="T25" fmla="*/ 400 h 449"/>
                  <a:gd name="T26" fmla="*/ 132 w 249"/>
                  <a:gd name="T27" fmla="*/ 384 h 449"/>
                  <a:gd name="T28" fmla="*/ 140 w 249"/>
                  <a:gd name="T29" fmla="*/ 359 h 449"/>
                  <a:gd name="T30" fmla="*/ 121 w 249"/>
                  <a:gd name="T31" fmla="*/ 348 h 449"/>
                  <a:gd name="T32" fmla="*/ 105 w 249"/>
                  <a:gd name="T33" fmla="*/ 329 h 449"/>
                  <a:gd name="T34" fmla="*/ 101 w 249"/>
                  <a:gd name="T35" fmla="*/ 305 h 449"/>
                  <a:gd name="T36" fmla="*/ 97 w 249"/>
                  <a:gd name="T37" fmla="*/ 299 h 449"/>
                  <a:gd name="T38" fmla="*/ 93 w 249"/>
                  <a:gd name="T39" fmla="*/ 314 h 449"/>
                  <a:gd name="T40" fmla="*/ 70 w 249"/>
                  <a:gd name="T41" fmla="*/ 307 h 449"/>
                  <a:gd name="T42" fmla="*/ 59 w 249"/>
                  <a:gd name="T43" fmla="*/ 301 h 449"/>
                  <a:gd name="T44" fmla="*/ 59 w 249"/>
                  <a:gd name="T45" fmla="*/ 265 h 449"/>
                  <a:gd name="T46" fmla="*/ 68 w 249"/>
                  <a:gd name="T47" fmla="*/ 256 h 449"/>
                  <a:gd name="T48" fmla="*/ 62 w 249"/>
                  <a:gd name="T49" fmla="*/ 234 h 449"/>
                  <a:gd name="T50" fmla="*/ 60 w 249"/>
                  <a:gd name="T51" fmla="*/ 214 h 449"/>
                  <a:gd name="T52" fmla="*/ 68 w 249"/>
                  <a:gd name="T53" fmla="*/ 185 h 449"/>
                  <a:gd name="T54" fmla="*/ 43 w 249"/>
                  <a:gd name="T55" fmla="*/ 185 h 449"/>
                  <a:gd name="T56" fmla="*/ 43 w 249"/>
                  <a:gd name="T57" fmla="*/ 162 h 449"/>
                  <a:gd name="T58" fmla="*/ 52 w 249"/>
                  <a:gd name="T59" fmla="*/ 151 h 449"/>
                  <a:gd name="T60" fmla="*/ 54 w 249"/>
                  <a:gd name="T61" fmla="*/ 139 h 449"/>
                  <a:gd name="T62" fmla="*/ 45 w 249"/>
                  <a:gd name="T63" fmla="*/ 134 h 449"/>
                  <a:gd name="T64" fmla="*/ 31 w 249"/>
                  <a:gd name="T65" fmla="*/ 143 h 449"/>
                  <a:gd name="T66" fmla="*/ 16 w 249"/>
                  <a:gd name="T67" fmla="*/ 151 h 449"/>
                  <a:gd name="T68" fmla="*/ 6 w 249"/>
                  <a:gd name="T69" fmla="*/ 153 h 449"/>
                  <a:gd name="T70" fmla="*/ 0 w 249"/>
                  <a:gd name="T71" fmla="*/ 149 h 449"/>
                  <a:gd name="T72" fmla="*/ 7 w 249"/>
                  <a:gd name="T73" fmla="*/ 141 h 449"/>
                  <a:gd name="T74" fmla="*/ 2 w 249"/>
                  <a:gd name="T75" fmla="*/ 130 h 449"/>
                  <a:gd name="T76" fmla="*/ 19 w 249"/>
                  <a:gd name="T77" fmla="*/ 120 h 449"/>
                  <a:gd name="T78" fmla="*/ 27 w 249"/>
                  <a:gd name="T79" fmla="*/ 102 h 449"/>
                  <a:gd name="T80" fmla="*/ 6 w 249"/>
                  <a:gd name="T81" fmla="*/ 90 h 449"/>
                  <a:gd name="T82" fmla="*/ 23 w 249"/>
                  <a:gd name="T83" fmla="*/ 27 h 449"/>
                  <a:gd name="T84" fmla="*/ 11 w 249"/>
                  <a:gd name="T85" fmla="*/ 17 h 449"/>
                  <a:gd name="T86" fmla="*/ 21 w 249"/>
                  <a:gd name="T87" fmla="*/ 0 h 449"/>
                  <a:gd name="T88" fmla="*/ 42 w 249"/>
                  <a:gd name="T89" fmla="*/ 19 h 449"/>
                  <a:gd name="T90" fmla="*/ 58 w 249"/>
                  <a:gd name="T91" fmla="*/ 49 h 449"/>
                  <a:gd name="T92" fmla="*/ 69 w 249"/>
                  <a:gd name="T93" fmla="*/ 104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9"/>
                  <a:gd name="T142" fmla="*/ 0 h 449"/>
                  <a:gd name="T143" fmla="*/ 249 w 249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9" h="449">
                    <a:moveTo>
                      <a:pt x="74" y="115"/>
                    </a:moveTo>
                    <a:lnTo>
                      <a:pt x="76" y="132"/>
                    </a:lnTo>
                    <a:lnTo>
                      <a:pt x="83" y="158"/>
                    </a:lnTo>
                    <a:lnTo>
                      <a:pt x="99" y="194"/>
                    </a:lnTo>
                    <a:lnTo>
                      <a:pt x="109" y="213"/>
                    </a:lnTo>
                    <a:lnTo>
                      <a:pt x="108" y="228"/>
                    </a:lnTo>
                    <a:lnTo>
                      <a:pt x="118" y="254"/>
                    </a:lnTo>
                    <a:lnTo>
                      <a:pt x="134" y="288"/>
                    </a:lnTo>
                    <a:lnTo>
                      <a:pt x="152" y="303"/>
                    </a:lnTo>
                    <a:lnTo>
                      <a:pt x="166" y="312"/>
                    </a:lnTo>
                    <a:lnTo>
                      <a:pt x="175" y="311"/>
                    </a:lnTo>
                    <a:lnTo>
                      <a:pt x="189" y="323"/>
                    </a:lnTo>
                    <a:lnTo>
                      <a:pt x="197" y="346"/>
                    </a:lnTo>
                    <a:lnTo>
                      <a:pt x="209" y="357"/>
                    </a:lnTo>
                    <a:lnTo>
                      <a:pt x="224" y="357"/>
                    </a:lnTo>
                    <a:lnTo>
                      <a:pt x="226" y="376"/>
                    </a:lnTo>
                    <a:lnTo>
                      <a:pt x="249" y="427"/>
                    </a:lnTo>
                    <a:lnTo>
                      <a:pt x="247" y="443"/>
                    </a:lnTo>
                    <a:lnTo>
                      <a:pt x="241" y="449"/>
                    </a:lnTo>
                    <a:lnTo>
                      <a:pt x="219" y="445"/>
                    </a:lnTo>
                    <a:lnTo>
                      <a:pt x="193" y="435"/>
                    </a:lnTo>
                    <a:lnTo>
                      <a:pt x="177" y="425"/>
                    </a:lnTo>
                    <a:lnTo>
                      <a:pt x="165" y="404"/>
                    </a:lnTo>
                    <a:lnTo>
                      <a:pt x="162" y="393"/>
                    </a:lnTo>
                    <a:lnTo>
                      <a:pt x="153" y="393"/>
                    </a:lnTo>
                    <a:lnTo>
                      <a:pt x="146" y="400"/>
                    </a:lnTo>
                    <a:lnTo>
                      <a:pt x="138" y="398"/>
                    </a:lnTo>
                    <a:lnTo>
                      <a:pt x="132" y="384"/>
                    </a:lnTo>
                    <a:lnTo>
                      <a:pt x="139" y="376"/>
                    </a:lnTo>
                    <a:lnTo>
                      <a:pt x="140" y="359"/>
                    </a:lnTo>
                    <a:lnTo>
                      <a:pt x="135" y="354"/>
                    </a:lnTo>
                    <a:lnTo>
                      <a:pt x="121" y="348"/>
                    </a:lnTo>
                    <a:lnTo>
                      <a:pt x="113" y="342"/>
                    </a:lnTo>
                    <a:lnTo>
                      <a:pt x="105" y="329"/>
                    </a:lnTo>
                    <a:lnTo>
                      <a:pt x="100" y="316"/>
                    </a:lnTo>
                    <a:lnTo>
                      <a:pt x="101" y="305"/>
                    </a:lnTo>
                    <a:lnTo>
                      <a:pt x="101" y="301"/>
                    </a:lnTo>
                    <a:lnTo>
                      <a:pt x="97" y="299"/>
                    </a:lnTo>
                    <a:lnTo>
                      <a:pt x="93" y="303"/>
                    </a:lnTo>
                    <a:lnTo>
                      <a:pt x="93" y="314"/>
                    </a:lnTo>
                    <a:lnTo>
                      <a:pt x="78" y="314"/>
                    </a:lnTo>
                    <a:lnTo>
                      <a:pt x="70" y="307"/>
                    </a:lnTo>
                    <a:lnTo>
                      <a:pt x="64" y="305"/>
                    </a:lnTo>
                    <a:lnTo>
                      <a:pt x="59" y="301"/>
                    </a:lnTo>
                    <a:lnTo>
                      <a:pt x="58" y="289"/>
                    </a:lnTo>
                    <a:lnTo>
                      <a:pt x="59" y="265"/>
                    </a:lnTo>
                    <a:lnTo>
                      <a:pt x="68" y="260"/>
                    </a:lnTo>
                    <a:lnTo>
                      <a:pt x="68" y="256"/>
                    </a:lnTo>
                    <a:lnTo>
                      <a:pt x="69" y="248"/>
                    </a:lnTo>
                    <a:lnTo>
                      <a:pt x="62" y="234"/>
                    </a:lnTo>
                    <a:lnTo>
                      <a:pt x="59" y="230"/>
                    </a:lnTo>
                    <a:lnTo>
                      <a:pt x="60" y="214"/>
                    </a:lnTo>
                    <a:lnTo>
                      <a:pt x="73" y="199"/>
                    </a:lnTo>
                    <a:lnTo>
                      <a:pt x="68" y="185"/>
                    </a:lnTo>
                    <a:lnTo>
                      <a:pt x="63" y="188"/>
                    </a:lnTo>
                    <a:lnTo>
                      <a:pt x="43" y="185"/>
                    </a:lnTo>
                    <a:lnTo>
                      <a:pt x="42" y="173"/>
                    </a:lnTo>
                    <a:lnTo>
                      <a:pt x="43" y="162"/>
                    </a:lnTo>
                    <a:lnTo>
                      <a:pt x="48" y="164"/>
                    </a:lnTo>
                    <a:lnTo>
                      <a:pt x="52" y="151"/>
                    </a:lnTo>
                    <a:lnTo>
                      <a:pt x="52" y="147"/>
                    </a:lnTo>
                    <a:lnTo>
                      <a:pt x="54" y="139"/>
                    </a:lnTo>
                    <a:lnTo>
                      <a:pt x="47" y="136"/>
                    </a:lnTo>
                    <a:lnTo>
                      <a:pt x="45" y="134"/>
                    </a:lnTo>
                    <a:lnTo>
                      <a:pt x="31" y="147"/>
                    </a:lnTo>
                    <a:lnTo>
                      <a:pt x="31" y="143"/>
                    </a:lnTo>
                    <a:lnTo>
                      <a:pt x="19" y="149"/>
                    </a:lnTo>
                    <a:lnTo>
                      <a:pt x="16" y="151"/>
                    </a:lnTo>
                    <a:lnTo>
                      <a:pt x="8" y="155"/>
                    </a:lnTo>
                    <a:lnTo>
                      <a:pt x="6" y="153"/>
                    </a:lnTo>
                    <a:lnTo>
                      <a:pt x="0" y="153"/>
                    </a:lnTo>
                    <a:lnTo>
                      <a:pt x="0" y="149"/>
                    </a:lnTo>
                    <a:lnTo>
                      <a:pt x="0" y="141"/>
                    </a:lnTo>
                    <a:lnTo>
                      <a:pt x="7" y="141"/>
                    </a:lnTo>
                    <a:lnTo>
                      <a:pt x="7" y="138"/>
                    </a:lnTo>
                    <a:lnTo>
                      <a:pt x="2" y="130"/>
                    </a:lnTo>
                    <a:lnTo>
                      <a:pt x="11" y="120"/>
                    </a:lnTo>
                    <a:lnTo>
                      <a:pt x="19" y="120"/>
                    </a:lnTo>
                    <a:lnTo>
                      <a:pt x="25" y="118"/>
                    </a:lnTo>
                    <a:lnTo>
                      <a:pt x="27" y="102"/>
                    </a:lnTo>
                    <a:lnTo>
                      <a:pt x="17" y="94"/>
                    </a:lnTo>
                    <a:lnTo>
                      <a:pt x="6" y="90"/>
                    </a:lnTo>
                    <a:lnTo>
                      <a:pt x="10" y="38"/>
                    </a:lnTo>
                    <a:lnTo>
                      <a:pt x="23" y="27"/>
                    </a:lnTo>
                    <a:lnTo>
                      <a:pt x="20" y="19"/>
                    </a:lnTo>
                    <a:lnTo>
                      <a:pt x="11" y="17"/>
                    </a:lnTo>
                    <a:lnTo>
                      <a:pt x="13" y="8"/>
                    </a:lnTo>
                    <a:lnTo>
                      <a:pt x="21" y="0"/>
                    </a:lnTo>
                    <a:lnTo>
                      <a:pt x="28" y="2"/>
                    </a:lnTo>
                    <a:lnTo>
                      <a:pt x="42" y="19"/>
                    </a:lnTo>
                    <a:lnTo>
                      <a:pt x="51" y="21"/>
                    </a:lnTo>
                    <a:lnTo>
                      <a:pt x="58" y="49"/>
                    </a:lnTo>
                    <a:lnTo>
                      <a:pt x="65" y="81"/>
                    </a:lnTo>
                    <a:lnTo>
                      <a:pt x="69" y="104"/>
                    </a:lnTo>
                    <a:lnTo>
                      <a:pt x="74" y="11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2" name="Freeform 344"/>
              <p:cNvSpPr>
                <a:spLocks/>
              </p:cNvSpPr>
              <p:nvPr/>
            </p:nvSpPr>
            <p:spPr bwMode="auto">
              <a:xfrm>
                <a:off x="955" y="2151"/>
                <a:ext cx="249" cy="449"/>
              </a:xfrm>
              <a:custGeom>
                <a:avLst/>
                <a:gdLst>
                  <a:gd name="T0" fmla="*/ 76 w 249"/>
                  <a:gd name="T1" fmla="*/ 132 h 449"/>
                  <a:gd name="T2" fmla="*/ 99 w 249"/>
                  <a:gd name="T3" fmla="*/ 194 h 449"/>
                  <a:gd name="T4" fmla="*/ 108 w 249"/>
                  <a:gd name="T5" fmla="*/ 228 h 449"/>
                  <a:gd name="T6" fmla="*/ 134 w 249"/>
                  <a:gd name="T7" fmla="*/ 288 h 449"/>
                  <a:gd name="T8" fmla="*/ 166 w 249"/>
                  <a:gd name="T9" fmla="*/ 312 h 449"/>
                  <a:gd name="T10" fmla="*/ 189 w 249"/>
                  <a:gd name="T11" fmla="*/ 323 h 449"/>
                  <a:gd name="T12" fmla="*/ 209 w 249"/>
                  <a:gd name="T13" fmla="*/ 357 h 449"/>
                  <a:gd name="T14" fmla="*/ 226 w 249"/>
                  <a:gd name="T15" fmla="*/ 376 h 449"/>
                  <a:gd name="T16" fmla="*/ 247 w 249"/>
                  <a:gd name="T17" fmla="*/ 443 h 449"/>
                  <a:gd name="T18" fmla="*/ 219 w 249"/>
                  <a:gd name="T19" fmla="*/ 445 h 449"/>
                  <a:gd name="T20" fmla="*/ 177 w 249"/>
                  <a:gd name="T21" fmla="*/ 425 h 449"/>
                  <a:gd name="T22" fmla="*/ 162 w 249"/>
                  <a:gd name="T23" fmla="*/ 393 h 449"/>
                  <a:gd name="T24" fmla="*/ 146 w 249"/>
                  <a:gd name="T25" fmla="*/ 400 h 449"/>
                  <a:gd name="T26" fmla="*/ 132 w 249"/>
                  <a:gd name="T27" fmla="*/ 384 h 449"/>
                  <a:gd name="T28" fmla="*/ 140 w 249"/>
                  <a:gd name="T29" fmla="*/ 359 h 449"/>
                  <a:gd name="T30" fmla="*/ 121 w 249"/>
                  <a:gd name="T31" fmla="*/ 348 h 449"/>
                  <a:gd name="T32" fmla="*/ 105 w 249"/>
                  <a:gd name="T33" fmla="*/ 329 h 449"/>
                  <a:gd name="T34" fmla="*/ 101 w 249"/>
                  <a:gd name="T35" fmla="*/ 305 h 449"/>
                  <a:gd name="T36" fmla="*/ 97 w 249"/>
                  <a:gd name="T37" fmla="*/ 299 h 449"/>
                  <a:gd name="T38" fmla="*/ 93 w 249"/>
                  <a:gd name="T39" fmla="*/ 314 h 449"/>
                  <a:gd name="T40" fmla="*/ 70 w 249"/>
                  <a:gd name="T41" fmla="*/ 307 h 449"/>
                  <a:gd name="T42" fmla="*/ 59 w 249"/>
                  <a:gd name="T43" fmla="*/ 301 h 449"/>
                  <a:gd name="T44" fmla="*/ 59 w 249"/>
                  <a:gd name="T45" fmla="*/ 265 h 449"/>
                  <a:gd name="T46" fmla="*/ 68 w 249"/>
                  <a:gd name="T47" fmla="*/ 256 h 449"/>
                  <a:gd name="T48" fmla="*/ 62 w 249"/>
                  <a:gd name="T49" fmla="*/ 234 h 449"/>
                  <a:gd name="T50" fmla="*/ 60 w 249"/>
                  <a:gd name="T51" fmla="*/ 214 h 449"/>
                  <a:gd name="T52" fmla="*/ 68 w 249"/>
                  <a:gd name="T53" fmla="*/ 185 h 449"/>
                  <a:gd name="T54" fmla="*/ 43 w 249"/>
                  <a:gd name="T55" fmla="*/ 185 h 449"/>
                  <a:gd name="T56" fmla="*/ 43 w 249"/>
                  <a:gd name="T57" fmla="*/ 162 h 449"/>
                  <a:gd name="T58" fmla="*/ 52 w 249"/>
                  <a:gd name="T59" fmla="*/ 151 h 449"/>
                  <a:gd name="T60" fmla="*/ 54 w 249"/>
                  <a:gd name="T61" fmla="*/ 139 h 449"/>
                  <a:gd name="T62" fmla="*/ 45 w 249"/>
                  <a:gd name="T63" fmla="*/ 134 h 449"/>
                  <a:gd name="T64" fmla="*/ 31 w 249"/>
                  <a:gd name="T65" fmla="*/ 143 h 449"/>
                  <a:gd name="T66" fmla="*/ 16 w 249"/>
                  <a:gd name="T67" fmla="*/ 151 h 449"/>
                  <a:gd name="T68" fmla="*/ 6 w 249"/>
                  <a:gd name="T69" fmla="*/ 153 h 449"/>
                  <a:gd name="T70" fmla="*/ 0 w 249"/>
                  <a:gd name="T71" fmla="*/ 149 h 449"/>
                  <a:gd name="T72" fmla="*/ 7 w 249"/>
                  <a:gd name="T73" fmla="*/ 141 h 449"/>
                  <a:gd name="T74" fmla="*/ 2 w 249"/>
                  <a:gd name="T75" fmla="*/ 130 h 449"/>
                  <a:gd name="T76" fmla="*/ 19 w 249"/>
                  <a:gd name="T77" fmla="*/ 120 h 449"/>
                  <a:gd name="T78" fmla="*/ 27 w 249"/>
                  <a:gd name="T79" fmla="*/ 102 h 449"/>
                  <a:gd name="T80" fmla="*/ 6 w 249"/>
                  <a:gd name="T81" fmla="*/ 90 h 449"/>
                  <a:gd name="T82" fmla="*/ 23 w 249"/>
                  <a:gd name="T83" fmla="*/ 27 h 449"/>
                  <a:gd name="T84" fmla="*/ 11 w 249"/>
                  <a:gd name="T85" fmla="*/ 17 h 449"/>
                  <a:gd name="T86" fmla="*/ 21 w 249"/>
                  <a:gd name="T87" fmla="*/ 0 h 449"/>
                  <a:gd name="T88" fmla="*/ 42 w 249"/>
                  <a:gd name="T89" fmla="*/ 19 h 449"/>
                  <a:gd name="T90" fmla="*/ 58 w 249"/>
                  <a:gd name="T91" fmla="*/ 49 h 449"/>
                  <a:gd name="T92" fmla="*/ 69 w 249"/>
                  <a:gd name="T93" fmla="*/ 104 h 44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49"/>
                  <a:gd name="T142" fmla="*/ 0 h 449"/>
                  <a:gd name="T143" fmla="*/ 249 w 249"/>
                  <a:gd name="T144" fmla="*/ 449 h 44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49" h="449">
                    <a:moveTo>
                      <a:pt x="74" y="115"/>
                    </a:moveTo>
                    <a:lnTo>
                      <a:pt x="76" y="132"/>
                    </a:lnTo>
                    <a:lnTo>
                      <a:pt x="83" y="158"/>
                    </a:lnTo>
                    <a:lnTo>
                      <a:pt x="99" y="194"/>
                    </a:lnTo>
                    <a:lnTo>
                      <a:pt x="109" y="213"/>
                    </a:lnTo>
                    <a:lnTo>
                      <a:pt x="108" y="228"/>
                    </a:lnTo>
                    <a:lnTo>
                      <a:pt x="118" y="254"/>
                    </a:lnTo>
                    <a:lnTo>
                      <a:pt x="134" y="288"/>
                    </a:lnTo>
                    <a:lnTo>
                      <a:pt x="152" y="303"/>
                    </a:lnTo>
                    <a:lnTo>
                      <a:pt x="166" y="312"/>
                    </a:lnTo>
                    <a:lnTo>
                      <a:pt x="175" y="311"/>
                    </a:lnTo>
                    <a:lnTo>
                      <a:pt x="189" y="323"/>
                    </a:lnTo>
                    <a:lnTo>
                      <a:pt x="197" y="346"/>
                    </a:lnTo>
                    <a:lnTo>
                      <a:pt x="209" y="357"/>
                    </a:lnTo>
                    <a:lnTo>
                      <a:pt x="224" y="357"/>
                    </a:lnTo>
                    <a:lnTo>
                      <a:pt x="226" y="376"/>
                    </a:lnTo>
                    <a:lnTo>
                      <a:pt x="249" y="427"/>
                    </a:lnTo>
                    <a:lnTo>
                      <a:pt x="247" y="443"/>
                    </a:lnTo>
                    <a:lnTo>
                      <a:pt x="241" y="449"/>
                    </a:lnTo>
                    <a:lnTo>
                      <a:pt x="219" y="445"/>
                    </a:lnTo>
                    <a:lnTo>
                      <a:pt x="193" y="435"/>
                    </a:lnTo>
                    <a:lnTo>
                      <a:pt x="177" y="425"/>
                    </a:lnTo>
                    <a:lnTo>
                      <a:pt x="165" y="404"/>
                    </a:lnTo>
                    <a:lnTo>
                      <a:pt x="162" y="393"/>
                    </a:lnTo>
                    <a:lnTo>
                      <a:pt x="153" y="393"/>
                    </a:lnTo>
                    <a:lnTo>
                      <a:pt x="146" y="400"/>
                    </a:lnTo>
                    <a:lnTo>
                      <a:pt x="138" y="398"/>
                    </a:lnTo>
                    <a:lnTo>
                      <a:pt x="132" y="384"/>
                    </a:lnTo>
                    <a:lnTo>
                      <a:pt x="139" y="376"/>
                    </a:lnTo>
                    <a:lnTo>
                      <a:pt x="140" y="359"/>
                    </a:lnTo>
                    <a:lnTo>
                      <a:pt x="135" y="354"/>
                    </a:lnTo>
                    <a:lnTo>
                      <a:pt x="121" y="348"/>
                    </a:lnTo>
                    <a:lnTo>
                      <a:pt x="113" y="342"/>
                    </a:lnTo>
                    <a:lnTo>
                      <a:pt x="105" y="329"/>
                    </a:lnTo>
                    <a:lnTo>
                      <a:pt x="100" y="316"/>
                    </a:lnTo>
                    <a:lnTo>
                      <a:pt x="101" y="305"/>
                    </a:lnTo>
                    <a:lnTo>
                      <a:pt x="101" y="301"/>
                    </a:lnTo>
                    <a:lnTo>
                      <a:pt x="97" y="299"/>
                    </a:lnTo>
                    <a:lnTo>
                      <a:pt x="93" y="303"/>
                    </a:lnTo>
                    <a:lnTo>
                      <a:pt x="93" y="314"/>
                    </a:lnTo>
                    <a:lnTo>
                      <a:pt x="78" y="314"/>
                    </a:lnTo>
                    <a:lnTo>
                      <a:pt x="70" y="307"/>
                    </a:lnTo>
                    <a:lnTo>
                      <a:pt x="64" y="305"/>
                    </a:lnTo>
                    <a:lnTo>
                      <a:pt x="59" y="301"/>
                    </a:lnTo>
                    <a:lnTo>
                      <a:pt x="58" y="289"/>
                    </a:lnTo>
                    <a:lnTo>
                      <a:pt x="59" y="265"/>
                    </a:lnTo>
                    <a:lnTo>
                      <a:pt x="68" y="260"/>
                    </a:lnTo>
                    <a:lnTo>
                      <a:pt x="68" y="256"/>
                    </a:lnTo>
                    <a:lnTo>
                      <a:pt x="69" y="248"/>
                    </a:lnTo>
                    <a:lnTo>
                      <a:pt x="62" y="234"/>
                    </a:lnTo>
                    <a:lnTo>
                      <a:pt x="59" y="230"/>
                    </a:lnTo>
                    <a:lnTo>
                      <a:pt x="60" y="214"/>
                    </a:lnTo>
                    <a:lnTo>
                      <a:pt x="73" y="199"/>
                    </a:lnTo>
                    <a:lnTo>
                      <a:pt x="68" y="185"/>
                    </a:lnTo>
                    <a:lnTo>
                      <a:pt x="63" y="188"/>
                    </a:lnTo>
                    <a:lnTo>
                      <a:pt x="43" y="185"/>
                    </a:lnTo>
                    <a:lnTo>
                      <a:pt x="42" y="173"/>
                    </a:lnTo>
                    <a:lnTo>
                      <a:pt x="43" y="162"/>
                    </a:lnTo>
                    <a:lnTo>
                      <a:pt x="48" y="164"/>
                    </a:lnTo>
                    <a:lnTo>
                      <a:pt x="52" y="151"/>
                    </a:lnTo>
                    <a:lnTo>
                      <a:pt x="52" y="147"/>
                    </a:lnTo>
                    <a:lnTo>
                      <a:pt x="54" y="139"/>
                    </a:lnTo>
                    <a:lnTo>
                      <a:pt x="47" y="136"/>
                    </a:lnTo>
                    <a:lnTo>
                      <a:pt x="45" y="134"/>
                    </a:lnTo>
                    <a:lnTo>
                      <a:pt x="31" y="147"/>
                    </a:lnTo>
                    <a:lnTo>
                      <a:pt x="31" y="143"/>
                    </a:lnTo>
                    <a:lnTo>
                      <a:pt x="19" y="149"/>
                    </a:lnTo>
                    <a:lnTo>
                      <a:pt x="16" y="151"/>
                    </a:lnTo>
                    <a:lnTo>
                      <a:pt x="8" y="155"/>
                    </a:lnTo>
                    <a:lnTo>
                      <a:pt x="6" y="153"/>
                    </a:lnTo>
                    <a:lnTo>
                      <a:pt x="0" y="153"/>
                    </a:lnTo>
                    <a:lnTo>
                      <a:pt x="0" y="149"/>
                    </a:lnTo>
                    <a:lnTo>
                      <a:pt x="0" y="141"/>
                    </a:lnTo>
                    <a:lnTo>
                      <a:pt x="7" y="141"/>
                    </a:lnTo>
                    <a:lnTo>
                      <a:pt x="7" y="138"/>
                    </a:lnTo>
                    <a:lnTo>
                      <a:pt x="2" y="130"/>
                    </a:lnTo>
                    <a:lnTo>
                      <a:pt x="11" y="120"/>
                    </a:lnTo>
                    <a:lnTo>
                      <a:pt x="19" y="120"/>
                    </a:lnTo>
                    <a:lnTo>
                      <a:pt x="25" y="118"/>
                    </a:lnTo>
                    <a:lnTo>
                      <a:pt x="27" y="102"/>
                    </a:lnTo>
                    <a:lnTo>
                      <a:pt x="17" y="94"/>
                    </a:lnTo>
                    <a:lnTo>
                      <a:pt x="6" y="90"/>
                    </a:lnTo>
                    <a:lnTo>
                      <a:pt x="10" y="38"/>
                    </a:lnTo>
                    <a:lnTo>
                      <a:pt x="23" y="27"/>
                    </a:lnTo>
                    <a:lnTo>
                      <a:pt x="20" y="19"/>
                    </a:lnTo>
                    <a:lnTo>
                      <a:pt x="11" y="17"/>
                    </a:lnTo>
                    <a:lnTo>
                      <a:pt x="13" y="8"/>
                    </a:lnTo>
                    <a:lnTo>
                      <a:pt x="21" y="0"/>
                    </a:lnTo>
                    <a:lnTo>
                      <a:pt x="28" y="2"/>
                    </a:lnTo>
                    <a:lnTo>
                      <a:pt x="42" y="19"/>
                    </a:lnTo>
                    <a:lnTo>
                      <a:pt x="51" y="21"/>
                    </a:lnTo>
                    <a:lnTo>
                      <a:pt x="58" y="49"/>
                    </a:lnTo>
                    <a:lnTo>
                      <a:pt x="65" y="81"/>
                    </a:lnTo>
                    <a:lnTo>
                      <a:pt x="69" y="104"/>
                    </a:lnTo>
                    <a:lnTo>
                      <a:pt x="74" y="11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3" name="Freeform 345"/>
              <p:cNvSpPr>
                <a:spLocks/>
              </p:cNvSpPr>
              <p:nvPr/>
            </p:nvSpPr>
            <p:spPr bwMode="auto">
              <a:xfrm>
                <a:off x="924" y="2287"/>
                <a:ext cx="116" cy="217"/>
              </a:xfrm>
              <a:custGeom>
                <a:avLst/>
                <a:gdLst>
                  <a:gd name="T0" fmla="*/ 62 w 116"/>
                  <a:gd name="T1" fmla="*/ 11 h 217"/>
                  <a:gd name="T2" fmla="*/ 62 w 116"/>
                  <a:gd name="T3" fmla="*/ 19 h 217"/>
                  <a:gd name="T4" fmla="*/ 54 w 116"/>
                  <a:gd name="T5" fmla="*/ 35 h 217"/>
                  <a:gd name="T6" fmla="*/ 51 w 116"/>
                  <a:gd name="T7" fmla="*/ 33 h 217"/>
                  <a:gd name="T8" fmla="*/ 49 w 116"/>
                  <a:gd name="T9" fmla="*/ 45 h 217"/>
                  <a:gd name="T10" fmla="*/ 46 w 116"/>
                  <a:gd name="T11" fmla="*/ 49 h 217"/>
                  <a:gd name="T12" fmla="*/ 46 w 116"/>
                  <a:gd name="T13" fmla="*/ 52 h 217"/>
                  <a:gd name="T14" fmla="*/ 54 w 116"/>
                  <a:gd name="T15" fmla="*/ 80 h 217"/>
                  <a:gd name="T16" fmla="*/ 56 w 116"/>
                  <a:gd name="T17" fmla="*/ 82 h 217"/>
                  <a:gd name="T18" fmla="*/ 62 w 116"/>
                  <a:gd name="T19" fmla="*/ 82 h 217"/>
                  <a:gd name="T20" fmla="*/ 73 w 116"/>
                  <a:gd name="T21" fmla="*/ 101 h 217"/>
                  <a:gd name="T22" fmla="*/ 58 w 116"/>
                  <a:gd name="T23" fmla="*/ 97 h 217"/>
                  <a:gd name="T24" fmla="*/ 55 w 116"/>
                  <a:gd name="T25" fmla="*/ 101 h 217"/>
                  <a:gd name="T26" fmla="*/ 46 w 116"/>
                  <a:gd name="T27" fmla="*/ 99 h 217"/>
                  <a:gd name="T28" fmla="*/ 42 w 116"/>
                  <a:gd name="T29" fmla="*/ 94 h 217"/>
                  <a:gd name="T30" fmla="*/ 33 w 116"/>
                  <a:gd name="T31" fmla="*/ 92 h 217"/>
                  <a:gd name="T32" fmla="*/ 28 w 116"/>
                  <a:gd name="T33" fmla="*/ 86 h 217"/>
                  <a:gd name="T34" fmla="*/ 28 w 116"/>
                  <a:gd name="T35" fmla="*/ 80 h 217"/>
                  <a:gd name="T36" fmla="*/ 25 w 116"/>
                  <a:gd name="T37" fmla="*/ 77 h 217"/>
                  <a:gd name="T38" fmla="*/ 18 w 116"/>
                  <a:gd name="T39" fmla="*/ 78 h 217"/>
                  <a:gd name="T40" fmla="*/ 12 w 116"/>
                  <a:gd name="T41" fmla="*/ 88 h 217"/>
                  <a:gd name="T42" fmla="*/ 11 w 116"/>
                  <a:gd name="T43" fmla="*/ 104 h 217"/>
                  <a:gd name="T44" fmla="*/ 14 w 116"/>
                  <a:gd name="T45" fmla="*/ 112 h 217"/>
                  <a:gd name="T46" fmla="*/ 10 w 116"/>
                  <a:gd name="T47" fmla="*/ 116 h 217"/>
                  <a:gd name="T48" fmla="*/ 10 w 116"/>
                  <a:gd name="T49" fmla="*/ 127 h 217"/>
                  <a:gd name="T50" fmla="*/ 8 w 116"/>
                  <a:gd name="T51" fmla="*/ 131 h 217"/>
                  <a:gd name="T52" fmla="*/ 11 w 116"/>
                  <a:gd name="T53" fmla="*/ 152 h 217"/>
                  <a:gd name="T54" fmla="*/ 10 w 116"/>
                  <a:gd name="T55" fmla="*/ 159 h 217"/>
                  <a:gd name="T56" fmla="*/ 10 w 116"/>
                  <a:gd name="T57" fmla="*/ 167 h 217"/>
                  <a:gd name="T58" fmla="*/ 2 w 116"/>
                  <a:gd name="T59" fmla="*/ 179 h 217"/>
                  <a:gd name="T60" fmla="*/ 0 w 116"/>
                  <a:gd name="T61" fmla="*/ 189 h 217"/>
                  <a:gd name="T62" fmla="*/ 12 w 116"/>
                  <a:gd name="T63" fmla="*/ 204 h 217"/>
                  <a:gd name="T64" fmla="*/ 14 w 116"/>
                  <a:gd name="T65" fmla="*/ 215 h 217"/>
                  <a:gd name="T66" fmla="*/ 24 w 116"/>
                  <a:gd name="T67" fmla="*/ 217 h 217"/>
                  <a:gd name="T68" fmla="*/ 33 w 116"/>
                  <a:gd name="T69" fmla="*/ 204 h 217"/>
                  <a:gd name="T70" fmla="*/ 46 w 116"/>
                  <a:gd name="T71" fmla="*/ 209 h 217"/>
                  <a:gd name="T72" fmla="*/ 70 w 116"/>
                  <a:gd name="T73" fmla="*/ 204 h 217"/>
                  <a:gd name="T74" fmla="*/ 93 w 116"/>
                  <a:gd name="T75" fmla="*/ 201 h 217"/>
                  <a:gd name="T76" fmla="*/ 107 w 116"/>
                  <a:gd name="T77" fmla="*/ 197 h 217"/>
                  <a:gd name="T78" fmla="*/ 114 w 116"/>
                  <a:gd name="T79" fmla="*/ 199 h 217"/>
                  <a:gd name="T80" fmla="*/ 116 w 116"/>
                  <a:gd name="T81" fmla="*/ 183 h 217"/>
                  <a:gd name="T82" fmla="*/ 110 w 116"/>
                  <a:gd name="T83" fmla="*/ 181 h 217"/>
                  <a:gd name="T84" fmla="*/ 101 w 116"/>
                  <a:gd name="T85" fmla="*/ 172 h 217"/>
                  <a:gd name="T86" fmla="*/ 95 w 116"/>
                  <a:gd name="T87" fmla="*/ 172 h 217"/>
                  <a:gd name="T88" fmla="*/ 87 w 116"/>
                  <a:gd name="T89" fmla="*/ 161 h 217"/>
                  <a:gd name="T90" fmla="*/ 89 w 116"/>
                  <a:gd name="T91" fmla="*/ 153 h 217"/>
                  <a:gd name="T92" fmla="*/ 90 w 116"/>
                  <a:gd name="T93" fmla="*/ 129 h 217"/>
                  <a:gd name="T94" fmla="*/ 99 w 116"/>
                  <a:gd name="T95" fmla="*/ 120 h 217"/>
                  <a:gd name="T96" fmla="*/ 100 w 116"/>
                  <a:gd name="T97" fmla="*/ 112 h 217"/>
                  <a:gd name="T98" fmla="*/ 90 w 116"/>
                  <a:gd name="T99" fmla="*/ 97 h 217"/>
                  <a:gd name="T100" fmla="*/ 91 w 116"/>
                  <a:gd name="T101" fmla="*/ 80 h 217"/>
                  <a:gd name="T102" fmla="*/ 104 w 116"/>
                  <a:gd name="T103" fmla="*/ 63 h 217"/>
                  <a:gd name="T104" fmla="*/ 99 w 116"/>
                  <a:gd name="T105" fmla="*/ 51 h 217"/>
                  <a:gd name="T106" fmla="*/ 93 w 116"/>
                  <a:gd name="T107" fmla="*/ 52 h 217"/>
                  <a:gd name="T108" fmla="*/ 74 w 116"/>
                  <a:gd name="T109" fmla="*/ 49 h 217"/>
                  <a:gd name="T110" fmla="*/ 72 w 116"/>
                  <a:gd name="T111" fmla="*/ 41 h 217"/>
                  <a:gd name="T112" fmla="*/ 73 w 116"/>
                  <a:gd name="T113" fmla="*/ 26 h 217"/>
                  <a:gd name="T114" fmla="*/ 79 w 116"/>
                  <a:gd name="T115" fmla="*/ 28 h 217"/>
                  <a:gd name="T116" fmla="*/ 83 w 116"/>
                  <a:gd name="T117" fmla="*/ 19 h 217"/>
                  <a:gd name="T118" fmla="*/ 85 w 116"/>
                  <a:gd name="T119" fmla="*/ 5 h 217"/>
                  <a:gd name="T120" fmla="*/ 79 w 116"/>
                  <a:gd name="T121" fmla="*/ 0 h 217"/>
                  <a:gd name="T122" fmla="*/ 76 w 116"/>
                  <a:gd name="T123" fmla="*/ 0 h 217"/>
                  <a:gd name="T124" fmla="*/ 62 w 116"/>
                  <a:gd name="T125" fmla="*/ 11 h 2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6"/>
                  <a:gd name="T190" fmla="*/ 0 h 217"/>
                  <a:gd name="T191" fmla="*/ 116 w 116"/>
                  <a:gd name="T192" fmla="*/ 217 h 2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6" h="217">
                    <a:moveTo>
                      <a:pt x="62" y="11"/>
                    </a:moveTo>
                    <a:lnTo>
                      <a:pt x="62" y="19"/>
                    </a:lnTo>
                    <a:lnTo>
                      <a:pt x="54" y="35"/>
                    </a:lnTo>
                    <a:lnTo>
                      <a:pt x="51" y="33"/>
                    </a:lnTo>
                    <a:lnTo>
                      <a:pt x="49" y="45"/>
                    </a:lnTo>
                    <a:lnTo>
                      <a:pt x="46" y="49"/>
                    </a:lnTo>
                    <a:lnTo>
                      <a:pt x="46" y="52"/>
                    </a:lnTo>
                    <a:lnTo>
                      <a:pt x="54" y="80"/>
                    </a:lnTo>
                    <a:lnTo>
                      <a:pt x="56" y="82"/>
                    </a:lnTo>
                    <a:lnTo>
                      <a:pt x="62" y="82"/>
                    </a:lnTo>
                    <a:lnTo>
                      <a:pt x="73" y="101"/>
                    </a:lnTo>
                    <a:lnTo>
                      <a:pt x="58" y="97"/>
                    </a:lnTo>
                    <a:lnTo>
                      <a:pt x="55" y="101"/>
                    </a:lnTo>
                    <a:lnTo>
                      <a:pt x="46" y="99"/>
                    </a:lnTo>
                    <a:lnTo>
                      <a:pt x="42" y="94"/>
                    </a:lnTo>
                    <a:lnTo>
                      <a:pt x="33" y="92"/>
                    </a:lnTo>
                    <a:lnTo>
                      <a:pt x="28" y="86"/>
                    </a:lnTo>
                    <a:lnTo>
                      <a:pt x="28" y="80"/>
                    </a:lnTo>
                    <a:lnTo>
                      <a:pt x="25" y="77"/>
                    </a:lnTo>
                    <a:lnTo>
                      <a:pt x="18" y="78"/>
                    </a:lnTo>
                    <a:lnTo>
                      <a:pt x="12" y="88"/>
                    </a:lnTo>
                    <a:lnTo>
                      <a:pt x="11" y="104"/>
                    </a:lnTo>
                    <a:lnTo>
                      <a:pt x="14" y="112"/>
                    </a:lnTo>
                    <a:lnTo>
                      <a:pt x="10" y="116"/>
                    </a:lnTo>
                    <a:lnTo>
                      <a:pt x="10" y="127"/>
                    </a:lnTo>
                    <a:lnTo>
                      <a:pt x="8" y="131"/>
                    </a:lnTo>
                    <a:lnTo>
                      <a:pt x="11" y="152"/>
                    </a:lnTo>
                    <a:lnTo>
                      <a:pt x="10" y="159"/>
                    </a:lnTo>
                    <a:lnTo>
                      <a:pt x="10" y="167"/>
                    </a:lnTo>
                    <a:lnTo>
                      <a:pt x="2" y="179"/>
                    </a:lnTo>
                    <a:lnTo>
                      <a:pt x="0" y="189"/>
                    </a:lnTo>
                    <a:lnTo>
                      <a:pt x="12" y="204"/>
                    </a:lnTo>
                    <a:lnTo>
                      <a:pt x="14" y="215"/>
                    </a:lnTo>
                    <a:lnTo>
                      <a:pt x="24" y="217"/>
                    </a:lnTo>
                    <a:lnTo>
                      <a:pt x="33" y="204"/>
                    </a:lnTo>
                    <a:lnTo>
                      <a:pt x="46" y="209"/>
                    </a:lnTo>
                    <a:lnTo>
                      <a:pt x="70" y="204"/>
                    </a:lnTo>
                    <a:lnTo>
                      <a:pt x="93" y="201"/>
                    </a:lnTo>
                    <a:lnTo>
                      <a:pt x="107" y="197"/>
                    </a:lnTo>
                    <a:lnTo>
                      <a:pt x="114" y="199"/>
                    </a:lnTo>
                    <a:lnTo>
                      <a:pt x="116" y="183"/>
                    </a:lnTo>
                    <a:lnTo>
                      <a:pt x="110" y="181"/>
                    </a:lnTo>
                    <a:lnTo>
                      <a:pt x="101" y="172"/>
                    </a:lnTo>
                    <a:lnTo>
                      <a:pt x="95" y="172"/>
                    </a:lnTo>
                    <a:lnTo>
                      <a:pt x="87" y="161"/>
                    </a:lnTo>
                    <a:lnTo>
                      <a:pt x="89" y="153"/>
                    </a:lnTo>
                    <a:lnTo>
                      <a:pt x="90" y="129"/>
                    </a:lnTo>
                    <a:lnTo>
                      <a:pt x="99" y="120"/>
                    </a:lnTo>
                    <a:lnTo>
                      <a:pt x="100" y="112"/>
                    </a:lnTo>
                    <a:lnTo>
                      <a:pt x="90" y="97"/>
                    </a:lnTo>
                    <a:lnTo>
                      <a:pt x="91" y="80"/>
                    </a:lnTo>
                    <a:lnTo>
                      <a:pt x="104" y="63"/>
                    </a:lnTo>
                    <a:lnTo>
                      <a:pt x="99" y="51"/>
                    </a:lnTo>
                    <a:lnTo>
                      <a:pt x="93" y="52"/>
                    </a:lnTo>
                    <a:lnTo>
                      <a:pt x="74" y="49"/>
                    </a:lnTo>
                    <a:lnTo>
                      <a:pt x="72" y="41"/>
                    </a:lnTo>
                    <a:lnTo>
                      <a:pt x="73" y="26"/>
                    </a:lnTo>
                    <a:lnTo>
                      <a:pt x="79" y="28"/>
                    </a:lnTo>
                    <a:lnTo>
                      <a:pt x="83" y="19"/>
                    </a:lnTo>
                    <a:lnTo>
                      <a:pt x="85" y="5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62" y="1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4" name="Freeform 346"/>
              <p:cNvSpPr>
                <a:spLocks/>
              </p:cNvSpPr>
              <p:nvPr/>
            </p:nvSpPr>
            <p:spPr bwMode="auto">
              <a:xfrm>
                <a:off x="924" y="2287"/>
                <a:ext cx="116" cy="217"/>
              </a:xfrm>
              <a:custGeom>
                <a:avLst/>
                <a:gdLst>
                  <a:gd name="T0" fmla="*/ 62 w 116"/>
                  <a:gd name="T1" fmla="*/ 11 h 217"/>
                  <a:gd name="T2" fmla="*/ 62 w 116"/>
                  <a:gd name="T3" fmla="*/ 19 h 217"/>
                  <a:gd name="T4" fmla="*/ 54 w 116"/>
                  <a:gd name="T5" fmla="*/ 35 h 217"/>
                  <a:gd name="T6" fmla="*/ 51 w 116"/>
                  <a:gd name="T7" fmla="*/ 33 h 217"/>
                  <a:gd name="T8" fmla="*/ 49 w 116"/>
                  <a:gd name="T9" fmla="*/ 45 h 217"/>
                  <a:gd name="T10" fmla="*/ 46 w 116"/>
                  <a:gd name="T11" fmla="*/ 49 h 217"/>
                  <a:gd name="T12" fmla="*/ 46 w 116"/>
                  <a:gd name="T13" fmla="*/ 52 h 217"/>
                  <a:gd name="T14" fmla="*/ 54 w 116"/>
                  <a:gd name="T15" fmla="*/ 80 h 217"/>
                  <a:gd name="T16" fmla="*/ 56 w 116"/>
                  <a:gd name="T17" fmla="*/ 82 h 217"/>
                  <a:gd name="T18" fmla="*/ 62 w 116"/>
                  <a:gd name="T19" fmla="*/ 82 h 217"/>
                  <a:gd name="T20" fmla="*/ 73 w 116"/>
                  <a:gd name="T21" fmla="*/ 101 h 217"/>
                  <a:gd name="T22" fmla="*/ 58 w 116"/>
                  <a:gd name="T23" fmla="*/ 97 h 217"/>
                  <a:gd name="T24" fmla="*/ 55 w 116"/>
                  <a:gd name="T25" fmla="*/ 101 h 217"/>
                  <a:gd name="T26" fmla="*/ 46 w 116"/>
                  <a:gd name="T27" fmla="*/ 99 h 217"/>
                  <a:gd name="T28" fmla="*/ 42 w 116"/>
                  <a:gd name="T29" fmla="*/ 94 h 217"/>
                  <a:gd name="T30" fmla="*/ 33 w 116"/>
                  <a:gd name="T31" fmla="*/ 92 h 217"/>
                  <a:gd name="T32" fmla="*/ 28 w 116"/>
                  <a:gd name="T33" fmla="*/ 86 h 217"/>
                  <a:gd name="T34" fmla="*/ 28 w 116"/>
                  <a:gd name="T35" fmla="*/ 80 h 217"/>
                  <a:gd name="T36" fmla="*/ 25 w 116"/>
                  <a:gd name="T37" fmla="*/ 77 h 217"/>
                  <a:gd name="T38" fmla="*/ 18 w 116"/>
                  <a:gd name="T39" fmla="*/ 78 h 217"/>
                  <a:gd name="T40" fmla="*/ 12 w 116"/>
                  <a:gd name="T41" fmla="*/ 88 h 217"/>
                  <a:gd name="T42" fmla="*/ 11 w 116"/>
                  <a:gd name="T43" fmla="*/ 104 h 217"/>
                  <a:gd name="T44" fmla="*/ 14 w 116"/>
                  <a:gd name="T45" fmla="*/ 112 h 217"/>
                  <a:gd name="T46" fmla="*/ 10 w 116"/>
                  <a:gd name="T47" fmla="*/ 116 h 217"/>
                  <a:gd name="T48" fmla="*/ 10 w 116"/>
                  <a:gd name="T49" fmla="*/ 127 h 217"/>
                  <a:gd name="T50" fmla="*/ 8 w 116"/>
                  <a:gd name="T51" fmla="*/ 131 h 217"/>
                  <a:gd name="T52" fmla="*/ 11 w 116"/>
                  <a:gd name="T53" fmla="*/ 152 h 217"/>
                  <a:gd name="T54" fmla="*/ 10 w 116"/>
                  <a:gd name="T55" fmla="*/ 159 h 217"/>
                  <a:gd name="T56" fmla="*/ 10 w 116"/>
                  <a:gd name="T57" fmla="*/ 167 h 217"/>
                  <a:gd name="T58" fmla="*/ 2 w 116"/>
                  <a:gd name="T59" fmla="*/ 179 h 217"/>
                  <a:gd name="T60" fmla="*/ 0 w 116"/>
                  <a:gd name="T61" fmla="*/ 189 h 217"/>
                  <a:gd name="T62" fmla="*/ 12 w 116"/>
                  <a:gd name="T63" fmla="*/ 204 h 217"/>
                  <a:gd name="T64" fmla="*/ 14 w 116"/>
                  <a:gd name="T65" fmla="*/ 215 h 217"/>
                  <a:gd name="T66" fmla="*/ 24 w 116"/>
                  <a:gd name="T67" fmla="*/ 217 h 217"/>
                  <a:gd name="T68" fmla="*/ 33 w 116"/>
                  <a:gd name="T69" fmla="*/ 204 h 217"/>
                  <a:gd name="T70" fmla="*/ 46 w 116"/>
                  <a:gd name="T71" fmla="*/ 209 h 217"/>
                  <a:gd name="T72" fmla="*/ 70 w 116"/>
                  <a:gd name="T73" fmla="*/ 204 h 217"/>
                  <a:gd name="T74" fmla="*/ 93 w 116"/>
                  <a:gd name="T75" fmla="*/ 201 h 217"/>
                  <a:gd name="T76" fmla="*/ 107 w 116"/>
                  <a:gd name="T77" fmla="*/ 197 h 217"/>
                  <a:gd name="T78" fmla="*/ 114 w 116"/>
                  <a:gd name="T79" fmla="*/ 199 h 217"/>
                  <a:gd name="T80" fmla="*/ 116 w 116"/>
                  <a:gd name="T81" fmla="*/ 183 h 217"/>
                  <a:gd name="T82" fmla="*/ 110 w 116"/>
                  <a:gd name="T83" fmla="*/ 181 h 217"/>
                  <a:gd name="T84" fmla="*/ 101 w 116"/>
                  <a:gd name="T85" fmla="*/ 172 h 217"/>
                  <a:gd name="T86" fmla="*/ 95 w 116"/>
                  <a:gd name="T87" fmla="*/ 172 h 217"/>
                  <a:gd name="T88" fmla="*/ 87 w 116"/>
                  <a:gd name="T89" fmla="*/ 161 h 217"/>
                  <a:gd name="T90" fmla="*/ 89 w 116"/>
                  <a:gd name="T91" fmla="*/ 153 h 217"/>
                  <a:gd name="T92" fmla="*/ 90 w 116"/>
                  <a:gd name="T93" fmla="*/ 129 h 217"/>
                  <a:gd name="T94" fmla="*/ 99 w 116"/>
                  <a:gd name="T95" fmla="*/ 120 h 217"/>
                  <a:gd name="T96" fmla="*/ 100 w 116"/>
                  <a:gd name="T97" fmla="*/ 112 h 217"/>
                  <a:gd name="T98" fmla="*/ 90 w 116"/>
                  <a:gd name="T99" fmla="*/ 97 h 217"/>
                  <a:gd name="T100" fmla="*/ 91 w 116"/>
                  <a:gd name="T101" fmla="*/ 80 h 217"/>
                  <a:gd name="T102" fmla="*/ 104 w 116"/>
                  <a:gd name="T103" fmla="*/ 63 h 217"/>
                  <a:gd name="T104" fmla="*/ 99 w 116"/>
                  <a:gd name="T105" fmla="*/ 51 h 217"/>
                  <a:gd name="T106" fmla="*/ 93 w 116"/>
                  <a:gd name="T107" fmla="*/ 52 h 217"/>
                  <a:gd name="T108" fmla="*/ 74 w 116"/>
                  <a:gd name="T109" fmla="*/ 49 h 217"/>
                  <a:gd name="T110" fmla="*/ 72 w 116"/>
                  <a:gd name="T111" fmla="*/ 41 h 217"/>
                  <a:gd name="T112" fmla="*/ 73 w 116"/>
                  <a:gd name="T113" fmla="*/ 26 h 217"/>
                  <a:gd name="T114" fmla="*/ 79 w 116"/>
                  <a:gd name="T115" fmla="*/ 28 h 217"/>
                  <a:gd name="T116" fmla="*/ 83 w 116"/>
                  <a:gd name="T117" fmla="*/ 19 h 217"/>
                  <a:gd name="T118" fmla="*/ 85 w 116"/>
                  <a:gd name="T119" fmla="*/ 5 h 217"/>
                  <a:gd name="T120" fmla="*/ 79 w 116"/>
                  <a:gd name="T121" fmla="*/ 0 h 217"/>
                  <a:gd name="T122" fmla="*/ 76 w 116"/>
                  <a:gd name="T123" fmla="*/ 0 h 217"/>
                  <a:gd name="T124" fmla="*/ 62 w 116"/>
                  <a:gd name="T125" fmla="*/ 11 h 2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6"/>
                  <a:gd name="T190" fmla="*/ 0 h 217"/>
                  <a:gd name="T191" fmla="*/ 116 w 116"/>
                  <a:gd name="T192" fmla="*/ 217 h 2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6" h="217">
                    <a:moveTo>
                      <a:pt x="62" y="11"/>
                    </a:moveTo>
                    <a:lnTo>
                      <a:pt x="62" y="19"/>
                    </a:lnTo>
                    <a:lnTo>
                      <a:pt x="54" y="35"/>
                    </a:lnTo>
                    <a:lnTo>
                      <a:pt x="51" y="33"/>
                    </a:lnTo>
                    <a:lnTo>
                      <a:pt x="49" y="45"/>
                    </a:lnTo>
                    <a:lnTo>
                      <a:pt x="46" y="49"/>
                    </a:lnTo>
                    <a:lnTo>
                      <a:pt x="46" y="52"/>
                    </a:lnTo>
                    <a:lnTo>
                      <a:pt x="54" y="80"/>
                    </a:lnTo>
                    <a:lnTo>
                      <a:pt x="56" y="82"/>
                    </a:lnTo>
                    <a:lnTo>
                      <a:pt x="62" y="82"/>
                    </a:lnTo>
                    <a:lnTo>
                      <a:pt x="73" y="101"/>
                    </a:lnTo>
                    <a:lnTo>
                      <a:pt x="58" y="97"/>
                    </a:lnTo>
                    <a:lnTo>
                      <a:pt x="55" y="101"/>
                    </a:lnTo>
                    <a:lnTo>
                      <a:pt x="46" y="99"/>
                    </a:lnTo>
                    <a:lnTo>
                      <a:pt x="42" y="94"/>
                    </a:lnTo>
                    <a:lnTo>
                      <a:pt x="33" y="92"/>
                    </a:lnTo>
                    <a:lnTo>
                      <a:pt x="28" y="86"/>
                    </a:lnTo>
                    <a:lnTo>
                      <a:pt x="28" y="80"/>
                    </a:lnTo>
                    <a:lnTo>
                      <a:pt x="25" y="77"/>
                    </a:lnTo>
                    <a:lnTo>
                      <a:pt x="18" y="78"/>
                    </a:lnTo>
                    <a:lnTo>
                      <a:pt x="12" y="88"/>
                    </a:lnTo>
                    <a:lnTo>
                      <a:pt x="11" y="104"/>
                    </a:lnTo>
                    <a:lnTo>
                      <a:pt x="14" y="112"/>
                    </a:lnTo>
                    <a:lnTo>
                      <a:pt x="10" y="116"/>
                    </a:lnTo>
                    <a:lnTo>
                      <a:pt x="10" y="127"/>
                    </a:lnTo>
                    <a:lnTo>
                      <a:pt x="8" y="131"/>
                    </a:lnTo>
                    <a:lnTo>
                      <a:pt x="11" y="152"/>
                    </a:lnTo>
                    <a:lnTo>
                      <a:pt x="10" y="159"/>
                    </a:lnTo>
                    <a:lnTo>
                      <a:pt x="10" y="167"/>
                    </a:lnTo>
                    <a:lnTo>
                      <a:pt x="2" y="179"/>
                    </a:lnTo>
                    <a:lnTo>
                      <a:pt x="0" y="189"/>
                    </a:lnTo>
                    <a:lnTo>
                      <a:pt x="12" y="204"/>
                    </a:lnTo>
                    <a:lnTo>
                      <a:pt x="14" y="215"/>
                    </a:lnTo>
                    <a:lnTo>
                      <a:pt x="24" y="217"/>
                    </a:lnTo>
                    <a:lnTo>
                      <a:pt x="33" y="204"/>
                    </a:lnTo>
                    <a:lnTo>
                      <a:pt x="46" y="209"/>
                    </a:lnTo>
                    <a:lnTo>
                      <a:pt x="70" y="204"/>
                    </a:lnTo>
                    <a:lnTo>
                      <a:pt x="93" y="201"/>
                    </a:lnTo>
                    <a:lnTo>
                      <a:pt x="107" y="197"/>
                    </a:lnTo>
                    <a:lnTo>
                      <a:pt x="114" y="199"/>
                    </a:lnTo>
                    <a:lnTo>
                      <a:pt x="116" y="183"/>
                    </a:lnTo>
                    <a:lnTo>
                      <a:pt x="110" y="181"/>
                    </a:lnTo>
                    <a:lnTo>
                      <a:pt x="101" y="172"/>
                    </a:lnTo>
                    <a:lnTo>
                      <a:pt x="95" y="172"/>
                    </a:lnTo>
                    <a:lnTo>
                      <a:pt x="87" y="161"/>
                    </a:lnTo>
                    <a:lnTo>
                      <a:pt x="89" y="153"/>
                    </a:lnTo>
                    <a:lnTo>
                      <a:pt x="90" y="129"/>
                    </a:lnTo>
                    <a:lnTo>
                      <a:pt x="99" y="120"/>
                    </a:lnTo>
                    <a:lnTo>
                      <a:pt x="100" y="112"/>
                    </a:lnTo>
                    <a:lnTo>
                      <a:pt x="90" y="97"/>
                    </a:lnTo>
                    <a:lnTo>
                      <a:pt x="91" y="80"/>
                    </a:lnTo>
                    <a:lnTo>
                      <a:pt x="104" y="63"/>
                    </a:lnTo>
                    <a:lnTo>
                      <a:pt x="99" y="51"/>
                    </a:lnTo>
                    <a:lnTo>
                      <a:pt x="93" y="52"/>
                    </a:lnTo>
                    <a:lnTo>
                      <a:pt x="74" y="49"/>
                    </a:lnTo>
                    <a:lnTo>
                      <a:pt x="72" y="41"/>
                    </a:lnTo>
                    <a:lnTo>
                      <a:pt x="73" y="26"/>
                    </a:lnTo>
                    <a:lnTo>
                      <a:pt x="79" y="28"/>
                    </a:lnTo>
                    <a:lnTo>
                      <a:pt x="83" y="19"/>
                    </a:lnTo>
                    <a:lnTo>
                      <a:pt x="85" y="5"/>
                    </a:lnTo>
                    <a:lnTo>
                      <a:pt x="79" y="0"/>
                    </a:lnTo>
                    <a:lnTo>
                      <a:pt x="76" y="0"/>
                    </a:lnTo>
                    <a:lnTo>
                      <a:pt x="62" y="1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5" name="Freeform 347"/>
              <p:cNvSpPr>
                <a:spLocks/>
              </p:cNvSpPr>
              <p:nvPr/>
            </p:nvSpPr>
            <p:spPr bwMode="auto">
              <a:xfrm>
                <a:off x="951" y="2364"/>
                <a:ext cx="46" cy="24"/>
              </a:xfrm>
              <a:custGeom>
                <a:avLst/>
                <a:gdLst>
                  <a:gd name="T0" fmla="*/ 26 w 46"/>
                  <a:gd name="T1" fmla="*/ 3 h 24"/>
                  <a:gd name="T2" fmla="*/ 8 w 46"/>
                  <a:gd name="T3" fmla="*/ 0 h 24"/>
                  <a:gd name="T4" fmla="*/ 2 w 46"/>
                  <a:gd name="T5" fmla="*/ 0 h 24"/>
                  <a:gd name="T6" fmla="*/ 0 w 46"/>
                  <a:gd name="T7" fmla="*/ 0 h 24"/>
                  <a:gd name="T8" fmla="*/ 2 w 46"/>
                  <a:gd name="T9" fmla="*/ 3 h 24"/>
                  <a:gd name="T10" fmla="*/ 2 w 46"/>
                  <a:gd name="T11" fmla="*/ 9 h 24"/>
                  <a:gd name="T12" fmla="*/ 4 w 46"/>
                  <a:gd name="T13" fmla="*/ 15 h 24"/>
                  <a:gd name="T14" fmla="*/ 16 w 46"/>
                  <a:gd name="T15" fmla="*/ 17 h 24"/>
                  <a:gd name="T16" fmla="*/ 19 w 46"/>
                  <a:gd name="T17" fmla="*/ 22 h 24"/>
                  <a:gd name="T18" fmla="*/ 28 w 46"/>
                  <a:gd name="T19" fmla="*/ 24 h 24"/>
                  <a:gd name="T20" fmla="*/ 32 w 46"/>
                  <a:gd name="T21" fmla="*/ 19 h 24"/>
                  <a:gd name="T22" fmla="*/ 46 w 46"/>
                  <a:gd name="T23" fmla="*/ 24 h 24"/>
                  <a:gd name="T24" fmla="*/ 35 w 46"/>
                  <a:gd name="T25" fmla="*/ 5 h 24"/>
                  <a:gd name="T26" fmla="*/ 29 w 46"/>
                  <a:gd name="T27" fmla="*/ 3 h 24"/>
                  <a:gd name="T28" fmla="*/ 26 w 46"/>
                  <a:gd name="T29" fmla="*/ 3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24"/>
                  <a:gd name="T47" fmla="*/ 46 w 46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24">
                    <a:moveTo>
                      <a:pt x="26" y="3"/>
                    </a:move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9"/>
                    </a:lnTo>
                    <a:lnTo>
                      <a:pt x="4" y="15"/>
                    </a:lnTo>
                    <a:lnTo>
                      <a:pt x="16" y="17"/>
                    </a:lnTo>
                    <a:lnTo>
                      <a:pt x="19" y="22"/>
                    </a:lnTo>
                    <a:lnTo>
                      <a:pt x="28" y="24"/>
                    </a:lnTo>
                    <a:lnTo>
                      <a:pt x="32" y="19"/>
                    </a:lnTo>
                    <a:lnTo>
                      <a:pt x="46" y="24"/>
                    </a:lnTo>
                    <a:lnTo>
                      <a:pt x="35" y="5"/>
                    </a:lnTo>
                    <a:lnTo>
                      <a:pt x="29" y="3"/>
                    </a:lnTo>
                    <a:lnTo>
                      <a:pt x="26" y="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6" name="Freeform 348"/>
              <p:cNvSpPr>
                <a:spLocks/>
              </p:cNvSpPr>
              <p:nvPr/>
            </p:nvSpPr>
            <p:spPr bwMode="auto">
              <a:xfrm>
                <a:off x="951" y="2364"/>
                <a:ext cx="46" cy="24"/>
              </a:xfrm>
              <a:custGeom>
                <a:avLst/>
                <a:gdLst>
                  <a:gd name="T0" fmla="*/ 26 w 46"/>
                  <a:gd name="T1" fmla="*/ 3 h 24"/>
                  <a:gd name="T2" fmla="*/ 8 w 46"/>
                  <a:gd name="T3" fmla="*/ 0 h 24"/>
                  <a:gd name="T4" fmla="*/ 2 w 46"/>
                  <a:gd name="T5" fmla="*/ 0 h 24"/>
                  <a:gd name="T6" fmla="*/ 0 w 46"/>
                  <a:gd name="T7" fmla="*/ 0 h 24"/>
                  <a:gd name="T8" fmla="*/ 2 w 46"/>
                  <a:gd name="T9" fmla="*/ 3 h 24"/>
                  <a:gd name="T10" fmla="*/ 2 w 46"/>
                  <a:gd name="T11" fmla="*/ 9 h 24"/>
                  <a:gd name="T12" fmla="*/ 4 w 46"/>
                  <a:gd name="T13" fmla="*/ 15 h 24"/>
                  <a:gd name="T14" fmla="*/ 16 w 46"/>
                  <a:gd name="T15" fmla="*/ 17 h 24"/>
                  <a:gd name="T16" fmla="*/ 19 w 46"/>
                  <a:gd name="T17" fmla="*/ 22 h 24"/>
                  <a:gd name="T18" fmla="*/ 28 w 46"/>
                  <a:gd name="T19" fmla="*/ 24 h 24"/>
                  <a:gd name="T20" fmla="*/ 32 w 46"/>
                  <a:gd name="T21" fmla="*/ 19 h 24"/>
                  <a:gd name="T22" fmla="*/ 46 w 46"/>
                  <a:gd name="T23" fmla="*/ 24 h 24"/>
                  <a:gd name="T24" fmla="*/ 35 w 46"/>
                  <a:gd name="T25" fmla="*/ 5 h 24"/>
                  <a:gd name="T26" fmla="*/ 29 w 46"/>
                  <a:gd name="T27" fmla="*/ 3 h 24"/>
                  <a:gd name="T28" fmla="*/ 26 w 46"/>
                  <a:gd name="T29" fmla="*/ 3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24"/>
                  <a:gd name="T47" fmla="*/ 46 w 46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24">
                    <a:moveTo>
                      <a:pt x="26" y="3"/>
                    </a:moveTo>
                    <a:lnTo>
                      <a:pt x="8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2" y="9"/>
                    </a:lnTo>
                    <a:lnTo>
                      <a:pt x="4" y="15"/>
                    </a:lnTo>
                    <a:lnTo>
                      <a:pt x="16" y="17"/>
                    </a:lnTo>
                    <a:lnTo>
                      <a:pt x="19" y="22"/>
                    </a:lnTo>
                    <a:lnTo>
                      <a:pt x="28" y="24"/>
                    </a:lnTo>
                    <a:lnTo>
                      <a:pt x="32" y="19"/>
                    </a:lnTo>
                    <a:lnTo>
                      <a:pt x="46" y="24"/>
                    </a:lnTo>
                    <a:lnTo>
                      <a:pt x="35" y="5"/>
                    </a:lnTo>
                    <a:lnTo>
                      <a:pt x="29" y="3"/>
                    </a:lnTo>
                    <a:lnTo>
                      <a:pt x="26" y="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7" name="Freeform 349"/>
              <p:cNvSpPr>
                <a:spLocks/>
              </p:cNvSpPr>
              <p:nvPr/>
            </p:nvSpPr>
            <p:spPr bwMode="auto">
              <a:xfrm>
                <a:off x="933" y="2450"/>
                <a:ext cx="250" cy="242"/>
              </a:xfrm>
              <a:custGeom>
                <a:avLst/>
                <a:gdLst>
                  <a:gd name="T0" fmla="*/ 104 w 250"/>
                  <a:gd name="T1" fmla="*/ 34 h 242"/>
                  <a:gd name="T2" fmla="*/ 77 w 250"/>
                  <a:gd name="T3" fmla="*/ 41 h 242"/>
                  <a:gd name="T4" fmla="*/ 36 w 250"/>
                  <a:gd name="T5" fmla="*/ 43 h 242"/>
                  <a:gd name="T6" fmla="*/ 14 w 250"/>
                  <a:gd name="T7" fmla="*/ 51 h 242"/>
                  <a:gd name="T8" fmla="*/ 5 w 250"/>
                  <a:gd name="T9" fmla="*/ 57 h 242"/>
                  <a:gd name="T10" fmla="*/ 0 w 250"/>
                  <a:gd name="T11" fmla="*/ 69 h 242"/>
                  <a:gd name="T12" fmla="*/ 27 w 250"/>
                  <a:gd name="T13" fmla="*/ 118 h 242"/>
                  <a:gd name="T14" fmla="*/ 6 w 250"/>
                  <a:gd name="T15" fmla="*/ 148 h 242"/>
                  <a:gd name="T16" fmla="*/ 2 w 250"/>
                  <a:gd name="T17" fmla="*/ 160 h 242"/>
                  <a:gd name="T18" fmla="*/ 14 w 250"/>
                  <a:gd name="T19" fmla="*/ 169 h 242"/>
                  <a:gd name="T20" fmla="*/ 28 w 250"/>
                  <a:gd name="T21" fmla="*/ 184 h 242"/>
                  <a:gd name="T22" fmla="*/ 40 w 250"/>
                  <a:gd name="T23" fmla="*/ 193 h 242"/>
                  <a:gd name="T24" fmla="*/ 54 w 250"/>
                  <a:gd name="T25" fmla="*/ 201 h 242"/>
                  <a:gd name="T26" fmla="*/ 81 w 250"/>
                  <a:gd name="T27" fmla="*/ 221 h 242"/>
                  <a:gd name="T28" fmla="*/ 103 w 250"/>
                  <a:gd name="T29" fmla="*/ 238 h 242"/>
                  <a:gd name="T30" fmla="*/ 112 w 250"/>
                  <a:gd name="T31" fmla="*/ 242 h 242"/>
                  <a:gd name="T32" fmla="*/ 139 w 250"/>
                  <a:gd name="T33" fmla="*/ 225 h 242"/>
                  <a:gd name="T34" fmla="*/ 153 w 250"/>
                  <a:gd name="T35" fmla="*/ 233 h 242"/>
                  <a:gd name="T36" fmla="*/ 167 w 250"/>
                  <a:gd name="T37" fmla="*/ 211 h 242"/>
                  <a:gd name="T38" fmla="*/ 181 w 250"/>
                  <a:gd name="T39" fmla="*/ 212 h 242"/>
                  <a:gd name="T40" fmla="*/ 205 w 250"/>
                  <a:gd name="T41" fmla="*/ 212 h 242"/>
                  <a:gd name="T42" fmla="*/ 200 w 250"/>
                  <a:gd name="T43" fmla="*/ 201 h 242"/>
                  <a:gd name="T44" fmla="*/ 212 w 250"/>
                  <a:gd name="T45" fmla="*/ 207 h 242"/>
                  <a:gd name="T46" fmla="*/ 223 w 250"/>
                  <a:gd name="T47" fmla="*/ 212 h 242"/>
                  <a:gd name="T48" fmla="*/ 213 w 250"/>
                  <a:gd name="T49" fmla="*/ 225 h 242"/>
                  <a:gd name="T50" fmla="*/ 222 w 250"/>
                  <a:gd name="T51" fmla="*/ 227 h 242"/>
                  <a:gd name="T52" fmla="*/ 237 w 250"/>
                  <a:gd name="T53" fmla="*/ 225 h 242"/>
                  <a:gd name="T54" fmla="*/ 247 w 250"/>
                  <a:gd name="T55" fmla="*/ 231 h 242"/>
                  <a:gd name="T56" fmla="*/ 244 w 250"/>
                  <a:gd name="T57" fmla="*/ 186 h 242"/>
                  <a:gd name="T58" fmla="*/ 249 w 250"/>
                  <a:gd name="T59" fmla="*/ 167 h 242"/>
                  <a:gd name="T60" fmla="*/ 218 w 250"/>
                  <a:gd name="T61" fmla="*/ 138 h 242"/>
                  <a:gd name="T62" fmla="*/ 188 w 250"/>
                  <a:gd name="T63" fmla="*/ 109 h 242"/>
                  <a:gd name="T64" fmla="*/ 175 w 250"/>
                  <a:gd name="T65" fmla="*/ 94 h 242"/>
                  <a:gd name="T66" fmla="*/ 159 w 250"/>
                  <a:gd name="T67" fmla="*/ 98 h 242"/>
                  <a:gd name="T68" fmla="*/ 160 w 250"/>
                  <a:gd name="T69" fmla="*/ 77 h 242"/>
                  <a:gd name="T70" fmla="*/ 156 w 250"/>
                  <a:gd name="T71" fmla="*/ 55 h 242"/>
                  <a:gd name="T72" fmla="*/ 129 w 250"/>
                  <a:gd name="T73" fmla="*/ 38 h 242"/>
                  <a:gd name="T74" fmla="*/ 121 w 250"/>
                  <a:gd name="T75" fmla="*/ 17 h 242"/>
                  <a:gd name="T76" fmla="*/ 118 w 250"/>
                  <a:gd name="T77" fmla="*/ 0 h 242"/>
                  <a:gd name="T78" fmla="*/ 114 w 250"/>
                  <a:gd name="T79" fmla="*/ 15 h 2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0"/>
                  <a:gd name="T121" fmla="*/ 0 h 242"/>
                  <a:gd name="T122" fmla="*/ 250 w 250"/>
                  <a:gd name="T123" fmla="*/ 242 h 2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0" h="242">
                    <a:moveTo>
                      <a:pt x="105" y="17"/>
                    </a:moveTo>
                    <a:lnTo>
                      <a:pt x="104" y="34"/>
                    </a:lnTo>
                    <a:lnTo>
                      <a:pt x="97" y="32"/>
                    </a:lnTo>
                    <a:lnTo>
                      <a:pt x="77" y="41"/>
                    </a:lnTo>
                    <a:lnTo>
                      <a:pt x="49" y="43"/>
                    </a:lnTo>
                    <a:lnTo>
                      <a:pt x="36" y="43"/>
                    </a:lnTo>
                    <a:lnTo>
                      <a:pt x="24" y="41"/>
                    </a:lnTo>
                    <a:lnTo>
                      <a:pt x="14" y="51"/>
                    </a:lnTo>
                    <a:lnTo>
                      <a:pt x="5" y="49"/>
                    </a:lnTo>
                    <a:lnTo>
                      <a:pt x="5" y="57"/>
                    </a:lnTo>
                    <a:lnTo>
                      <a:pt x="1" y="61"/>
                    </a:lnTo>
                    <a:lnTo>
                      <a:pt x="0" y="69"/>
                    </a:lnTo>
                    <a:lnTo>
                      <a:pt x="2" y="81"/>
                    </a:lnTo>
                    <a:lnTo>
                      <a:pt x="27" y="118"/>
                    </a:lnTo>
                    <a:lnTo>
                      <a:pt x="28" y="130"/>
                    </a:lnTo>
                    <a:lnTo>
                      <a:pt x="6" y="148"/>
                    </a:lnTo>
                    <a:lnTo>
                      <a:pt x="5" y="152"/>
                    </a:lnTo>
                    <a:lnTo>
                      <a:pt x="2" y="160"/>
                    </a:lnTo>
                    <a:lnTo>
                      <a:pt x="7" y="167"/>
                    </a:lnTo>
                    <a:lnTo>
                      <a:pt x="14" y="169"/>
                    </a:lnTo>
                    <a:lnTo>
                      <a:pt x="19" y="184"/>
                    </a:lnTo>
                    <a:lnTo>
                      <a:pt x="28" y="184"/>
                    </a:lnTo>
                    <a:lnTo>
                      <a:pt x="33" y="193"/>
                    </a:lnTo>
                    <a:lnTo>
                      <a:pt x="40" y="193"/>
                    </a:lnTo>
                    <a:lnTo>
                      <a:pt x="42" y="199"/>
                    </a:lnTo>
                    <a:lnTo>
                      <a:pt x="54" y="201"/>
                    </a:lnTo>
                    <a:lnTo>
                      <a:pt x="68" y="219"/>
                    </a:lnTo>
                    <a:lnTo>
                      <a:pt x="81" y="221"/>
                    </a:lnTo>
                    <a:lnTo>
                      <a:pt x="91" y="231"/>
                    </a:lnTo>
                    <a:lnTo>
                      <a:pt x="103" y="238"/>
                    </a:lnTo>
                    <a:lnTo>
                      <a:pt x="107" y="242"/>
                    </a:lnTo>
                    <a:lnTo>
                      <a:pt x="112" y="242"/>
                    </a:lnTo>
                    <a:lnTo>
                      <a:pt x="130" y="223"/>
                    </a:lnTo>
                    <a:lnTo>
                      <a:pt x="139" y="225"/>
                    </a:lnTo>
                    <a:lnTo>
                      <a:pt x="142" y="231"/>
                    </a:lnTo>
                    <a:lnTo>
                      <a:pt x="153" y="233"/>
                    </a:lnTo>
                    <a:lnTo>
                      <a:pt x="157" y="225"/>
                    </a:lnTo>
                    <a:lnTo>
                      <a:pt x="167" y="211"/>
                    </a:lnTo>
                    <a:lnTo>
                      <a:pt x="174" y="209"/>
                    </a:lnTo>
                    <a:lnTo>
                      <a:pt x="181" y="212"/>
                    </a:lnTo>
                    <a:lnTo>
                      <a:pt x="204" y="219"/>
                    </a:lnTo>
                    <a:lnTo>
                      <a:pt x="205" y="212"/>
                    </a:lnTo>
                    <a:lnTo>
                      <a:pt x="199" y="209"/>
                    </a:lnTo>
                    <a:lnTo>
                      <a:pt x="200" y="201"/>
                    </a:lnTo>
                    <a:lnTo>
                      <a:pt x="205" y="203"/>
                    </a:lnTo>
                    <a:lnTo>
                      <a:pt x="212" y="207"/>
                    </a:lnTo>
                    <a:lnTo>
                      <a:pt x="221" y="209"/>
                    </a:lnTo>
                    <a:lnTo>
                      <a:pt x="223" y="212"/>
                    </a:lnTo>
                    <a:lnTo>
                      <a:pt x="217" y="217"/>
                    </a:lnTo>
                    <a:lnTo>
                      <a:pt x="213" y="225"/>
                    </a:lnTo>
                    <a:lnTo>
                      <a:pt x="217" y="225"/>
                    </a:lnTo>
                    <a:lnTo>
                      <a:pt x="222" y="227"/>
                    </a:lnTo>
                    <a:lnTo>
                      <a:pt x="226" y="223"/>
                    </a:lnTo>
                    <a:lnTo>
                      <a:pt x="237" y="225"/>
                    </a:lnTo>
                    <a:lnTo>
                      <a:pt x="244" y="231"/>
                    </a:lnTo>
                    <a:lnTo>
                      <a:pt x="247" y="231"/>
                    </a:lnTo>
                    <a:lnTo>
                      <a:pt x="250" y="195"/>
                    </a:lnTo>
                    <a:lnTo>
                      <a:pt x="244" y="186"/>
                    </a:lnTo>
                    <a:lnTo>
                      <a:pt x="246" y="167"/>
                    </a:lnTo>
                    <a:lnTo>
                      <a:pt x="249" y="167"/>
                    </a:lnTo>
                    <a:lnTo>
                      <a:pt x="250" y="148"/>
                    </a:lnTo>
                    <a:lnTo>
                      <a:pt x="218" y="138"/>
                    </a:lnTo>
                    <a:lnTo>
                      <a:pt x="202" y="128"/>
                    </a:lnTo>
                    <a:lnTo>
                      <a:pt x="188" y="109"/>
                    </a:lnTo>
                    <a:lnTo>
                      <a:pt x="184" y="94"/>
                    </a:lnTo>
                    <a:lnTo>
                      <a:pt x="175" y="94"/>
                    </a:lnTo>
                    <a:lnTo>
                      <a:pt x="167" y="101"/>
                    </a:lnTo>
                    <a:lnTo>
                      <a:pt x="159" y="98"/>
                    </a:lnTo>
                    <a:lnTo>
                      <a:pt x="153" y="85"/>
                    </a:lnTo>
                    <a:lnTo>
                      <a:pt x="160" y="77"/>
                    </a:lnTo>
                    <a:lnTo>
                      <a:pt x="161" y="59"/>
                    </a:lnTo>
                    <a:lnTo>
                      <a:pt x="156" y="55"/>
                    </a:lnTo>
                    <a:lnTo>
                      <a:pt x="142" y="49"/>
                    </a:lnTo>
                    <a:lnTo>
                      <a:pt x="129" y="38"/>
                    </a:lnTo>
                    <a:lnTo>
                      <a:pt x="128" y="30"/>
                    </a:lnTo>
                    <a:lnTo>
                      <a:pt x="121" y="17"/>
                    </a:lnTo>
                    <a:lnTo>
                      <a:pt x="122" y="2"/>
                    </a:lnTo>
                    <a:lnTo>
                      <a:pt x="118" y="0"/>
                    </a:lnTo>
                    <a:lnTo>
                      <a:pt x="114" y="4"/>
                    </a:lnTo>
                    <a:lnTo>
                      <a:pt x="114" y="15"/>
                    </a:lnTo>
                    <a:lnTo>
                      <a:pt x="105" y="17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8" name="Freeform 350"/>
              <p:cNvSpPr>
                <a:spLocks/>
              </p:cNvSpPr>
              <p:nvPr/>
            </p:nvSpPr>
            <p:spPr bwMode="auto">
              <a:xfrm>
                <a:off x="933" y="2450"/>
                <a:ext cx="250" cy="242"/>
              </a:xfrm>
              <a:custGeom>
                <a:avLst/>
                <a:gdLst>
                  <a:gd name="T0" fmla="*/ 104 w 250"/>
                  <a:gd name="T1" fmla="*/ 34 h 242"/>
                  <a:gd name="T2" fmla="*/ 77 w 250"/>
                  <a:gd name="T3" fmla="*/ 41 h 242"/>
                  <a:gd name="T4" fmla="*/ 36 w 250"/>
                  <a:gd name="T5" fmla="*/ 43 h 242"/>
                  <a:gd name="T6" fmla="*/ 14 w 250"/>
                  <a:gd name="T7" fmla="*/ 51 h 242"/>
                  <a:gd name="T8" fmla="*/ 5 w 250"/>
                  <a:gd name="T9" fmla="*/ 57 h 242"/>
                  <a:gd name="T10" fmla="*/ 0 w 250"/>
                  <a:gd name="T11" fmla="*/ 69 h 242"/>
                  <a:gd name="T12" fmla="*/ 27 w 250"/>
                  <a:gd name="T13" fmla="*/ 118 h 242"/>
                  <a:gd name="T14" fmla="*/ 6 w 250"/>
                  <a:gd name="T15" fmla="*/ 148 h 242"/>
                  <a:gd name="T16" fmla="*/ 2 w 250"/>
                  <a:gd name="T17" fmla="*/ 160 h 242"/>
                  <a:gd name="T18" fmla="*/ 14 w 250"/>
                  <a:gd name="T19" fmla="*/ 169 h 242"/>
                  <a:gd name="T20" fmla="*/ 28 w 250"/>
                  <a:gd name="T21" fmla="*/ 184 h 242"/>
                  <a:gd name="T22" fmla="*/ 40 w 250"/>
                  <a:gd name="T23" fmla="*/ 193 h 242"/>
                  <a:gd name="T24" fmla="*/ 54 w 250"/>
                  <a:gd name="T25" fmla="*/ 201 h 242"/>
                  <a:gd name="T26" fmla="*/ 81 w 250"/>
                  <a:gd name="T27" fmla="*/ 221 h 242"/>
                  <a:gd name="T28" fmla="*/ 103 w 250"/>
                  <a:gd name="T29" fmla="*/ 238 h 242"/>
                  <a:gd name="T30" fmla="*/ 112 w 250"/>
                  <a:gd name="T31" fmla="*/ 242 h 242"/>
                  <a:gd name="T32" fmla="*/ 139 w 250"/>
                  <a:gd name="T33" fmla="*/ 225 h 242"/>
                  <a:gd name="T34" fmla="*/ 153 w 250"/>
                  <a:gd name="T35" fmla="*/ 233 h 242"/>
                  <a:gd name="T36" fmla="*/ 167 w 250"/>
                  <a:gd name="T37" fmla="*/ 211 h 242"/>
                  <a:gd name="T38" fmla="*/ 181 w 250"/>
                  <a:gd name="T39" fmla="*/ 212 h 242"/>
                  <a:gd name="T40" fmla="*/ 205 w 250"/>
                  <a:gd name="T41" fmla="*/ 212 h 242"/>
                  <a:gd name="T42" fmla="*/ 200 w 250"/>
                  <a:gd name="T43" fmla="*/ 201 h 242"/>
                  <a:gd name="T44" fmla="*/ 212 w 250"/>
                  <a:gd name="T45" fmla="*/ 207 h 242"/>
                  <a:gd name="T46" fmla="*/ 223 w 250"/>
                  <a:gd name="T47" fmla="*/ 212 h 242"/>
                  <a:gd name="T48" fmla="*/ 213 w 250"/>
                  <a:gd name="T49" fmla="*/ 225 h 242"/>
                  <a:gd name="T50" fmla="*/ 222 w 250"/>
                  <a:gd name="T51" fmla="*/ 227 h 242"/>
                  <a:gd name="T52" fmla="*/ 237 w 250"/>
                  <a:gd name="T53" fmla="*/ 225 h 242"/>
                  <a:gd name="T54" fmla="*/ 247 w 250"/>
                  <a:gd name="T55" fmla="*/ 231 h 242"/>
                  <a:gd name="T56" fmla="*/ 244 w 250"/>
                  <a:gd name="T57" fmla="*/ 186 h 242"/>
                  <a:gd name="T58" fmla="*/ 249 w 250"/>
                  <a:gd name="T59" fmla="*/ 167 h 242"/>
                  <a:gd name="T60" fmla="*/ 218 w 250"/>
                  <a:gd name="T61" fmla="*/ 138 h 242"/>
                  <a:gd name="T62" fmla="*/ 188 w 250"/>
                  <a:gd name="T63" fmla="*/ 109 h 242"/>
                  <a:gd name="T64" fmla="*/ 175 w 250"/>
                  <a:gd name="T65" fmla="*/ 94 h 242"/>
                  <a:gd name="T66" fmla="*/ 159 w 250"/>
                  <a:gd name="T67" fmla="*/ 98 h 242"/>
                  <a:gd name="T68" fmla="*/ 160 w 250"/>
                  <a:gd name="T69" fmla="*/ 77 h 242"/>
                  <a:gd name="T70" fmla="*/ 156 w 250"/>
                  <a:gd name="T71" fmla="*/ 55 h 242"/>
                  <a:gd name="T72" fmla="*/ 129 w 250"/>
                  <a:gd name="T73" fmla="*/ 38 h 242"/>
                  <a:gd name="T74" fmla="*/ 121 w 250"/>
                  <a:gd name="T75" fmla="*/ 17 h 242"/>
                  <a:gd name="T76" fmla="*/ 118 w 250"/>
                  <a:gd name="T77" fmla="*/ 0 h 242"/>
                  <a:gd name="T78" fmla="*/ 114 w 250"/>
                  <a:gd name="T79" fmla="*/ 15 h 24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0"/>
                  <a:gd name="T121" fmla="*/ 0 h 242"/>
                  <a:gd name="T122" fmla="*/ 250 w 250"/>
                  <a:gd name="T123" fmla="*/ 242 h 24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0" h="242">
                    <a:moveTo>
                      <a:pt x="105" y="17"/>
                    </a:moveTo>
                    <a:lnTo>
                      <a:pt x="104" y="34"/>
                    </a:lnTo>
                    <a:lnTo>
                      <a:pt x="97" y="32"/>
                    </a:lnTo>
                    <a:lnTo>
                      <a:pt x="77" y="41"/>
                    </a:lnTo>
                    <a:lnTo>
                      <a:pt x="49" y="43"/>
                    </a:lnTo>
                    <a:lnTo>
                      <a:pt x="36" y="43"/>
                    </a:lnTo>
                    <a:lnTo>
                      <a:pt x="24" y="41"/>
                    </a:lnTo>
                    <a:lnTo>
                      <a:pt x="14" y="51"/>
                    </a:lnTo>
                    <a:lnTo>
                      <a:pt x="5" y="49"/>
                    </a:lnTo>
                    <a:lnTo>
                      <a:pt x="5" y="57"/>
                    </a:lnTo>
                    <a:lnTo>
                      <a:pt x="1" y="61"/>
                    </a:lnTo>
                    <a:lnTo>
                      <a:pt x="0" y="69"/>
                    </a:lnTo>
                    <a:lnTo>
                      <a:pt x="2" y="81"/>
                    </a:lnTo>
                    <a:lnTo>
                      <a:pt x="27" y="118"/>
                    </a:lnTo>
                    <a:lnTo>
                      <a:pt x="28" y="130"/>
                    </a:lnTo>
                    <a:lnTo>
                      <a:pt x="6" y="148"/>
                    </a:lnTo>
                    <a:lnTo>
                      <a:pt x="5" y="152"/>
                    </a:lnTo>
                    <a:lnTo>
                      <a:pt x="2" y="160"/>
                    </a:lnTo>
                    <a:lnTo>
                      <a:pt x="7" y="167"/>
                    </a:lnTo>
                    <a:lnTo>
                      <a:pt x="14" y="169"/>
                    </a:lnTo>
                    <a:lnTo>
                      <a:pt x="19" y="184"/>
                    </a:lnTo>
                    <a:lnTo>
                      <a:pt x="28" y="184"/>
                    </a:lnTo>
                    <a:lnTo>
                      <a:pt x="33" y="193"/>
                    </a:lnTo>
                    <a:lnTo>
                      <a:pt x="40" y="193"/>
                    </a:lnTo>
                    <a:lnTo>
                      <a:pt x="42" y="199"/>
                    </a:lnTo>
                    <a:lnTo>
                      <a:pt x="54" y="201"/>
                    </a:lnTo>
                    <a:lnTo>
                      <a:pt x="68" y="219"/>
                    </a:lnTo>
                    <a:lnTo>
                      <a:pt x="81" y="221"/>
                    </a:lnTo>
                    <a:lnTo>
                      <a:pt x="91" y="231"/>
                    </a:lnTo>
                    <a:lnTo>
                      <a:pt x="103" y="238"/>
                    </a:lnTo>
                    <a:lnTo>
                      <a:pt x="107" y="242"/>
                    </a:lnTo>
                    <a:lnTo>
                      <a:pt x="112" y="242"/>
                    </a:lnTo>
                    <a:lnTo>
                      <a:pt x="130" y="223"/>
                    </a:lnTo>
                    <a:lnTo>
                      <a:pt x="139" y="225"/>
                    </a:lnTo>
                    <a:lnTo>
                      <a:pt x="142" y="231"/>
                    </a:lnTo>
                    <a:lnTo>
                      <a:pt x="153" y="233"/>
                    </a:lnTo>
                    <a:lnTo>
                      <a:pt x="157" y="225"/>
                    </a:lnTo>
                    <a:lnTo>
                      <a:pt x="167" y="211"/>
                    </a:lnTo>
                    <a:lnTo>
                      <a:pt x="174" y="209"/>
                    </a:lnTo>
                    <a:lnTo>
                      <a:pt x="181" y="212"/>
                    </a:lnTo>
                    <a:lnTo>
                      <a:pt x="204" y="219"/>
                    </a:lnTo>
                    <a:lnTo>
                      <a:pt x="205" y="212"/>
                    </a:lnTo>
                    <a:lnTo>
                      <a:pt x="199" y="209"/>
                    </a:lnTo>
                    <a:lnTo>
                      <a:pt x="200" y="201"/>
                    </a:lnTo>
                    <a:lnTo>
                      <a:pt x="205" y="203"/>
                    </a:lnTo>
                    <a:lnTo>
                      <a:pt x="212" y="207"/>
                    </a:lnTo>
                    <a:lnTo>
                      <a:pt x="221" y="209"/>
                    </a:lnTo>
                    <a:lnTo>
                      <a:pt x="223" y="212"/>
                    </a:lnTo>
                    <a:lnTo>
                      <a:pt x="217" y="217"/>
                    </a:lnTo>
                    <a:lnTo>
                      <a:pt x="213" y="225"/>
                    </a:lnTo>
                    <a:lnTo>
                      <a:pt x="217" y="225"/>
                    </a:lnTo>
                    <a:lnTo>
                      <a:pt x="222" y="227"/>
                    </a:lnTo>
                    <a:lnTo>
                      <a:pt x="226" y="223"/>
                    </a:lnTo>
                    <a:lnTo>
                      <a:pt x="237" y="225"/>
                    </a:lnTo>
                    <a:lnTo>
                      <a:pt x="244" y="231"/>
                    </a:lnTo>
                    <a:lnTo>
                      <a:pt x="247" y="231"/>
                    </a:lnTo>
                    <a:lnTo>
                      <a:pt x="250" y="195"/>
                    </a:lnTo>
                    <a:lnTo>
                      <a:pt x="244" y="186"/>
                    </a:lnTo>
                    <a:lnTo>
                      <a:pt x="246" y="167"/>
                    </a:lnTo>
                    <a:lnTo>
                      <a:pt x="249" y="167"/>
                    </a:lnTo>
                    <a:lnTo>
                      <a:pt x="250" y="148"/>
                    </a:lnTo>
                    <a:lnTo>
                      <a:pt x="218" y="138"/>
                    </a:lnTo>
                    <a:lnTo>
                      <a:pt x="202" y="128"/>
                    </a:lnTo>
                    <a:lnTo>
                      <a:pt x="188" y="109"/>
                    </a:lnTo>
                    <a:lnTo>
                      <a:pt x="184" y="94"/>
                    </a:lnTo>
                    <a:lnTo>
                      <a:pt x="175" y="94"/>
                    </a:lnTo>
                    <a:lnTo>
                      <a:pt x="167" y="101"/>
                    </a:lnTo>
                    <a:lnTo>
                      <a:pt x="159" y="98"/>
                    </a:lnTo>
                    <a:lnTo>
                      <a:pt x="153" y="85"/>
                    </a:lnTo>
                    <a:lnTo>
                      <a:pt x="160" y="77"/>
                    </a:lnTo>
                    <a:lnTo>
                      <a:pt x="161" y="59"/>
                    </a:lnTo>
                    <a:lnTo>
                      <a:pt x="156" y="55"/>
                    </a:lnTo>
                    <a:lnTo>
                      <a:pt x="142" y="49"/>
                    </a:lnTo>
                    <a:lnTo>
                      <a:pt x="129" y="38"/>
                    </a:lnTo>
                    <a:lnTo>
                      <a:pt x="128" y="30"/>
                    </a:lnTo>
                    <a:lnTo>
                      <a:pt x="121" y="17"/>
                    </a:lnTo>
                    <a:lnTo>
                      <a:pt x="122" y="2"/>
                    </a:lnTo>
                    <a:lnTo>
                      <a:pt x="118" y="0"/>
                    </a:lnTo>
                    <a:lnTo>
                      <a:pt x="114" y="4"/>
                    </a:lnTo>
                    <a:lnTo>
                      <a:pt x="114" y="15"/>
                    </a:lnTo>
                    <a:lnTo>
                      <a:pt x="105" y="17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29" name="Freeform 351"/>
              <p:cNvSpPr>
                <a:spLocks/>
              </p:cNvSpPr>
              <p:nvPr/>
            </p:nvSpPr>
            <p:spPr bwMode="auto">
              <a:xfrm>
                <a:off x="739" y="2407"/>
                <a:ext cx="223" cy="199"/>
              </a:xfrm>
              <a:custGeom>
                <a:avLst/>
                <a:gdLst>
                  <a:gd name="T0" fmla="*/ 197 w 223"/>
                  <a:gd name="T1" fmla="*/ 199 h 199"/>
                  <a:gd name="T2" fmla="*/ 200 w 223"/>
                  <a:gd name="T3" fmla="*/ 193 h 199"/>
                  <a:gd name="T4" fmla="*/ 223 w 223"/>
                  <a:gd name="T5" fmla="*/ 174 h 199"/>
                  <a:gd name="T6" fmla="*/ 221 w 223"/>
                  <a:gd name="T7" fmla="*/ 161 h 199"/>
                  <a:gd name="T8" fmla="*/ 198 w 223"/>
                  <a:gd name="T9" fmla="*/ 126 h 199"/>
                  <a:gd name="T10" fmla="*/ 195 w 223"/>
                  <a:gd name="T11" fmla="*/ 114 h 199"/>
                  <a:gd name="T12" fmla="*/ 200 w 223"/>
                  <a:gd name="T13" fmla="*/ 95 h 199"/>
                  <a:gd name="T14" fmla="*/ 197 w 223"/>
                  <a:gd name="T15" fmla="*/ 86 h 199"/>
                  <a:gd name="T16" fmla="*/ 186 w 223"/>
                  <a:gd name="T17" fmla="*/ 69 h 199"/>
                  <a:gd name="T18" fmla="*/ 186 w 223"/>
                  <a:gd name="T19" fmla="*/ 61 h 199"/>
                  <a:gd name="T20" fmla="*/ 164 w 223"/>
                  <a:gd name="T21" fmla="*/ 30 h 199"/>
                  <a:gd name="T22" fmla="*/ 159 w 223"/>
                  <a:gd name="T23" fmla="*/ 30 h 199"/>
                  <a:gd name="T24" fmla="*/ 153 w 223"/>
                  <a:gd name="T25" fmla="*/ 20 h 199"/>
                  <a:gd name="T26" fmla="*/ 132 w 223"/>
                  <a:gd name="T27" fmla="*/ 16 h 199"/>
                  <a:gd name="T28" fmla="*/ 128 w 223"/>
                  <a:gd name="T29" fmla="*/ 20 h 199"/>
                  <a:gd name="T30" fmla="*/ 122 w 223"/>
                  <a:gd name="T31" fmla="*/ 18 h 199"/>
                  <a:gd name="T32" fmla="*/ 115 w 223"/>
                  <a:gd name="T33" fmla="*/ 24 h 199"/>
                  <a:gd name="T34" fmla="*/ 106 w 223"/>
                  <a:gd name="T35" fmla="*/ 24 h 199"/>
                  <a:gd name="T36" fmla="*/ 95 w 223"/>
                  <a:gd name="T37" fmla="*/ 4 h 199"/>
                  <a:gd name="T38" fmla="*/ 79 w 223"/>
                  <a:gd name="T39" fmla="*/ 14 h 199"/>
                  <a:gd name="T40" fmla="*/ 60 w 223"/>
                  <a:gd name="T41" fmla="*/ 9 h 199"/>
                  <a:gd name="T42" fmla="*/ 58 w 223"/>
                  <a:gd name="T43" fmla="*/ 6 h 199"/>
                  <a:gd name="T44" fmla="*/ 24 w 223"/>
                  <a:gd name="T45" fmla="*/ 0 h 199"/>
                  <a:gd name="T46" fmla="*/ 18 w 223"/>
                  <a:gd name="T47" fmla="*/ 9 h 199"/>
                  <a:gd name="T48" fmla="*/ 10 w 223"/>
                  <a:gd name="T49" fmla="*/ 20 h 199"/>
                  <a:gd name="T50" fmla="*/ 9 w 223"/>
                  <a:gd name="T51" fmla="*/ 32 h 199"/>
                  <a:gd name="T52" fmla="*/ 0 w 223"/>
                  <a:gd name="T53" fmla="*/ 45 h 199"/>
                  <a:gd name="T54" fmla="*/ 7 w 223"/>
                  <a:gd name="T55" fmla="*/ 56 h 199"/>
                  <a:gd name="T56" fmla="*/ 17 w 223"/>
                  <a:gd name="T57" fmla="*/ 65 h 199"/>
                  <a:gd name="T58" fmla="*/ 21 w 223"/>
                  <a:gd name="T59" fmla="*/ 73 h 199"/>
                  <a:gd name="T60" fmla="*/ 27 w 223"/>
                  <a:gd name="T61" fmla="*/ 79 h 199"/>
                  <a:gd name="T62" fmla="*/ 33 w 223"/>
                  <a:gd name="T63" fmla="*/ 79 h 199"/>
                  <a:gd name="T64" fmla="*/ 42 w 223"/>
                  <a:gd name="T65" fmla="*/ 81 h 199"/>
                  <a:gd name="T66" fmla="*/ 45 w 223"/>
                  <a:gd name="T67" fmla="*/ 93 h 199"/>
                  <a:gd name="T68" fmla="*/ 44 w 223"/>
                  <a:gd name="T69" fmla="*/ 101 h 199"/>
                  <a:gd name="T70" fmla="*/ 50 w 223"/>
                  <a:gd name="T71" fmla="*/ 105 h 199"/>
                  <a:gd name="T72" fmla="*/ 64 w 223"/>
                  <a:gd name="T73" fmla="*/ 116 h 199"/>
                  <a:gd name="T74" fmla="*/ 79 w 223"/>
                  <a:gd name="T75" fmla="*/ 131 h 199"/>
                  <a:gd name="T76" fmla="*/ 90 w 223"/>
                  <a:gd name="T77" fmla="*/ 140 h 199"/>
                  <a:gd name="T78" fmla="*/ 108 w 223"/>
                  <a:gd name="T79" fmla="*/ 152 h 199"/>
                  <a:gd name="T80" fmla="*/ 135 w 223"/>
                  <a:gd name="T81" fmla="*/ 170 h 199"/>
                  <a:gd name="T82" fmla="*/ 155 w 223"/>
                  <a:gd name="T83" fmla="*/ 181 h 199"/>
                  <a:gd name="T84" fmla="*/ 176 w 223"/>
                  <a:gd name="T85" fmla="*/ 187 h 199"/>
                  <a:gd name="T86" fmla="*/ 197 w 223"/>
                  <a:gd name="T87" fmla="*/ 199 h 19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3"/>
                  <a:gd name="T133" fmla="*/ 0 h 199"/>
                  <a:gd name="T134" fmla="*/ 223 w 223"/>
                  <a:gd name="T135" fmla="*/ 199 h 19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3" h="199">
                    <a:moveTo>
                      <a:pt x="197" y="199"/>
                    </a:moveTo>
                    <a:lnTo>
                      <a:pt x="200" y="193"/>
                    </a:lnTo>
                    <a:lnTo>
                      <a:pt x="223" y="174"/>
                    </a:lnTo>
                    <a:lnTo>
                      <a:pt x="221" y="161"/>
                    </a:lnTo>
                    <a:lnTo>
                      <a:pt x="198" y="126"/>
                    </a:lnTo>
                    <a:lnTo>
                      <a:pt x="195" y="114"/>
                    </a:lnTo>
                    <a:lnTo>
                      <a:pt x="200" y="95"/>
                    </a:lnTo>
                    <a:lnTo>
                      <a:pt x="197" y="86"/>
                    </a:lnTo>
                    <a:lnTo>
                      <a:pt x="186" y="69"/>
                    </a:lnTo>
                    <a:lnTo>
                      <a:pt x="186" y="61"/>
                    </a:lnTo>
                    <a:lnTo>
                      <a:pt x="164" y="30"/>
                    </a:lnTo>
                    <a:lnTo>
                      <a:pt x="159" y="30"/>
                    </a:lnTo>
                    <a:lnTo>
                      <a:pt x="153" y="20"/>
                    </a:lnTo>
                    <a:lnTo>
                      <a:pt x="132" y="16"/>
                    </a:lnTo>
                    <a:lnTo>
                      <a:pt x="128" y="20"/>
                    </a:lnTo>
                    <a:lnTo>
                      <a:pt x="122" y="18"/>
                    </a:lnTo>
                    <a:lnTo>
                      <a:pt x="115" y="24"/>
                    </a:lnTo>
                    <a:lnTo>
                      <a:pt x="106" y="24"/>
                    </a:lnTo>
                    <a:lnTo>
                      <a:pt x="95" y="4"/>
                    </a:lnTo>
                    <a:lnTo>
                      <a:pt x="79" y="14"/>
                    </a:lnTo>
                    <a:lnTo>
                      <a:pt x="60" y="9"/>
                    </a:lnTo>
                    <a:lnTo>
                      <a:pt x="58" y="6"/>
                    </a:lnTo>
                    <a:lnTo>
                      <a:pt x="24" y="0"/>
                    </a:lnTo>
                    <a:lnTo>
                      <a:pt x="18" y="9"/>
                    </a:lnTo>
                    <a:lnTo>
                      <a:pt x="10" y="20"/>
                    </a:lnTo>
                    <a:lnTo>
                      <a:pt x="9" y="32"/>
                    </a:lnTo>
                    <a:lnTo>
                      <a:pt x="0" y="45"/>
                    </a:lnTo>
                    <a:lnTo>
                      <a:pt x="7" y="56"/>
                    </a:lnTo>
                    <a:lnTo>
                      <a:pt x="17" y="65"/>
                    </a:lnTo>
                    <a:lnTo>
                      <a:pt x="21" y="73"/>
                    </a:lnTo>
                    <a:lnTo>
                      <a:pt x="27" y="79"/>
                    </a:lnTo>
                    <a:lnTo>
                      <a:pt x="33" y="79"/>
                    </a:lnTo>
                    <a:lnTo>
                      <a:pt x="42" y="81"/>
                    </a:lnTo>
                    <a:lnTo>
                      <a:pt x="45" y="93"/>
                    </a:lnTo>
                    <a:lnTo>
                      <a:pt x="44" y="101"/>
                    </a:lnTo>
                    <a:lnTo>
                      <a:pt x="50" y="105"/>
                    </a:lnTo>
                    <a:lnTo>
                      <a:pt x="64" y="116"/>
                    </a:lnTo>
                    <a:lnTo>
                      <a:pt x="79" y="131"/>
                    </a:lnTo>
                    <a:lnTo>
                      <a:pt x="90" y="140"/>
                    </a:lnTo>
                    <a:lnTo>
                      <a:pt x="108" y="152"/>
                    </a:lnTo>
                    <a:lnTo>
                      <a:pt x="135" y="170"/>
                    </a:lnTo>
                    <a:lnTo>
                      <a:pt x="155" y="181"/>
                    </a:lnTo>
                    <a:lnTo>
                      <a:pt x="176" y="187"/>
                    </a:lnTo>
                    <a:lnTo>
                      <a:pt x="197" y="19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0" name="Freeform 352"/>
              <p:cNvSpPr>
                <a:spLocks/>
              </p:cNvSpPr>
              <p:nvPr/>
            </p:nvSpPr>
            <p:spPr bwMode="auto">
              <a:xfrm>
                <a:off x="739" y="2407"/>
                <a:ext cx="223" cy="199"/>
              </a:xfrm>
              <a:custGeom>
                <a:avLst/>
                <a:gdLst>
                  <a:gd name="T0" fmla="*/ 197 w 223"/>
                  <a:gd name="T1" fmla="*/ 199 h 199"/>
                  <a:gd name="T2" fmla="*/ 200 w 223"/>
                  <a:gd name="T3" fmla="*/ 193 h 199"/>
                  <a:gd name="T4" fmla="*/ 223 w 223"/>
                  <a:gd name="T5" fmla="*/ 174 h 199"/>
                  <a:gd name="T6" fmla="*/ 221 w 223"/>
                  <a:gd name="T7" fmla="*/ 161 h 199"/>
                  <a:gd name="T8" fmla="*/ 198 w 223"/>
                  <a:gd name="T9" fmla="*/ 126 h 199"/>
                  <a:gd name="T10" fmla="*/ 195 w 223"/>
                  <a:gd name="T11" fmla="*/ 114 h 199"/>
                  <a:gd name="T12" fmla="*/ 200 w 223"/>
                  <a:gd name="T13" fmla="*/ 95 h 199"/>
                  <a:gd name="T14" fmla="*/ 197 w 223"/>
                  <a:gd name="T15" fmla="*/ 86 h 199"/>
                  <a:gd name="T16" fmla="*/ 186 w 223"/>
                  <a:gd name="T17" fmla="*/ 69 h 199"/>
                  <a:gd name="T18" fmla="*/ 186 w 223"/>
                  <a:gd name="T19" fmla="*/ 61 h 199"/>
                  <a:gd name="T20" fmla="*/ 164 w 223"/>
                  <a:gd name="T21" fmla="*/ 30 h 199"/>
                  <a:gd name="T22" fmla="*/ 159 w 223"/>
                  <a:gd name="T23" fmla="*/ 30 h 199"/>
                  <a:gd name="T24" fmla="*/ 153 w 223"/>
                  <a:gd name="T25" fmla="*/ 20 h 199"/>
                  <a:gd name="T26" fmla="*/ 132 w 223"/>
                  <a:gd name="T27" fmla="*/ 16 h 199"/>
                  <a:gd name="T28" fmla="*/ 128 w 223"/>
                  <a:gd name="T29" fmla="*/ 20 h 199"/>
                  <a:gd name="T30" fmla="*/ 122 w 223"/>
                  <a:gd name="T31" fmla="*/ 18 h 199"/>
                  <a:gd name="T32" fmla="*/ 115 w 223"/>
                  <a:gd name="T33" fmla="*/ 24 h 199"/>
                  <a:gd name="T34" fmla="*/ 106 w 223"/>
                  <a:gd name="T35" fmla="*/ 24 h 199"/>
                  <a:gd name="T36" fmla="*/ 95 w 223"/>
                  <a:gd name="T37" fmla="*/ 4 h 199"/>
                  <a:gd name="T38" fmla="*/ 79 w 223"/>
                  <a:gd name="T39" fmla="*/ 14 h 199"/>
                  <a:gd name="T40" fmla="*/ 60 w 223"/>
                  <a:gd name="T41" fmla="*/ 9 h 199"/>
                  <a:gd name="T42" fmla="*/ 58 w 223"/>
                  <a:gd name="T43" fmla="*/ 6 h 199"/>
                  <a:gd name="T44" fmla="*/ 24 w 223"/>
                  <a:gd name="T45" fmla="*/ 0 h 199"/>
                  <a:gd name="T46" fmla="*/ 18 w 223"/>
                  <a:gd name="T47" fmla="*/ 9 h 199"/>
                  <a:gd name="T48" fmla="*/ 10 w 223"/>
                  <a:gd name="T49" fmla="*/ 20 h 199"/>
                  <a:gd name="T50" fmla="*/ 9 w 223"/>
                  <a:gd name="T51" fmla="*/ 32 h 199"/>
                  <a:gd name="T52" fmla="*/ 0 w 223"/>
                  <a:gd name="T53" fmla="*/ 45 h 199"/>
                  <a:gd name="T54" fmla="*/ 7 w 223"/>
                  <a:gd name="T55" fmla="*/ 56 h 199"/>
                  <a:gd name="T56" fmla="*/ 17 w 223"/>
                  <a:gd name="T57" fmla="*/ 65 h 199"/>
                  <a:gd name="T58" fmla="*/ 21 w 223"/>
                  <a:gd name="T59" fmla="*/ 73 h 199"/>
                  <a:gd name="T60" fmla="*/ 27 w 223"/>
                  <a:gd name="T61" fmla="*/ 79 h 199"/>
                  <a:gd name="T62" fmla="*/ 33 w 223"/>
                  <a:gd name="T63" fmla="*/ 79 h 199"/>
                  <a:gd name="T64" fmla="*/ 42 w 223"/>
                  <a:gd name="T65" fmla="*/ 81 h 199"/>
                  <a:gd name="T66" fmla="*/ 45 w 223"/>
                  <a:gd name="T67" fmla="*/ 93 h 199"/>
                  <a:gd name="T68" fmla="*/ 44 w 223"/>
                  <a:gd name="T69" fmla="*/ 101 h 199"/>
                  <a:gd name="T70" fmla="*/ 50 w 223"/>
                  <a:gd name="T71" fmla="*/ 105 h 199"/>
                  <a:gd name="T72" fmla="*/ 64 w 223"/>
                  <a:gd name="T73" fmla="*/ 116 h 199"/>
                  <a:gd name="T74" fmla="*/ 79 w 223"/>
                  <a:gd name="T75" fmla="*/ 131 h 199"/>
                  <a:gd name="T76" fmla="*/ 90 w 223"/>
                  <a:gd name="T77" fmla="*/ 140 h 199"/>
                  <a:gd name="T78" fmla="*/ 108 w 223"/>
                  <a:gd name="T79" fmla="*/ 152 h 199"/>
                  <a:gd name="T80" fmla="*/ 135 w 223"/>
                  <a:gd name="T81" fmla="*/ 170 h 199"/>
                  <a:gd name="T82" fmla="*/ 155 w 223"/>
                  <a:gd name="T83" fmla="*/ 181 h 199"/>
                  <a:gd name="T84" fmla="*/ 176 w 223"/>
                  <a:gd name="T85" fmla="*/ 187 h 199"/>
                  <a:gd name="T86" fmla="*/ 197 w 223"/>
                  <a:gd name="T87" fmla="*/ 199 h 19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3"/>
                  <a:gd name="T133" fmla="*/ 0 h 199"/>
                  <a:gd name="T134" fmla="*/ 223 w 223"/>
                  <a:gd name="T135" fmla="*/ 199 h 19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3" h="199">
                    <a:moveTo>
                      <a:pt x="197" y="199"/>
                    </a:moveTo>
                    <a:lnTo>
                      <a:pt x="200" y="193"/>
                    </a:lnTo>
                    <a:lnTo>
                      <a:pt x="223" y="174"/>
                    </a:lnTo>
                    <a:lnTo>
                      <a:pt x="221" y="161"/>
                    </a:lnTo>
                    <a:lnTo>
                      <a:pt x="198" y="126"/>
                    </a:lnTo>
                    <a:lnTo>
                      <a:pt x="195" y="114"/>
                    </a:lnTo>
                    <a:lnTo>
                      <a:pt x="200" y="95"/>
                    </a:lnTo>
                    <a:lnTo>
                      <a:pt x="197" y="86"/>
                    </a:lnTo>
                    <a:lnTo>
                      <a:pt x="186" y="69"/>
                    </a:lnTo>
                    <a:lnTo>
                      <a:pt x="186" y="61"/>
                    </a:lnTo>
                    <a:lnTo>
                      <a:pt x="164" y="30"/>
                    </a:lnTo>
                    <a:lnTo>
                      <a:pt x="159" y="30"/>
                    </a:lnTo>
                    <a:lnTo>
                      <a:pt x="153" y="20"/>
                    </a:lnTo>
                    <a:lnTo>
                      <a:pt x="132" y="16"/>
                    </a:lnTo>
                    <a:lnTo>
                      <a:pt x="128" y="20"/>
                    </a:lnTo>
                    <a:lnTo>
                      <a:pt x="122" y="18"/>
                    </a:lnTo>
                    <a:lnTo>
                      <a:pt x="115" y="24"/>
                    </a:lnTo>
                    <a:lnTo>
                      <a:pt x="106" y="24"/>
                    </a:lnTo>
                    <a:lnTo>
                      <a:pt x="95" y="4"/>
                    </a:lnTo>
                    <a:lnTo>
                      <a:pt x="79" y="14"/>
                    </a:lnTo>
                    <a:lnTo>
                      <a:pt x="60" y="9"/>
                    </a:lnTo>
                    <a:lnTo>
                      <a:pt x="58" y="6"/>
                    </a:lnTo>
                    <a:lnTo>
                      <a:pt x="24" y="0"/>
                    </a:lnTo>
                    <a:lnTo>
                      <a:pt x="18" y="9"/>
                    </a:lnTo>
                    <a:lnTo>
                      <a:pt x="10" y="20"/>
                    </a:lnTo>
                    <a:lnTo>
                      <a:pt x="9" y="32"/>
                    </a:lnTo>
                    <a:lnTo>
                      <a:pt x="0" y="45"/>
                    </a:lnTo>
                    <a:lnTo>
                      <a:pt x="7" y="56"/>
                    </a:lnTo>
                    <a:lnTo>
                      <a:pt x="17" y="65"/>
                    </a:lnTo>
                    <a:lnTo>
                      <a:pt x="21" y="73"/>
                    </a:lnTo>
                    <a:lnTo>
                      <a:pt x="27" y="79"/>
                    </a:lnTo>
                    <a:lnTo>
                      <a:pt x="33" y="79"/>
                    </a:lnTo>
                    <a:lnTo>
                      <a:pt x="42" y="81"/>
                    </a:lnTo>
                    <a:lnTo>
                      <a:pt x="45" y="93"/>
                    </a:lnTo>
                    <a:lnTo>
                      <a:pt x="44" y="101"/>
                    </a:lnTo>
                    <a:lnTo>
                      <a:pt x="50" y="105"/>
                    </a:lnTo>
                    <a:lnTo>
                      <a:pt x="64" y="116"/>
                    </a:lnTo>
                    <a:lnTo>
                      <a:pt x="79" y="131"/>
                    </a:lnTo>
                    <a:lnTo>
                      <a:pt x="90" y="140"/>
                    </a:lnTo>
                    <a:lnTo>
                      <a:pt x="108" y="152"/>
                    </a:lnTo>
                    <a:lnTo>
                      <a:pt x="135" y="170"/>
                    </a:lnTo>
                    <a:lnTo>
                      <a:pt x="155" y="181"/>
                    </a:lnTo>
                    <a:lnTo>
                      <a:pt x="176" y="187"/>
                    </a:lnTo>
                    <a:lnTo>
                      <a:pt x="197" y="199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1" name="Freeform 353"/>
              <p:cNvSpPr>
                <a:spLocks/>
              </p:cNvSpPr>
              <p:nvPr/>
            </p:nvSpPr>
            <p:spPr bwMode="auto">
              <a:xfrm>
                <a:off x="892" y="2383"/>
                <a:ext cx="43" cy="85"/>
              </a:xfrm>
              <a:custGeom>
                <a:avLst/>
                <a:gdLst>
                  <a:gd name="T0" fmla="*/ 34 w 43"/>
                  <a:gd name="T1" fmla="*/ 85 h 85"/>
                  <a:gd name="T2" fmla="*/ 42 w 43"/>
                  <a:gd name="T3" fmla="*/ 71 h 85"/>
                  <a:gd name="T4" fmla="*/ 43 w 43"/>
                  <a:gd name="T5" fmla="*/ 52 h 85"/>
                  <a:gd name="T6" fmla="*/ 41 w 43"/>
                  <a:gd name="T7" fmla="*/ 40 h 85"/>
                  <a:gd name="T8" fmla="*/ 42 w 43"/>
                  <a:gd name="T9" fmla="*/ 16 h 85"/>
                  <a:gd name="T10" fmla="*/ 39 w 43"/>
                  <a:gd name="T11" fmla="*/ 16 h 85"/>
                  <a:gd name="T12" fmla="*/ 37 w 43"/>
                  <a:gd name="T13" fmla="*/ 12 h 85"/>
                  <a:gd name="T14" fmla="*/ 28 w 43"/>
                  <a:gd name="T15" fmla="*/ 10 h 85"/>
                  <a:gd name="T16" fmla="*/ 28 w 43"/>
                  <a:gd name="T17" fmla="*/ 6 h 85"/>
                  <a:gd name="T18" fmla="*/ 28 w 43"/>
                  <a:gd name="T19" fmla="*/ 3 h 85"/>
                  <a:gd name="T20" fmla="*/ 16 w 43"/>
                  <a:gd name="T21" fmla="*/ 0 h 85"/>
                  <a:gd name="T22" fmla="*/ 14 w 43"/>
                  <a:gd name="T23" fmla="*/ 12 h 85"/>
                  <a:gd name="T24" fmla="*/ 8 w 43"/>
                  <a:gd name="T25" fmla="*/ 26 h 85"/>
                  <a:gd name="T26" fmla="*/ 4 w 43"/>
                  <a:gd name="T27" fmla="*/ 30 h 85"/>
                  <a:gd name="T28" fmla="*/ 0 w 43"/>
                  <a:gd name="T29" fmla="*/ 44 h 85"/>
                  <a:gd name="T30" fmla="*/ 6 w 43"/>
                  <a:gd name="T31" fmla="*/ 52 h 85"/>
                  <a:gd name="T32" fmla="*/ 12 w 43"/>
                  <a:gd name="T33" fmla="*/ 54 h 85"/>
                  <a:gd name="T34" fmla="*/ 34 w 43"/>
                  <a:gd name="T35" fmla="*/ 85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"/>
                  <a:gd name="T55" fmla="*/ 0 h 85"/>
                  <a:gd name="T56" fmla="*/ 43 w 43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" h="85">
                    <a:moveTo>
                      <a:pt x="34" y="85"/>
                    </a:moveTo>
                    <a:lnTo>
                      <a:pt x="42" y="71"/>
                    </a:lnTo>
                    <a:lnTo>
                      <a:pt x="43" y="52"/>
                    </a:lnTo>
                    <a:lnTo>
                      <a:pt x="41" y="40"/>
                    </a:lnTo>
                    <a:lnTo>
                      <a:pt x="42" y="16"/>
                    </a:lnTo>
                    <a:lnTo>
                      <a:pt x="39" y="16"/>
                    </a:lnTo>
                    <a:lnTo>
                      <a:pt x="37" y="12"/>
                    </a:lnTo>
                    <a:lnTo>
                      <a:pt x="28" y="10"/>
                    </a:lnTo>
                    <a:lnTo>
                      <a:pt x="28" y="6"/>
                    </a:lnTo>
                    <a:lnTo>
                      <a:pt x="28" y="3"/>
                    </a:lnTo>
                    <a:lnTo>
                      <a:pt x="16" y="0"/>
                    </a:lnTo>
                    <a:lnTo>
                      <a:pt x="14" y="12"/>
                    </a:lnTo>
                    <a:lnTo>
                      <a:pt x="8" y="26"/>
                    </a:lnTo>
                    <a:lnTo>
                      <a:pt x="4" y="30"/>
                    </a:lnTo>
                    <a:lnTo>
                      <a:pt x="0" y="44"/>
                    </a:lnTo>
                    <a:lnTo>
                      <a:pt x="6" y="52"/>
                    </a:lnTo>
                    <a:lnTo>
                      <a:pt x="12" y="54"/>
                    </a:lnTo>
                    <a:lnTo>
                      <a:pt x="34" y="8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2" name="Freeform 354"/>
              <p:cNvSpPr>
                <a:spLocks/>
              </p:cNvSpPr>
              <p:nvPr/>
            </p:nvSpPr>
            <p:spPr bwMode="auto">
              <a:xfrm>
                <a:off x="892" y="2383"/>
                <a:ext cx="43" cy="85"/>
              </a:xfrm>
              <a:custGeom>
                <a:avLst/>
                <a:gdLst>
                  <a:gd name="T0" fmla="*/ 34 w 43"/>
                  <a:gd name="T1" fmla="*/ 85 h 85"/>
                  <a:gd name="T2" fmla="*/ 42 w 43"/>
                  <a:gd name="T3" fmla="*/ 71 h 85"/>
                  <a:gd name="T4" fmla="*/ 43 w 43"/>
                  <a:gd name="T5" fmla="*/ 52 h 85"/>
                  <a:gd name="T6" fmla="*/ 41 w 43"/>
                  <a:gd name="T7" fmla="*/ 40 h 85"/>
                  <a:gd name="T8" fmla="*/ 42 w 43"/>
                  <a:gd name="T9" fmla="*/ 16 h 85"/>
                  <a:gd name="T10" fmla="*/ 39 w 43"/>
                  <a:gd name="T11" fmla="*/ 16 h 85"/>
                  <a:gd name="T12" fmla="*/ 37 w 43"/>
                  <a:gd name="T13" fmla="*/ 12 h 85"/>
                  <a:gd name="T14" fmla="*/ 28 w 43"/>
                  <a:gd name="T15" fmla="*/ 10 h 85"/>
                  <a:gd name="T16" fmla="*/ 28 w 43"/>
                  <a:gd name="T17" fmla="*/ 6 h 85"/>
                  <a:gd name="T18" fmla="*/ 28 w 43"/>
                  <a:gd name="T19" fmla="*/ 3 h 85"/>
                  <a:gd name="T20" fmla="*/ 16 w 43"/>
                  <a:gd name="T21" fmla="*/ 0 h 85"/>
                  <a:gd name="T22" fmla="*/ 14 w 43"/>
                  <a:gd name="T23" fmla="*/ 12 h 85"/>
                  <a:gd name="T24" fmla="*/ 8 w 43"/>
                  <a:gd name="T25" fmla="*/ 26 h 85"/>
                  <a:gd name="T26" fmla="*/ 4 w 43"/>
                  <a:gd name="T27" fmla="*/ 30 h 85"/>
                  <a:gd name="T28" fmla="*/ 0 w 43"/>
                  <a:gd name="T29" fmla="*/ 44 h 85"/>
                  <a:gd name="T30" fmla="*/ 6 w 43"/>
                  <a:gd name="T31" fmla="*/ 52 h 85"/>
                  <a:gd name="T32" fmla="*/ 12 w 43"/>
                  <a:gd name="T33" fmla="*/ 54 h 85"/>
                  <a:gd name="T34" fmla="*/ 34 w 43"/>
                  <a:gd name="T35" fmla="*/ 85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"/>
                  <a:gd name="T55" fmla="*/ 0 h 85"/>
                  <a:gd name="T56" fmla="*/ 43 w 43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" h="85">
                    <a:moveTo>
                      <a:pt x="34" y="85"/>
                    </a:moveTo>
                    <a:lnTo>
                      <a:pt x="42" y="71"/>
                    </a:lnTo>
                    <a:lnTo>
                      <a:pt x="43" y="52"/>
                    </a:lnTo>
                    <a:lnTo>
                      <a:pt x="41" y="40"/>
                    </a:lnTo>
                    <a:lnTo>
                      <a:pt x="42" y="16"/>
                    </a:lnTo>
                    <a:lnTo>
                      <a:pt x="39" y="16"/>
                    </a:lnTo>
                    <a:lnTo>
                      <a:pt x="37" y="12"/>
                    </a:lnTo>
                    <a:lnTo>
                      <a:pt x="28" y="10"/>
                    </a:lnTo>
                    <a:lnTo>
                      <a:pt x="28" y="6"/>
                    </a:lnTo>
                    <a:lnTo>
                      <a:pt x="28" y="3"/>
                    </a:lnTo>
                    <a:lnTo>
                      <a:pt x="16" y="0"/>
                    </a:lnTo>
                    <a:lnTo>
                      <a:pt x="14" y="12"/>
                    </a:lnTo>
                    <a:lnTo>
                      <a:pt x="8" y="26"/>
                    </a:lnTo>
                    <a:lnTo>
                      <a:pt x="4" y="30"/>
                    </a:lnTo>
                    <a:lnTo>
                      <a:pt x="0" y="44"/>
                    </a:lnTo>
                    <a:lnTo>
                      <a:pt x="6" y="52"/>
                    </a:lnTo>
                    <a:lnTo>
                      <a:pt x="12" y="54"/>
                    </a:lnTo>
                    <a:lnTo>
                      <a:pt x="34" y="8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3" name="Freeform 355"/>
              <p:cNvSpPr>
                <a:spLocks/>
              </p:cNvSpPr>
              <p:nvPr/>
            </p:nvSpPr>
            <p:spPr bwMode="auto">
              <a:xfrm>
                <a:off x="906" y="2358"/>
                <a:ext cx="20" cy="25"/>
              </a:xfrm>
              <a:custGeom>
                <a:avLst/>
                <a:gdLst>
                  <a:gd name="T0" fmla="*/ 2 w 20"/>
                  <a:gd name="T1" fmla="*/ 25 h 25"/>
                  <a:gd name="T2" fmla="*/ 0 w 20"/>
                  <a:gd name="T3" fmla="*/ 19 h 25"/>
                  <a:gd name="T4" fmla="*/ 1 w 20"/>
                  <a:gd name="T5" fmla="*/ 7 h 25"/>
                  <a:gd name="T6" fmla="*/ 14 w 20"/>
                  <a:gd name="T7" fmla="*/ 0 h 25"/>
                  <a:gd name="T8" fmla="*/ 16 w 20"/>
                  <a:gd name="T9" fmla="*/ 0 h 25"/>
                  <a:gd name="T10" fmla="*/ 20 w 20"/>
                  <a:gd name="T11" fmla="*/ 2 h 25"/>
                  <a:gd name="T12" fmla="*/ 19 w 20"/>
                  <a:gd name="T13" fmla="*/ 15 h 25"/>
                  <a:gd name="T14" fmla="*/ 15 w 20"/>
                  <a:gd name="T15" fmla="*/ 19 h 25"/>
                  <a:gd name="T16" fmla="*/ 15 w 20"/>
                  <a:gd name="T17" fmla="*/ 23 h 25"/>
                  <a:gd name="T18" fmla="*/ 11 w 20"/>
                  <a:gd name="T19" fmla="*/ 25 h 25"/>
                  <a:gd name="T20" fmla="*/ 2 w 20"/>
                  <a:gd name="T21" fmla="*/ 25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5"/>
                  <a:gd name="T35" fmla="*/ 20 w 20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5">
                    <a:moveTo>
                      <a:pt x="2" y="25"/>
                    </a:moveTo>
                    <a:lnTo>
                      <a:pt x="0" y="19"/>
                    </a:lnTo>
                    <a:lnTo>
                      <a:pt x="1" y="7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5" y="23"/>
                    </a:lnTo>
                    <a:lnTo>
                      <a:pt x="11" y="25"/>
                    </a:lnTo>
                    <a:lnTo>
                      <a:pt x="2" y="2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4" name="Freeform 356"/>
              <p:cNvSpPr>
                <a:spLocks/>
              </p:cNvSpPr>
              <p:nvPr/>
            </p:nvSpPr>
            <p:spPr bwMode="auto">
              <a:xfrm>
                <a:off x="906" y="2358"/>
                <a:ext cx="20" cy="25"/>
              </a:xfrm>
              <a:custGeom>
                <a:avLst/>
                <a:gdLst>
                  <a:gd name="T0" fmla="*/ 2 w 20"/>
                  <a:gd name="T1" fmla="*/ 25 h 25"/>
                  <a:gd name="T2" fmla="*/ 0 w 20"/>
                  <a:gd name="T3" fmla="*/ 19 h 25"/>
                  <a:gd name="T4" fmla="*/ 1 w 20"/>
                  <a:gd name="T5" fmla="*/ 7 h 25"/>
                  <a:gd name="T6" fmla="*/ 14 w 20"/>
                  <a:gd name="T7" fmla="*/ 0 h 25"/>
                  <a:gd name="T8" fmla="*/ 16 w 20"/>
                  <a:gd name="T9" fmla="*/ 0 h 25"/>
                  <a:gd name="T10" fmla="*/ 20 w 20"/>
                  <a:gd name="T11" fmla="*/ 2 h 25"/>
                  <a:gd name="T12" fmla="*/ 19 w 20"/>
                  <a:gd name="T13" fmla="*/ 15 h 25"/>
                  <a:gd name="T14" fmla="*/ 15 w 20"/>
                  <a:gd name="T15" fmla="*/ 19 h 25"/>
                  <a:gd name="T16" fmla="*/ 15 w 20"/>
                  <a:gd name="T17" fmla="*/ 23 h 25"/>
                  <a:gd name="T18" fmla="*/ 11 w 20"/>
                  <a:gd name="T19" fmla="*/ 25 h 25"/>
                  <a:gd name="T20" fmla="*/ 2 w 20"/>
                  <a:gd name="T21" fmla="*/ 25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"/>
                  <a:gd name="T34" fmla="*/ 0 h 25"/>
                  <a:gd name="T35" fmla="*/ 20 w 20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" h="25">
                    <a:moveTo>
                      <a:pt x="2" y="25"/>
                    </a:moveTo>
                    <a:lnTo>
                      <a:pt x="0" y="19"/>
                    </a:lnTo>
                    <a:lnTo>
                      <a:pt x="1" y="7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20" y="2"/>
                    </a:lnTo>
                    <a:lnTo>
                      <a:pt x="19" y="15"/>
                    </a:lnTo>
                    <a:lnTo>
                      <a:pt x="15" y="19"/>
                    </a:lnTo>
                    <a:lnTo>
                      <a:pt x="15" y="23"/>
                    </a:lnTo>
                    <a:lnTo>
                      <a:pt x="11" y="25"/>
                    </a:lnTo>
                    <a:lnTo>
                      <a:pt x="2" y="2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5" name="Freeform 357"/>
              <p:cNvSpPr>
                <a:spLocks/>
              </p:cNvSpPr>
              <p:nvPr/>
            </p:nvSpPr>
            <p:spPr bwMode="auto">
              <a:xfrm>
                <a:off x="834" y="2305"/>
                <a:ext cx="117" cy="126"/>
              </a:xfrm>
              <a:custGeom>
                <a:avLst/>
                <a:gdLst>
                  <a:gd name="T0" fmla="*/ 58 w 117"/>
                  <a:gd name="T1" fmla="*/ 122 h 126"/>
                  <a:gd name="T2" fmla="*/ 37 w 117"/>
                  <a:gd name="T3" fmla="*/ 118 h 126"/>
                  <a:gd name="T4" fmla="*/ 34 w 117"/>
                  <a:gd name="T5" fmla="*/ 122 h 126"/>
                  <a:gd name="T6" fmla="*/ 27 w 117"/>
                  <a:gd name="T7" fmla="*/ 120 h 126"/>
                  <a:gd name="T8" fmla="*/ 21 w 117"/>
                  <a:gd name="T9" fmla="*/ 126 h 126"/>
                  <a:gd name="T10" fmla="*/ 12 w 117"/>
                  <a:gd name="T11" fmla="*/ 124 h 126"/>
                  <a:gd name="T12" fmla="*/ 0 w 117"/>
                  <a:gd name="T13" fmla="*/ 106 h 126"/>
                  <a:gd name="T14" fmla="*/ 16 w 117"/>
                  <a:gd name="T15" fmla="*/ 75 h 126"/>
                  <a:gd name="T16" fmla="*/ 19 w 117"/>
                  <a:gd name="T17" fmla="*/ 51 h 126"/>
                  <a:gd name="T18" fmla="*/ 23 w 117"/>
                  <a:gd name="T19" fmla="*/ 49 h 126"/>
                  <a:gd name="T20" fmla="*/ 25 w 117"/>
                  <a:gd name="T21" fmla="*/ 37 h 126"/>
                  <a:gd name="T22" fmla="*/ 27 w 117"/>
                  <a:gd name="T23" fmla="*/ 37 h 126"/>
                  <a:gd name="T24" fmla="*/ 30 w 117"/>
                  <a:gd name="T25" fmla="*/ 4 h 126"/>
                  <a:gd name="T26" fmla="*/ 34 w 117"/>
                  <a:gd name="T27" fmla="*/ 4 h 126"/>
                  <a:gd name="T28" fmla="*/ 44 w 117"/>
                  <a:gd name="T29" fmla="*/ 2 h 126"/>
                  <a:gd name="T30" fmla="*/ 47 w 117"/>
                  <a:gd name="T31" fmla="*/ 0 h 126"/>
                  <a:gd name="T32" fmla="*/ 58 w 117"/>
                  <a:gd name="T33" fmla="*/ 2 h 126"/>
                  <a:gd name="T34" fmla="*/ 72 w 117"/>
                  <a:gd name="T35" fmla="*/ 27 h 126"/>
                  <a:gd name="T36" fmla="*/ 88 w 117"/>
                  <a:gd name="T37" fmla="*/ 29 h 126"/>
                  <a:gd name="T38" fmla="*/ 87 w 117"/>
                  <a:gd name="T39" fmla="*/ 34 h 126"/>
                  <a:gd name="T40" fmla="*/ 98 w 117"/>
                  <a:gd name="T41" fmla="*/ 45 h 126"/>
                  <a:gd name="T42" fmla="*/ 110 w 117"/>
                  <a:gd name="T43" fmla="*/ 47 h 126"/>
                  <a:gd name="T44" fmla="*/ 117 w 117"/>
                  <a:gd name="T45" fmla="*/ 55 h 126"/>
                  <a:gd name="T46" fmla="*/ 117 w 117"/>
                  <a:gd name="T47" fmla="*/ 59 h 126"/>
                  <a:gd name="T48" fmla="*/ 110 w 117"/>
                  <a:gd name="T49" fmla="*/ 60 h 126"/>
                  <a:gd name="T50" fmla="*/ 106 w 117"/>
                  <a:gd name="T51" fmla="*/ 64 h 126"/>
                  <a:gd name="T52" fmla="*/ 103 w 117"/>
                  <a:gd name="T53" fmla="*/ 71 h 126"/>
                  <a:gd name="T54" fmla="*/ 101 w 117"/>
                  <a:gd name="T55" fmla="*/ 83 h 126"/>
                  <a:gd name="T56" fmla="*/ 101 w 117"/>
                  <a:gd name="T57" fmla="*/ 86 h 126"/>
                  <a:gd name="T58" fmla="*/ 104 w 117"/>
                  <a:gd name="T59" fmla="*/ 92 h 126"/>
                  <a:gd name="T60" fmla="*/ 104 w 117"/>
                  <a:gd name="T61" fmla="*/ 96 h 126"/>
                  <a:gd name="T62" fmla="*/ 101 w 117"/>
                  <a:gd name="T63" fmla="*/ 94 h 126"/>
                  <a:gd name="T64" fmla="*/ 98 w 117"/>
                  <a:gd name="T65" fmla="*/ 94 h 126"/>
                  <a:gd name="T66" fmla="*/ 94 w 117"/>
                  <a:gd name="T67" fmla="*/ 90 h 126"/>
                  <a:gd name="T68" fmla="*/ 86 w 117"/>
                  <a:gd name="T69" fmla="*/ 88 h 126"/>
                  <a:gd name="T70" fmla="*/ 87 w 117"/>
                  <a:gd name="T71" fmla="*/ 81 h 126"/>
                  <a:gd name="T72" fmla="*/ 87 w 117"/>
                  <a:gd name="T73" fmla="*/ 77 h 126"/>
                  <a:gd name="T74" fmla="*/ 87 w 117"/>
                  <a:gd name="T75" fmla="*/ 73 h 126"/>
                  <a:gd name="T76" fmla="*/ 90 w 117"/>
                  <a:gd name="T77" fmla="*/ 68 h 126"/>
                  <a:gd name="T78" fmla="*/ 92 w 117"/>
                  <a:gd name="T79" fmla="*/ 55 h 126"/>
                  <a:gd name="T80" fmla="*/ 86 w 117"/>
                  <a:gd name="T81" fmla="*/ 53 h 126"/>
                  <a:gd name="T82" fmla="*/ 72 w 117"/>
                  <a:gd name="T83" fmla="*/ 60 h 126"/>
                  <a:gd name="T84" fmla="*/ 72 w 117"/>
                  <a:gd name="T85" fmla="*/ 73 h 126"/>
                  <a:gd name="T86" fmla="*/ 74 w 117"/>
                  <a:gd name="T87" fmla="*/ 79 h 126"/>
                  <a:gd name="T88" fmla="*/ 72 w 117"/>
                  <a:gd name="T89" fmla="*/ 90 h 126"/>
                  <a:gd name="T90" fmla="*/ 64 w 117"/>
                  <a:gd name="T91" fmla="*/ 102 h 126"/>
                  <a:gd name="T92" fmla="*/ 62 w 117"/>
                  <a:gd name="T93" fmla="*/ 108 h 126"/>
                  <a:gd name="T94" fmla="*/ 58 w 117"/>
                  <a:gd name="T95" fmla="*/ 122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7"/>
                  <a:gd name="T145" fmla="*/ 0 h 126"/>
                  <a:gd name="T146" fmla="*/ 117 w 117"/>
                  <a:gd name="T147" fmla="*/ 126 h 1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7" h="126">
                    <a:moveTo>
                      <a:pt x="58" y="122"/>
                    </a:moveTo>
                    <a:lnTo>
                      <a:pt x="37" y="118"/>
                    </a:lnTo>
                    <a:lnTo>
                      <a:pt x="34" y="122"/>
                    </a:lnTo>
                    <a:lnTo>
                      <a:pt x="27" y="120"/>
                    </a:lnTo>
                    <a:lnTo>
                      <a:pt x="21" y="126"/>
                    </a:lnTo>
                    <a:lnTo>
                      <a:pt x="12" y="124"/>
                    </a:lnTo>
                    <a:lnTo>
                      <a:pt x="0" y="106"/>
                    </a:lnTo>
                    <a:lnTo>
                      <a:pt x="16" y="75"/>
                    </a:lnTo>
                    <a:lnTo>
                      <a:pt x="19" y="51"/>
                    </a:lnTo>
                    <a:lnTo>
                      <a:pt x="23" y="49"/>
                    </a:lnTo>
                    <a:lnTo>
                      <a:pt x="25" y="37"/>
                    </a:lnTo>
                    <a:lnTo>
                      <a:pt x="27" y="37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8" y="2"/>
                    </a:lnTo>
                    <a:lnTo>
                      <a:pt x="72" y="27"/>
                    </a:lnTo>
                    <a:lnTo>
                      <a:pt x="88" y="29"/>
                    </a:lnTo>
                    <a:lnTo>
                      <a:pt x="87" y="34"/>
                    </a:lnTo>
                    <a:lnTo>
                      <a:pt x="98" y="45"/>
                    </a:lnTo>
                    <a:lnTo>
                      <a:pt x="110" y="47"/>
                    </a:lnTo>
                    <a:lnTo>
                      <a:pt x="117" y="55"/>
                    </a:lnTo>
                    <a:lnTo>
                      <a:pt x="117" y="59"/>
                    </a:lnTo>
                    <a:lnTo>
                      <a:pt x="110" y="60"/>
                    </a:lnTo>
                    <a:lnTo>
                      <a:pt x="106" y="64"/>
                    </a:lnTo>
                    <a:lnTo>
                      <a:pt x="103" y="71"/>
                    </a:lnTo>
                    <a:lnTo>
                      <a:pt x="101" y="83"/>
                    </a:lnTo>
                    <a:lnTo>
                      <a:pt x="101" y="86"/>
                    </a:lnTo>
                    <a:lnTo>
                      <a:pt x="104" y="92"/>
                    </a:lnTo>
                    <a:lnTo>
                      <a:pt x="104" y="96"/>
                    </a:lnTo>
                    <a:lnTo>
                      <a:pt x="101" y="94"/>
                    </a:lnTo>
                    <a:lnTo>
                      <a:pt x="98" y="94"/>
                    </a:lnTo>
                    <a:lnTo>
                      <a:pt x="94" y="90"/>
                    </a:lnTo>
                    <a:lnTo>
                      <a:pt x="86" y="88"/>
                    </a:lnTo>
                    <a:lnTo>
                      <a:pt x="87" y="81"/>
                    </a:lnTo>
                    <a:lnTo>
                      <a:pt x="87" y="77"/>
                    </a:lnTo>
                    <a:lnTo>
                      <a:pt x="87" y="73"/>
                    </a:lnTo>
                    <a:lnTo>
                      <a:pt x="90" y="68"/>
                    </a:lnTo>
                    <a:lnTo>
                      <a:pt x="92" y="55"/>
                    </a:lnTo>
                    <a:lnTo>
                      <a:pt x="86" y="53"/>
                    </a:lnTo>
                    <a:lnTo>
                      <a:pt x="72" y="60"/>
                    </a:lnTo>
                    <a:lnTo>
                      <a:pt x="72" y="73"/>
                    </a:lnTo>
                    <a:lnTo>
                      <a:pt x="74" y="79"/>
                    </a:lnTo>
                    <a:lnTo>
                      <a:pt x="72" y="90"/>
                    </a:lnTo>
                    <a:lnTo>
                      <a:pt x="64" y="102"/>
                    </a:lnTo>
                    <a:lnTo>
                      <a:pt x="62" y="108"/>
                    </a:lnTo>
                    <a:lnTo>
                      <a:pt x="58" y="12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6" name="Freeform 358"/>
              <p:cNvSpPr>
                <a:spLocks/>
              </p:cNvSpPr>
              <p:nvPr/>
            </p:nvSpPr>
            <p:spPr bwMode="auto">
              <a:xfrm>
                <a:off x="834" y="2305"/>
                <a:ext cx="117" cy="126"/>
              </a:xfrm>
              <a:custGeom>
                <a:avLst/>
                <a:gdLst>
                  <a:gd name="T0" fmla="*/ 58 w 117"/>
                  <a:gd name="T1" fmla="*/ 122 h 126"/>
                  <a:gd name="T2" fmla="*/ 37 w 117"/>
                  <a:gd name="T3" fmla="*/ 118 h 126"/>
                  <a:gd name="T4" fmla="*/ 34 w 117"/>
                  <a:gd name="T5" fmla="*/ 122 h 126"/>
                  <a:gd name="T6" fmla="*/ 27 w 117"/>
                  <a:gd name="T7" fmla="*/ 120 h 126"/>
                  <a:gd name="T8" fmla="*/ 21 w 117"/>
                  <a:gd name="T9" fmla="*/ 126 h 126"/>
                  <a:gd name="T10" fmla="*/ 12 w 117"/>
                  <a:gd name="T11" fmla="*/ 124 h 126"/>
                  <a:gd name="T12" fmla="*/ 0 w 117"/>
                  <a:gd name="T13" fmla="*/ 106 h 126"/>
                  <a:gd name="T14" fmla="*/ 16 w 117"/>
                  <a:gd name="T15" fmla="*/ 75 h 126"/>
                  <a:gd name="T16" fmla="*/ 19 w 117"/>
                  <a:gd name="T17" fmla="*/ 51 h 126"/>
                  <a:gd name="T18" fmla="*/ 23 w 117"/>
                  <a:gd name="T19" fmla="*/ 49 h 126"/>
                  <a:gd name="T20" fmla="*/ 25 w 117"/>
                  <a:gd name="T21" fmla="*/ 37 h 126"/>
                  <a:gd name="T22" fmla="*/ 27 w 117"/>
                  <a:gd name="T23" fmla="*/ 37 h 126"/>
                  <a:gd name="T24" fmla="*/ 30 w 117"/>
                  <a:gd name="T25" fmla="*/ 4 h 126"/>
                  <a:gd name="T26" fmla="*/ 34 w 117"/>
                  <a:gd name="T27" fmla="*/ 4 h 126"/>
                  <a:gd name="T28" fmla="*/ 44 w 117"/>
                  <a:gd name="T29" fmla="*/ 2 h 126"/>
                  <a:gd name="T30" fmla="*/ 47 w 117"/>
                  <a:gd name="T31" fmla="*/ 0 h 126"/>
                  <a:gd name="T32" fmla="*/ 58 w 117"/>
                  <a:gd name="T33" fmla="*/ 2 h 126"/>
                  <a:gd name="T34" fmla="*/ 72 w 117"/>
                  <a:gd name="T35" fmla="*/ 27 h 126"/>
                  <a:gd name="T36" fmla="*/ 88 w 117"/>
                  <a:gd name="T37" fmla="*/ 29 h 126"/>
                  <a:gd name="T38" fmla="*/ 87 w 117"/>
                  <a:gd name="T39" fmla="*/ 34 h 126"/>
                  <a:gd name="T40" fmla="*/ 98 w 117"/>
                  <a:gd name="T41" fmla="*/ 45 h 126"/>
                  <a:gd name="T42" fmla="*/ 110 w 117"/>
                  <a:gd name="T43" fmla="*/ 47 h 126"/>
                  <a:gd name="T44" fmla="*/ 117 w 117"/>
                  <a:gd name="T45" fmla="*/ 55 h 126"/>
                  <a:gd name="T46" fmla="*/ 117 w 117"/>
                  <a:gd name="T47" fmla="*/ 59 h 126"/>
                  <a:gd name="T48" fmla="*/ 110 w 117"/>
                  <a:gd name="T49" fmla="*/ 60 h 126"/>
                  <a:gd name="T50" fmla="*/ 106 w 117"/>
                  <a:gd name="T51" fmla="*/ 64 h 126"/>
                  <a:gd name="T52" fmla="*/ 103 w 117"/>
                  <a:gd name="T53" fmla="*/ 71 h 126"/>
                  <a:gd name="T54" fmla="*/ 101 w 117"/>
                  <a:gd name="T55" fmla="*/ 83 h 126"/>
                  <a:gd name="T56" fmla="*/ 101 w 117"/>
                  <a:gd name="T57" fmla="*/ 86 h 126"/>
                  <a:gd name="T58" fmla="*/ 104 w 117"/>
                  <a:gd name="T59" fmla="*/ 92 h 126"/>
                  <a:gd name="T60" fmla="*/ 104 w 117"/>
                  <a:gd name="T61" fmla="*/ 96 h 126"/>
                  <a:gd name="T62" fmla="*/ 101 w 117"/>
                  <a:gd name="T63" fmla="*/ 94 h 126"/>
                  <a:gd name="T64" fmla="*/ 98 w 117"/>
                  <a:gd name="T65" fmla="*/ 94 h 126"/>
                  <a:gd name="T66" fmla="*/ 94 w 117"/>
                  <a:gd name="T67" fmla="*/ 90 h 126"/>
                  <a:gd name="T68" fmla="*/ 86 w 117"/>
                  <a:gd name="T69" fmla="*/ 88 h 126"/>
                  <a:gd name="T70" fmla="*/ 87 w 117"/>
                  <a:gd name="T71" fmla="*/ 81 h 126"/>
                  <a:gd name="T72" fmla="*/ 87 w 117"/>
                  <a:gd name="T73" fmla="*/ 77 h 126"/>
                  <a:gd name="T74" fmla="*/ 87 w 117"/>
                  <a:gd name="T75" fmla="*/ 73 h 126"/>
                  <a:gd name="T76" fmla="*/ 90 w 117"/>
                  <a:gd name="T77" fmla="*/ 68 h 126"/>
                  <a:gd name="T78" fmla="*/ 92 w 117"/>
                  <a:gd name="T79" fmla="*/ 55 h 126"/>
                  <a:gd name="T80" fmla="*/ 86 w 117"/>
                  <a:gd name="T81" fmla="*/ 53 h 126"/>
                  <a:gd name="T82" fmla="*/ 72 w 117"/>
                  <a:gd name="T83" fmla="*/ 60 h 126"/>
                  <a:gd name="T84" fmla="*/ 72 w 117"/>
                  <a:gd name="T85" fmla="*/ 73 h 126"/>
                  <a:gd name="T86" fmla="*/ 74 w 117"/>
                  <a:gd name="T87" fmla="*/ 79 h 126"/>
                  <a:gd name="T88" fmla="*/ 72 w 117"/>
                  <a:gd name="T89" fmla="*/ 90 h 126"/>
                  <a:gd name="T90" fmla="*/ 64 w 117"/>
                  <a:gd name="T91" fmla="*/ 102 h 126"/>
                  <a:gd name="T92" fmla="*/ 62 w 117"/>
                  <a:gd name="T93" fmla="*/ 108 h 126"/>
                  <a:gd name="T94" fmla="*/ 58 w 117"/>
                  <a:gd name="T95" fmla="*/ 122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7"/>
                  <a:gd name="T145" fmla="*/ 0 h 126"/>
                  <a:gd name="T146" fmla="*/ 117 w 117"/>
                  <a:gd name="T147" fmla="*/ 126 h 12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7" h="126">
                    <a:moveTo>
                      <a:pt x="58" y="122"/>
                    </a:moveTo>
                    <a:lnTo>
                      <a:pt x="37" y="118"/>
                    </a:lnTo>
                    <a:lnTo>
                      <a:pt x="34" y="122"/>
                    </a:lnTo>
                    <a:lnTo>
                      <a:pt x="27" y="120"/>
                    </a:lnTo>
                    <a:lnTo>
                      <a:pt x="21" y="126"/>
                    </a:lnTo>
                    <a:lnTo>
                      <a:pt x="12" y="124"/>
                    </a:lnTo>
                    <a:lnTo>
                      <a:pt x="0" y="106"/>
                    </a:lnTo>
                    <a:lnTo>
                      <a:pt x="16" y="75"/>
                    </a:lnTo>
                    <a:lnTo>
                      <a:pt x="19" y="51"/>
                    </a:lnTo>
                    <a:lnTo>
                      <a:pt x="23" y="49"/>
                    </a:lnTo>
                    <a:lnTo>
                      <a:pt x="25" y="37"/>
                    </a:lnTo>
                    <a:lnTo>
                      <a:pt x="27" y="37"/>
                    </a:lnTo>
                    <a:lnTo>
                      <a:pt x="30" y="4"/>
                    </a:lnTo>
                    <a:lnTo>
                      <a:pt x="34" y="4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8" y="2"/>
                    </a:lnTo>
                    <a:lnTo>
                      <a:pt x="72" y="27"/>
                    </a:lnTo>
                    <a:lnTo>
                      <a:pt x="88" y="29"/>
                    </a:lnTo>
                    <a:lnTo>
                      <a:pt x="87" y="34"/>
                    </a:lnTo>
                    <a:lnTo>
                      <a:pt x="98" y="45"/>
                    </a:lnTo>
                    <a:lnTo>
                      <a:pt x="110" y="47"/>
                    </a:lnTo>
                    <a:lnTo>
                      <a:pt x="117" y="55"/>
                    </a:lnTo>
                    <a:lnTo>
                      <a:pt x="117" y="59"/>
                    </a:lnTo>
                    <a:lnTo>
                      <a:pt x="110" y="60"/>
                    </a:lnTo>
                    <a:lnTo>
                      <a:pt x="106" y="64"/>
                    </a:lnTo>
                    <a:lnTo>
                      <a:pt x="103" y="71"/>
                    </a:lnTo>
                    <a:lnTo>
                      <a:pt x="101" y="83"/>
                    </a:lnTo>
                    <a:lnTo>
                      <a:pt x="101" y="86"/>
                    </a:lnTo>
                    <a:lnTo>
                      <a:pt x="104" y="92"/>
                    </a:lnTo>
                    <a:lnTo>
                      <a:pt x="104" y="96"/>
                    </a:lnTo>
                    <a:lnTo>
                      <a:pt x="101" y="94"/>
                    </a:lnTo>
                    <a:lnTo>
                      <a:pt x="98" y="94"/>
                    </a:lnTo>
                    <a:lnTo>
                      <a:pt x="94" y="90"/>
                    </a:lnTo>
                    <a:lnTo>
                      <a:pt x="86" y="88"/>
                    </a:lnTo>
                    <a:lnTo>
                      <a:pt x="87" y="81"/>
                    </a:lnTo>
                    <a:lnTo>
                      <a:pt x="87" y="77"/>
                    </a:lnTo>
                    <a:lnTo>
                      <a:pt x="87" y="73"/>
                    </a:lnTo>
                    <a:lnTo>
                      <a:pt x="90" y="68"/>
                    </a:lnTo>
                    <a:lnTo>
                      <a:pt x="92" y="55"/>
                    </a:lnTo>
                    <a:lnTo>
                      <a:pt x="86" y="53"/>
                    </a:lnTo>
                    <a:lnTo>
                      <a:pt x="72" y="60"/>
                    </a:lnTo>
                    <a:lnTo>
                      <a:pt x="72" y="73"/>
                    </a:lnTo>
                    <a:lnTo>
                      <a:pt x="74" y="79"/>
                    </a:lnTo>
                    <a:lnTo>
                      <a:pt x="72" y="90"/>
                    </a:lnTo>
                    <a:lnTo>
                      <a:pt x="64" y="102"/>
                    </a:lnTo>
                    <a:lnTo>
                      <a:pt x="62" y="108"/>
                    </a:lnTo>
                    <a:lnTo>
                      <a:pt x="58" y="12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7" name="Freeform 359"/>
              <p:cNvSpPr>
                <a:spLocks/>
              </p:cNvSpPr>
              <p:nvPr/>
            </p:nvSpPr>
            <p:spPr bwMode="auto">
              <a:xfrm>
                <a:off x="1180" y="2479"/>
                <a:ext cx="171" cy="134"/>
              </a:xfrm>
              <a:custGeom>
                <a:avLst/>
                <a:gdLst>
                  <a:gd name="T0" fmla="*/ 0 w 171"/>
                  <a:gd name="T1" fmla="*/ 26 h 134"/>
                  <a:gd name="T2" fmla="*/ 1 w 171"/>
                  <a:gd name="T3" fmla="*/ 46 h 134"/>
                  <a:gd name="T4" fmla="*/ 21 w 171"/>
                  <a:gd name="T5" fmla="*/ 94 h 134"/>
                  <a:gd name="T6" fmla="*/ 32 w 171"/>
                  <a:gd name="T7" fmla="*/ 84 h 134"/>
                  <a:gd name="T8" fmla="*/ 37 w 171"/>
                  <a:gd name="T9" fmla="*/ 84 h 134"/>
                  <a:gd name="T10" fmla="*/ 38 w 171"/>
                  <a:gd name="T11" fmla="*/ 72 h 134"/>
                  <a:gd name="T12" fmla="*/ 49 w 171"/>
                  <a:gd name="T13" fmla="*/ 59 h 134"/>
                  <a:gd name="T14" fmla="*/ 55 w 171"/>
                  <a:gd name="T15" fmla="*/ 59 h 134"/>
                  <a:gd name="T16" fmla="*/ 56 w 171"/>
                  <a:gd name="T17" fmla="*/ 74 h 134"/>
                  <a:gd name="T18" fmla="*/ 55 w 171"/>
                  <a:gd name="T19" fmla="*/ 84 h 134"/>
                  <a:gd name="T20" fmla="*/ 58 w 171"/>
                  <a:gd name="T21" fmla="*/ 96 h 134"/>
                  <a:gd name="T22" fmla="*/ 64 w 171"/>
                  <a:gd name="T23" fmla="*/ 104 h 134"/>
                  <a:gd name="T24" fmla="*/ 72 w 171"/>
                  <a:gd name="T25" fmla="*/ 109 h 134"/>
                  <a:gd name="T26" fmla="*/ 77 w 171"/>
                  <a:gd name="T27" fmla="*/ 119 h 134"/>
                  <a:gd name="T28" fmla="*/ 87 w 171"/>
                  <a:gd name="T29" fmla="*/ 121 h 134"/>
                  <a:gd name="T30" fmla="*/ 87 w 171"/>
                  <a:gd name="T31" fmla="*/ 117 h 134"/>
                  <a:gd name="T32" fmla="*/ 79 w 171"/>
                  <a:gd name="T33" fmla="*/ 104 h 134"/>
                  <a:gd name="T34" fmla="*/ 80 w 171"/>
                  <a:gd name="T35" fmla="*/ 98 h 134"/>
                  <a:gd name="T36" fmla="*/ 94 w 171"/>
                  <a:gd name="T37" fmla="*/ 87 h 134"/>
                  <a:gd name="T38" fmla="*/ 99 w 171"/>
                  <a:gd name="T39" fmla="*/ 84 h 134"/>
                  <a:gd name="T40" fmla="*/ 105 w 171"/>
                  <a:gd name="T41" fmla="*/ 78 h 134"/>
                  <a:gd name="T42" fmla="*/ 117 w 171"/>
                  <a:gd name="T43" fmla="*/ 80 h 134"/>
                  <a:gd name="T44" fmla="*/ 131 w 171"/>
                  <a:gd name="T45" fmla="*/ 102 h 134"/>
                  <a:gd name="T46" fmla="*/ 131 w 171"/>
                  <a:gd name="T47" fmla="*/ 109 h 134"/>
                  <a:gd name="T48" fmla="*/ 139 w 171"/>
                  <a:gd name="T49" fmla="*/ 128 h 134"/>
                  <a:gd name="T50" fmla="*/ 146 w 171"/>
                  <a:gd name="T51" fmla="*/ 130 h 134"/>
                  <a:gd name="T52" fmla="*/ 150 w 171"/>
                  <a:gd name="T53" fmla="*/ 134 h 134"/>
                  <a:gd name="T54" fmla="*/ 154 w 171"/>
                  <a:gd name="T55" fmla="*/ 132 h 134"/>
                  <a:gd name="T56" fmla="*/ 164 w 171"/>
                  <a:gd name="T57" fmla="*/ 121 h 134"/>
                  <a:gd name="T58" fmla="*/ 171 w 171"/>
                  <a:gd name="T59" fmla="*/ 109 h 134"/>
                  <a:gd name="T60" fmla="*/ 171 w 171"/>
                  <a:gd name="T61" fmla="*/ 102 h 134"/>
                  <a:gd name="T62" fmla="*/ 169 w 171"/>
                  <a:gd name="T63" fmla="*/ 98 h 134"/>
                  <a:gd name="T64" fmla="*/ 163 w 171"/>
                  <a:gd name="T65" fmla="*/ 82 h 134"/>
                  <a:gd name="T66" fmla="*/ 149 w 171"/>
                  <a:gd name="T67" fmla="*/ 70 h 134"/>
                  <a:gd name="T68" fmla="*/ 142 w 171"/>
                  <a:gd name="T69" fmla="*/ 58 h 134"/>
                  <a:gd name="T70" fmla="*/ 135 w 171"/>
                  <a:gd name="T71" fmla="*/ 56 h 134"/>
                  <a:gd name="T72" fmla="*/ 132 w 171"/>
                  <a:gd name="T73" fmla="*/ 59 h 134"/>
                  <a:gd name="T74" fmla="*/ 131 w 171"/>
                  <a:gd name="T75" fmla="*/ 68 h 134"/>
                  <a:gd name="T76" fmla="*/ 129 w 171"/>
                  <a:gd name="T77" fmla="*/ 66 h 134"/>
                  <a:gd name="T78" fmla="*/ 122 w 171"/>
                  <a:gd name="T79" fmla="*/ 70 h 134"/>
                  <a:gd name="T80" fmla="*/ 113 w 171"/>
                  <a:gd name="T81" fmla="*/ 64 h 134"/>
                  <a:gd name="T82" fmla="*/ 105 w 171"/>
                  <a:gd name="T83" fmla="*/ 50 h 134"/>
                  <a:gd name="T84" fmla="*/ 107 w 171"/>
                  <a:gd name="T85" fmla="*/ 34 h 134"/>
                  <a:gd name="T86" fmla="*/ 104 w 171"/>
                  <a:gd name="T87" fmla="*/ 31 h 134"/>
                  <a:gd name="T88" fmla="*/ 98 w 171"/>
                  <a:gd name="T89" fmla="*/ 31 h 134"/>
                  <a:gd name="T90" fmla="*/ 89 w 171"/>
                  <a:gd name="T91" fmla="*/ 20 h 134"/>
                  <a:gd name="T92" fmla="*/ 83 w 171"/>
                  <a:gd name="T93" fmla="*/ 10 h 134"/>
                  <a:gd name="T94" fmla="*/ 85 w 171"/>
                  <a:gd name="T95" fmla="*/ 3 h 134"/>
                  <a:gd name="T96" fmla="*/ 76 w 171"/>
                  <a:gd name="T97" fmla="*/ 0 h 134"/>
                  <a:gd name="T98" fmla="*/ 66 w 171"/>
                  <a:gd name="T99" fmla="*/ 12 h 134"/>
                  <a:gd name="T100" fmla="*/ 58 w 171"/>
                  <a:gd name="T101" fmla="*/ 22 h 134"/>
                  <a:gd name="T102" fmla="*/ 31 w 171"/>
                  <a:gd name="T103" fmla="*/ 16 h 134"/>
                  <a:gd name="T104" fmla="*/ 28 w 171"/>
                  <a:gd name="T105" fmla="*/ 20 h 134"/>
                  <a:gd name="T106" fmla="*/ 18 w 171"/>
                  <a:gd name="T107" fmla="*/ 18 h 134"/>
                  <a:gd name="T108" fmla="*/ 9 w 171"/>
                  <a:gd name="T109" fmla="*/ 12 h 134"/>
                  <a:gd name="T110" fmla="*/ 3 w 171"/>
                  <a:gd name="T111" fmla="*/ 14 h 134"/>
                  <a:gd name="T112" fmla="*/ 6 w 171"/>
                  <a:gd name="T113" fmla="*/ 24 h 134"/>
                  <a:gd name="T114" fmla="*/ 0 w 171"/>
                  <a:gd name="T115" fmla="*/ 26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1"/>
                  <a:gd name="T175" fmla="*/ 0 h 134"/>
                  <a:gd name="T176" fmla="*/ 171 w 171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1" h="134">
                    <a:moveTo>
                      <a:pt x="0" y="26"/>
                    </a:moveTo>
                    <a:lnTo>
                      <a:pt x="1" y="46"/>
                    </a:lnTo>
                    <a:lnTo>
                      <a:pt x="21" y="94"/>
                    </a:lnTo>
                    <a:lnTo>
                      <a:pt x="32" y="84"/>
                    </a:lnTo>
                    <a:lnTo>
                      <a:pt x="37" y="84"/>
                    </a:lnTo>
                    <a:lnTo>
                      <a:pt x="38" y="72"/>
                    </a:lnTo>
                    <a:lnTo>
                      <a:pt x="49" y="59"/>
                    </a:lnTo>
                    <a:lnTo>
                      <a:pt x="55" y="59"/>
                    </a:lnTo>
                    <a:lnTo>
                      <a:pt x="56" y="74"/>
                    </a:lnTo>
                    <a:lnTo>
                      <a:pt x="55" y="84"/>
                    </a:lnTo>
                    <a:lnTo>
                      <a:pt x="58" y="96"/>
                    </a:lnTo>
                    <a:lnTo>
                      <a:pt x="64" y="104"/>
                    </a:lnTo>
                    <a:lnTo>
                      <a:pt x="72" y="109"/>
                    </a:lnTo>
                    <a:lnTo>
                      <a:pt x="77" y="119"/>
                    </a:lnTo>
                    <a:lnTo>
                      <a:pt x="87" y="121"/>
                    </a:lnTo>
                    <a:lnTo>
                      <a:pt x="87" y="117"/>
                    </a:lnTo>
                    <a:lnTo>
                      <a:pt x="79" y="104"/>
                    </a:lnTo>
                    <a:lnTo>
                      <a:pt x="80" y="98"/>
                    </a:lnTo>
                    <a:lnTo>
                      <a:pt x="94" y="87"/>
                    </a:lnTo>
                    <a:lnTo>
                      <a:pt x="99" y="84"/>
                    </a:lnTo>
                    <a:lnTo>
                      <a:pt x="105" y="78"/>
                    </a:lnTo>
                    <a:lnTo>
                      <a:pt x="117" y="80"/>
                    </a:lnTo>
                    <a:lnTo>
                      <a:pt x="131" y="102"/>
                    </a:lnTo>
                    <a:lnTo>
                      <a:pt x="131" y="109"/>
                    </a:lnTo>
                    <a:lnTo>
                      <a:pt x="139" y="128"/>
                    </a:lnTo>
                    <a:lnTo>
                      <a:pt x="146" y="130"/>
                    </a:lnTo>
                    <a:lnTo>
                      <a:pt x="150" y="134"/>
                    </a:lnTo>
                    <a:lnTo>
                      <a:pt x="154" y="132"/>
                    </a:lnTo>
                    <a:lnTo>
                      <a:pt x="164" y="121"/>
                    </a:lnTo>
                    <a:lnTo>
                      <a:pt x="171" y="109"/>
                    </a:lnTo>
                    <a:lnTo>
                      <a:pt x="171" y="102"/>
                    </a:lnTo>
                    <a:lnTo>
                      <a:pt x="169" y="98"/>
                    </a:lnTo>
                    <a:lnTo>
                      <a:pt x="163" y="82"/>
                    </a:lnTo>
                    <a:lnTo>
                      <a:pt x="149" y="70"/>
                    </a:lnTo>
                    <a:lnTo>
                      <a:pt x="142" y="58"/>
                    </a:lnTo>
                    <a:lnTo>
                      <a:pt x="135" y="56"/>
                    </a:lnTo>
                    <a:lnTo>
                      <a:pt x="132" y="59"/>
                    </a:lnTo>
                    <a:lnTo>
                      <a:pt x="131" y="68"/>
                    </a:lnTo>
                    <a:lnTo>
                      <a:pt x="129" y="66"/>
                    </a:lnTo>
                    <a:lnTo>
                      <a:pt x="122" y="70"/>
                    </a:lnTo>
                    <a:lnTo>
                      <a:pt x="113" y="64"/>
                    </a:lnTo>
                    <a:lnTo>
                      <a:pt x="105" y="50"/>
                    </a:lnTo>
                    <a:lnTo>
                      <a:pt x="107" y="34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89" y="20"/>
                    </a:lnTo>
                    <a:lnTo>
                      <a:pt x="83" y="10"/>
                    </a:lnTo>
                    <a:lnTo>
                      <a:pt x="85" y="3"/>
                    </a:lnTo>
                    <a:lnTo>
                      <a:pt x="76" y="0"/>
                    </a:lnTo>
                    <a:lnTo>
                      <a:pt x="66" y="12"/>
                    </a:lnTo>
                    <a:lnTo>
                      <a:pt x="58" y="22"/>
                    </a:lnTo>
                    <a:lnTo>
                      <a:pt x="31" y="16"/>
                    </a:lnTo>
                    <a:lnTo>
                      <a:pt x="28" y="20"/>
                    </a:lnTo>
                    <a:lnTo>
                      <a:pt x="18" y="18"/>
                    </a:lnTo>
                    <a:lnTo>
                      <a:pt x="9" y="12"/>
                    </a:lnTo>
                    <a:lnTo>
                      <a:pt x="3" y="14"/>
                    </a:lnTo>
                    <a:lnTo>
                      <a:pt x="6" y="24"/>
                    </a:lnTo>
                    <a:lnTo>
                      <a:pt x="0" y="2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8" name="Freeform 360"/>
              <p:cNvSpPr>
                <a:spLocks/>
              </p:cNvSpPr>
              <p:nvPr/>
            </p:nvSpPr>
            <p:spPr bwMode="auto">
              <a:xfrm>
                <a:off x="1180" y="2479"/>
                <a:ext cx="171" cy="134"/>
              </a:xfrm>
              <a:custGeom>
                <a:avLst/>
                <a:gdLst>
                  <a:gd name="T0" fmla="*/ 0 w 171"/>
                  <a:gd name="T1" fmla="*/ 26 h 134"/>
                  <a:gd name="T2" fmla="*/ 1 w 171"/>
                  <a:gd name="T3" fmla="*/ 46 h 134"/>
                  <a:gd name="T4" fmla="*/ 21 w 171"/>
                  <a:gd name="T5" fmla="*/ 94 h 134"/>
                  <a:gd name="T6" fmla="*/ 32 w 171"/>
                  <a:gd name="T7" fmla="*/ 84 h 134"/>
                  <a:gd name="T8" fmla="*/ 37 w 171"/>
                  <a:gd name="T9" fmla="*/ 84 h 134"/>
                  <a:gd name="T10" fmla="*/ 38 w 171"/>
                  <a:gd name="T11" fmla="*/ 72 h 134"/>
                  <a:gd name="T12" fmla="*/ 49 w 171"/>
                  <a:gd name="T13" fmla="*/ 59 h 134"/>
                  <a:gd name="T14" fmla="*/ 55 w 171"/>
                  <a:gd name="T15" fmla="*/ 59 h 134"/>
                  <a:gd name="T16" fmla="*/ 56 w 171"/>
                  <a:gd name="T17" fmla="*/ 74 h 134"/>
                  <a:gd name="T18" fmla="*/ 55 w 171"/>
                  <a:gd name="T19" fmla="*/ 84 h 134"/>
                  <a:gd name="T20" fmla="*/ 58 w 171"/>
                  <a:gd name="T21" fmla="*/ 96 h 134"/>
                  <a:gd name="T22" fmla="*/ 64 w 171"/>
                  <a:gd name="T23" fmla="*/ 104 h 134"/>
                  <a:gd name="T24" fmla="*/ 72 w 171"/>
                  <a:gd name="T25" fmla="*/ 109 h 134"/>
                  <a:gd name="T26" fmla="*/ 77 w 171"/>
                  <a:gd name="T27" fmla="*/ 119 h 134"/>
                  <a:gd name="T28" fmla="*/ 87 w 171"/>
                  <a:gd name="T29" fmla="*/ 121 h 134"/>
                  <a:gd name="T30" fmla="*/ 87 w 171"/>
                  <a:gd name="T31" fmla="*/ 117 h 134"/>
                  <a:gd name="T32" fmla="*/ 79 w 171"/>
                  <a:gd name="T33" fmla="*/ 104 h 134"/>
                  <a:gd name="T34" fmla="*/ 80 w 171"/>
                  <a:gd name="T35" fmla="*/ 98 h 134"/>
                  <a:gd name="T36" fmla="*/ 94 w 171"/>
                  <a:gd name="T37" fmla="*/ 87 h 134"/>
                  <a:gd name="T38" fmla="*/ 99 w 171"/>
                  <a:gd name="T39" fmla="*/ 84 h 134"/>
                  <a:gd name="T40" fmla="*/ 105 w 171"/>
                  <a:gd name="T41" fmla="*/ 78 h 134"/>
                  <a:gd name="T42" fmla="*/ 117 w 171"/>
                  <a:gd name="T43" fmla="*/ 80 h 134"/>
                  <a:gd name="T44" fmla="*/ 131 w 171"/>
                  <a:gd name="T45" fmla="*/ 102 h 134"/>
                  <a:gd name="T46" fmla="*/ 131 w 171"/>
                  <a:gd name="T47" fmla="*/ 109 h 134"/>
                  <a:gd name="T48" fmla="*/ 139 w 171"/>
                  <a:gd name="T49" fmla="*/ 128 h 134"/>
                  <a:gd name="T50" fmla="*/ 146 w 171"/>
                  <a:gd name="T51" fmla="*/ 130 h 134"/>
                  <a:gd name="T52" fmla="*/ 150 w 171"/>
                  <a:gd name="T53" fmla="*/ 134 h 134"/>
                  <a:gd name="T54" fmla="*/ 154 w 171"/>
                  <a:gd name="T55" fmla="*/ 132 h 134"/>
                  <a:gd name="T56" fmla="*/ 164 w 171"/>
                  <a:gd name="T57" fmla="*/ 121 h 134"/>
                  <a:gd name="T58" fmla="*/ 171 w 171"/>
                  <a:gd name="T59" fmla="*/ 109 h 134"/>
                  <a:gd name="T60" fmla="*/ 171 w 171"/>
                  <a:gd name="T61" fmla="*/ 102 h 134"/>
                  <a:gd name="T62" fmla="*/ 169 w 171"/>
                  <a:gd name="T63" fmla="*/ 98 h 134"/>
                  <a:gd name="T64" fmla="*/ 163 w 171"/>
                  <a:gd name="T65" fmla="*/ 82 h 134"/>
                  <a:gd name="T66" fmla="*/ 149 w 171"/>
                  <a:gd name="T67" fmla="*/ 70 h 134"/>
                  <a:gd name="T68" fmla="*/ 142 w 171"/>
                  <a:gd name="T69" fmla="*/ 58 h 134"/>
                  <a:gd name="T70" fmla="*/ 135 w 171"/>
                  <a:gd name="T71" fmla="*/ 56 h 134"/>
                  <a:gd name="T72" fmla="*/ 132 w 171"/>
                  <a:gd name="T73" fmla="*/ 59 h 134"/>
                  <a:gd name="T74" fmla="*/ 131 w 171"/>
                  <a:gd name="T75" fmla="*/ 68 h 134"/>
                  <a:gd name="T76" fmla="*/ 129 w 171"/>
                  <a:gd name="T77" fmla="*/ 66 h 134"/>
                  <a:gd name="T78" fmla="*/ 122 w 171"/>
                  <a:gd name="T79" fmla="*/ 70 h 134"/>
                  <a:gd name="T80" fmla="*/ 113 w 171"/>
                  <a:gd name="T81" fmla="*/ 64 h 134"/>
                  <a:gd name="T82" fmla="*/ 105 w 171"/>
                  <a:gd name="T83" fmla="*/ 50 h 134"/>
                  <a:gd name="T84" fmla="*/ 107 w 171"/>
                  <a:gd name="T85" fmla="*/ 34 h 134"/>
                  <a:gd name="T86" fmla="*/ 104 w 171"/>
                  <a:gd name="T87" fmla="*/ 31 h 134"/>
                  <a:gd name="T88" fmla="*/ 98 w 171"/>
                  <a:gd name="T89" fmla="*/ 31 h 134"/>
                  <a:gd name="T90" fmla="*/ 89 w 171"/>
                  <a:gd name="T91" fmla="*/ 20 h 134"/>
                  <a:gd name="T92" fmla="*/ 83 w 171"/>
                  <a:gd name="T93" fmla="*/ 10 h 134"/>
                  <a:gd name="T94" fmla="*/ 85 w 171"/>
                  <a:gd name="T95" fmla="*/ 3 h 134"/>
                  <a:gd name="T96" fmla="*/ 76 w 171"/>
                  <a:gd name="T97" fmla="*/ 0 h 134"/>
                  <a:gd name="T98" fmla="*/ 66 w 171"/>
                  <a:gd name="T99" fmla="*/ 12 h 134"/>
                  <a:gd name="T100" fmla="*/ 58 w 171"/>
                  <a:gd name="T101" fmla="*/ 22 h 134"/>
                  <a:gd name="T102" fmla="*/ 31 w 171"/>
                  <a:gd name="T103" fmla="*/ 16 h 134"/>
                  <a:gd name="T104" fmla="*/ 28 w 171"/>
                  <a:gd name="T105" fmla="*/ 20 h 134"/>
                  <a:gd name="T106" fmla="*/ 18 w 171"/>
                  <a:gd name="T107" fmla="*/ 18 h 134"/>
                  <a:gd name="T108" fmla="*/ 9 w 171"/>
                  <a:gd name="T109" fmla="*/ 12 h 134"/>
                  <a:gd name="T110" fmla="*/ 3 w 171"/>
                  <a:gd name="T111" fmla="*/ 14 h 134"/>
                  <a:gd name="T112" fmla="*/ 6 w 171"/>
                  <a:gd name="T113" fmla="*/ 24 h 134"/>
                  <a:gd name="T114" fmla="*/ 0 w 171"/>
                  <a:gd name="T115" fmla="*/ 26 h 1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1"/>
                  <a:gd name="T175" fmla="*/ 0 h 134"/>
                  <a:gd name="T176" fmla="*/ 171 w 171"/>
                  <a:gd name="T177" fmla="*/ 134 h 1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1" h="134">
                    <a:moveTo>
                      <a:pt x="0" y="26"/>
                    </a:moveTo>
                    <a:lnTo>
                      <a:pt x="1" y="46"/>
                    </a:lnTo>
                    <a:lnTo>
                      <a:pt x="21" y="94"/>
                    </a:lnTo>
                    <a:lnTo>
                      <a:pt x="32" y="84"/>
                    </a:lnTo>
                    <a:lnTo>
                      <a:pt x="37" y="84"/>
                    </a:lnTo>
                    <a:lnTo>
                      <a:pt x="38" y="72"/>
                    </a:lnTo>
                    <a:lnTo>
                      <a:pt x="49" y="59"/>
                    </a:lnTo>
                    <a:lnTo>
                      <a:pt x="55" y="59"/>
                    </a:lnTo>
                    <a:lnTo>
                      <a:pt x="56" y="74"/>
                    </a:lnTo>
                    <a:lnTo>
                      <a:pt x="55" y="84"/>
                    </a:lnTo>
                    <a:lnTo>
                      <a:pt x="58" y="96"/>
                    </a:lnTo>
                    <a:lnTo>
                      <a:pt x="64" y="104"/>
                    </a:lnTo>
                    <a:lnTo>
                      <a:pt x="72" y="109"/>
                    </a:lnTo>
                    <a:lnTo>
                      <a:pt x="77" y="119"/>
                    </a:lnTo>
                    <a:lnTo>
                      <a:pt x="87" y="121"/>
                    </a:lnTo>
                    <a:lnTo>
                      <a:pt x="87" y="117"/>
                    </a:lnTo>
                    <a:lnTo>
                      <a:pt x="79" y="104"/>
                    </a:lnTo>
                    <a:lnTo>
                      <a:pt x="80" y="98"/>
                    </a:lnTo>
                    <a:lnTo>
                      <a:pt x="94" y="87"/>
                    </a:lnTo>
                    <a:lnTo>
                      <a:pt x="99" y="84"/>
                    </a:lnTo>
                    <a:lnTo>
                      <a:pt x="105" y="78"/>
                    </a:lnTo>
                    <a:lnTo>
                      <a:pt x="117" y="80"/>
                    </a:lnTo>
                    <a:lnTo>
                      <a:pt x="131" y="102"/>
                    </a:lnTo>
                    <a:lnTo>
                      <a:pt x="131" y="109"/>
                    </a:lnTo>
                    <a:lnTo>
                      <a:pt x="139" y="128"/>
                    </a:lnTo>
                    <a:lnTo>
                      <a:pt x="146" y="130"/>
                    </a:lnTo>
                    <a:lnTo>
                      <a:pt x="150" y="134"/>
                    </a:lnTo>
                    <a:lnTo>
                      <a:pt x="154" y="132"/>
                    </a:lnTo>
                    <a:lnTo>
                      <a:pt x="164" y="121"/>
                    </a:lnTo>
                    <a:lnTo>
                      <a:pt x="171" y="109"/>
                    </a:lnTo>
                    <a:lnTo>
                      <a:pt x="171" y="102"/>
                    </a:lnTo>
                    <a:lnTo>
                      <a:pt x="169" y="98"/>
                    </a:lnTo>
                    <a:lnTo>
                      <a:pt x="163" y="82"/>
                    </a:lnTo>
                    <a:lnTo>
                      <a:pt x="149" y="70"/>
                    </a:lnTo>
                    <a:lnTo>
                      <a:pt x="142" y="58"/>
                    </a:lnTo>
                    <a:lnTo>
                      <a:pt x="135" y="56"/>
                    </a:lnTo>
                    <a:lnTo>
                      <a:pt x="132" y="59"/>
                    </a:lnTo>
                    <a:lnTo>
                      <a:pt x="131" y="68"/>
                    </a:lnTo>
                    <a:lnTo>
                      <a:pt x="129" y="66"/>
                    </a:lnTo>
                    <a:lnTo>
                      <a:pt x="122" y="70"/>
                    </a:lnTo>
                    <a:lnTo>
                      <a:pt x="113" y="64"/>
                    </a:lnTo>
                    <a:lnTo>
                      <a:pt x="105" y="50"/>
                    </a:lnTo>
                    <a:lnTo>
                      <a:pt x="107" y="34"/>
                    </a:lnTo>
                    <a:lnTo>
                      <a:pt x="104" y="31"/>
                    </a:lnTo>
                    <a:lnTo>
                      <a:pt x="98" y="31"/>
                    </a:lnTo>
                    <a:lnTo>
                      <a:pt x="89" y="20"/>
                    </a:lnTo>
                    <a:lnTo>
                      <a:pt x="83" y="10"/>
                    </a:lnTo>
                    <a:lnTo>
                      <a:pt x="85" y="3"/>
                    </a:lnTo>
                    <a:lnTo>
                      <a:pt x="76" y="0"/>
                    </a:lnTo>
                    <a:lnTo>
                      <a:pt x="66" y="12"/>
                    </a:lnTo>
                    <a:lnTo>
                      <a:pt x="58" y="22"/>
                    </a:lnTo>
                    <a:lnTo>
                      <a:pt x="31" y="16"/>
                    </a:lnTo>
                    <a:lnTo>
                      <a:pt x="28" y="20"/>
                    </a:lnTo>
                    <a:lnTo>
                      <a:pt x="18" y="18"/>
                    </a:lnTo>
                    <a:lnTo>
                      <a:pt x="9" y="12"/>
                    </a:lnTo>
                    <a:lnTo>
                      <a:pt x="3" y="14"/>
                    </a:lnTo>
                    <a:lnTo>
                      <a:pt x="6" y="24"/>
                    </a:lnTo>
                    <a:lnTo>
                      <a:pt x="0" y="26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39" name="Freeform 361"/>
              <p:cNvSpPr>
                <a:spLocks/>
              </p:cNvSpPr>
              <p:nvPr/>
            </p:nvSpPr>
            <p:spPr bwMode="auto">
              <a:xfrm>
                <a:off x="1262" y="2337"/>
                <a:ext cx="187" cy="257"/>
              </a:xfrm>
              <a:custGeom>
                <a:avLst/>
                <a:gdLst>
                  <a:gd name="T0" fmla="*/ 91 w 187"/>
                  <a:gd name="T1" fmla="*/ 244 h 257"/>
                  <a:gd name="T2" fmla="*/ 179 w 187"/>
                  <a:gd name="T3" fmla="*/ 257 h 257"/>
                  <a:gd name="T4" fmla="*/ 187 w 187"/>
                  <a:gd name="T5" fmla="*/ 193 h 257"/>
                  <a:gd name="T6" fmla="*/ 183 w 187"/>
                  <a:gd name="T7" fmla="*/ 150 h 257"/>
                  <a:gd name="T8" fmla="*/ 183 w 187"/>
                  <a:gd name="T9" fmla="*/ 122 h 257"/>
                  <a:gd name="T10" fmla="*/ 185 w 187"/>
                  <a:gd name="T11" fmla="*/ 98 h 257"/>
                  <a:gd name="T12" fmla="*/ 150 w 187"/>
                  <a:gd name="T13" fmla="*/ 41 h 257"/>
                  <a:gd name="T14" fmla="*/ 138 w 187"/>
                  <a:gd name="T15" fmla="*/ 39 h 257"/>
                  <a:gd name="T16" fmla="*/ 127 w 187"/>
                  <a:gd name="T17" fmla="*/ 23 h 257"/>
                  <a:gd name="T18" fmla="*/ 127 w 187"/>
                  <a:gd name="T19" fmla="*/ 11 h 257"/>
                  <a:gd name="T20" fmla="*/ 122 w 187"/>
                  <a:gd name="T21" fmla="*/ 0 h 257"/>
                  <a:gd name="T22" fmla="*/ 120 w 187"/>
                  <a:gd name="T23" fmla="*/ 27 h 257"/>
                  <a:gd name="T24" fmla="*/ 115 w 187"/>
                  <a:gd name="T25" fmla="*/ 60 h 257"/>
                  <a:gd name="T26" fmla="*/ 101 w 187"/>
                  <a:gd name="T27" fmla="*/ 71 h 257"/>
                  <a:gd name="T28" fmla="*/ 101 w 187"/>
                  <a:gd name="T29" fmla="*/ 78 h 257"/>
                  <a:gd name="T30" fmla="*/ 91 w 187"/>
                  <a:gd name="T31" fmla="*/ 92 h 257"/>
                  <a:gd name="T32" fmla="*/ 89 w 187"/>
                  <a:gd name="T33" fmla="*/ 108 h 257"/>
                  <a:gd name="T34" fmla="*/ 77 w 187"/>
                  <a:gd name="T35" fmla="*/ 116 h 257"/>
                  <a:gd name="T36" fmla="*/ 66 w 187"/>
                  <a:gd name="T37" fmla="*/ 122 h 257"/>
                  <a:gd name="T38" fmla="*/ 53 w 187"/>
                  <a:gd name="T39" fmla="*/ 127 h 257"/>
                  <a:gd name="T40" fmla="*/ 47 w 187"/>
                  <a:gd name="T41" fmla="*/ 137 h 257"/>
                  <a:gd name="T42" fmla="*/ 48 w 187"/>
                  <a:gd name="T43" fmla="*/ 146 h 257"/>
                  <a:gd name="T44" fmla="*/ 56 w 187"/>
                  <a:gd name="T45" fmla="*/ 143 h 257"/>
                  <a:gd name="T46" fmla="*/ 62 w 187"/>
                  <a:gd name="T47" fmla="*/ 133 h 257"/>
                  <a:gd name="T48" fmla="*/ 69 w 187"/>
                  <a:gd name="T49" fmla="*/ 129 h 257"/>
                  <a:gd name="T50" fmla="*/ 79 w 187"/>
                  <a:gd name="T51" fmla="*/ 124 h 257"/>
                  <a:gd name="T52" fmla="*/ 81 w 187"/>
                  <a:gd name="T53" fmla="*/ 127 h 257"/>
                  <a:gd name="T54" fmla="*/ 81 w 187"/>
                  <a:gd name="T55" fmla="*/ 137 h 257"/>
                  <a:gd name="T56" fmla="*/ 74 w 187"/>
                  <a:gd name="T57" fmla="*/ 143 h 257"/>
                  <a:gd name="T58" fmla="*/ 77 w 187"/>
                  <a:gd name="T59" fmla="*/ 148 h 257"/>
                  <a:gd name="T60" fmla="*/ 79 w 187"/>
                  <a:gd name="T61" fmla="*/ 152 h 257"/>
                  <a:gd name="T62" fmla="*/ 78 w 187"/>
                  <a:gd name="T63" fmla="*/ 155 h 257"/>
                  <a:gd name="T64" fmla="*/ 73 w 187"/>
                  <a:gd name="T65" fmla="*/ 155 h 257"/>
                  <a:gd name="T66" fmla="*/ 69 w 187"/>
                  <a:gd name="T67" fmla="*/ 161 h 257"/>
                  <a:gd name="T68" fmla="*/ 60 w 187"/>
                  <a:gd name="T69" fmla="*/ 163 h 257"/>
                  <a:gd name="T70" fmla="*/ 58 w 187"/>
                  <a:gd name="T71" fmla="*/ 171 h 257"/>
                  <a:gd name="T72" fmla="*/ 49 w 187"/>
                  <a:gd name="T73" fmla="*/ 176 h 257"/>
                  <a:gd name="T74" fmla="*/ 40 w 187"/>
                  <a:gd name="T75" fmla="*/ 175 h 257"/>
                  <a:gd name="T76" fmla="*/ 34 w 187"/>
                  <a:gd name="T77" fmla="*/ 175 h 257"/>
                  <a:gd name="T78" fmla="*/ 30 w 187"/>
                  <a:gd name="T79" fmla="*/ 157 h 257"/>
                  <a:gd name="T80" fmla="*/ 24 w 187"/>
                  <a:gd name="T81" fmla="*/ 150 h 257"/>
                  <a:gd name="T82" fmla="*/ 12 w 187"/>
                  <a:gd name="T83" fmla="*/ 143 h 257"/>
                  <a:gd name="T84" fmla="*/ 0 w 187"/>
                  <a:gd name="T85" fmla="*/ 146 h 257"/>
                  <a:gd name="T86" fmla="*/ 2 w 187"/>
                  <a:gd name="T87" fmla="*/ 152 h 257"/>
                  <a:gd name="T88" fmla="*/ 16 w 187"/>
                  <a:gd name="T89" fmla="*/ 171 h 257"/>
                  <a:gd name="T90" fmla="*/ 25 w 187"/>
                  <a:gd name="T91" fmla="*/ 173 h 257"/>
                  <a:gd name="T92" fmla="*/ 24 w 187"/>
                  <a:gd name="T93" fmla="*/ 193 h 257"/>
                  <a:gd name="T94" fmla="*/ 40 w 187"/>
                  <a:gd name="T95" fmla="*/ 210 h 257"/>
                  <a:gd name="T96" fmla="*/ 50 w 187"/>
                  <a:gd name="T97" fmla="*/ 208 h 257"/>
                  <a:gd name="T98" fmla="*/ 48 w 187"/>
                  <a:gd name="T99" fmla="*/ 201 h 257"/>
                  <a:gd name="T100" fmla="*/ 53 w 187"/>
                  <a:gd name="T101" fmla="*/ 199 h 257"/>
                  <a:gd name="T102" fmla="*/ 62 w 187"/>
                  <a:gd name="T103" fmla="*/ 201 h 257"/>
                  <a:gd name="T104" fmla="*/ 71 w 187"/>
                  <a:gd name="T105" fmla="*/ 216 h 257"/>
                  <a:gd name="T106" fmla="*/ 81 w 187"/>
                  <a:gd name="T107" fmla="*/ 223 h 257"/>
                  <a:gd name="T108" fmla="*/ 91 w 187"/>
                  <a:gd name="T109" fmla="*/ 244 h 2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7"/>
                  <a:gd name="T166" fmla="*/ 0 h 257"/>
                  <a:gd name="T167" fmla="*/ 187 w 187"/>
                  <a:gd name="T168" fmla="*/ 257 h 2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7" h="257">
                    <a:moveTo>
                      <a:pt x="91" y="244"/>
                    </a:moveTo>
                    <a:lnTo>
                      <a:pt x="179" y="257"/>
                    </a:lnTo>
                    <a:lnTo>
                      <a:pt x="187" y="193"/>
                    </a:lnTo>
                    <a:lnTo>
                      <a:pt x="183" y="150"/>
                    </a:lnTo>
                    <a:lnTo>
                      <a:pt x="183" y="122"/>
                    </a:lnTo>
                    <a:lnTo>
                      <a:pt x="185" y="98"/>
                    </a:lnTo>
                    <a:lnTo>
                      <a:pt x="150" y="41"/>
                    </a:lnTo>
                    <a:lnTo>
                      <a:pt x="138" y="39"/>
                    </a:lnTo>
                    <a:lnTo>
                      <a:pt x="127" y="23"/>
                    </a:lnTo>
                    <a:lnTo>
                      <a:pt x="127" y="11"/>
                    </a:lnTo>
                    <a:lnTo>
                      <a:pt x="122" y="0"/>
                    </a:lnTo>
                    <a:lnTo>
                      <a:pt x="120" y="27"/>
                    </a:lnTo>
                    <a:lnTo>
                      <a:pt x="115" y="60"/>
                    </a:lnTo>
                    <a:lnTo>
                      <a:pt x="101" y="71"/>
                    </a:lnTo>
                    <a:lnTo>
                      <a:pt x="101" y="78"/>
                    </a:lnTo>
                    <a:lnTo>
                      <a:pt x="91" y="92"/>
                    </a:lnTo>
                    <a:lnTo>
                      <a:pt x="89" y="108"/>
                    </a:lnTo>
                    <a:lnTo>
                      <a:pt x="77" y="116"/>
                    </a:lnTo>
                    <a:lnTo>
                      <a:pt x="66" y="122"/>
                    </a:lnTo>
                    <a:lnTo>
                      <a:pt x="53" y="127"/>
                    </a:lnTo>
                    <a:lnTo>
                      <a:pt x="47" y="137"/>
                    </a:lnTo>
                    <a:lnTo>
                      <a:pt x="48" y="146"/>
                    </a:lnTo>
                    <a:lnTo>
                      <a:pt x="56" y="143"/>
                    </a:lnTo>
                    <a:lnTo>
                      <a:pt x="62" y="133"/>
                    </a:lnTo>
                    <a:lnTo>
                      <a:pt x="69" y="129"/>
                    </a:lnTo>
                    <a:lnTo>
                      <a:pt x="79" y="124"/>
                    </a:lnTo>
                    <a:lnTo>
                      <a:pt x="81" y="127"/>
                    </a:lnTo>
                    <a:lnTo>
                      <a:pt x="81" y="137"/>
                    </a:lnTo>
                    <a:lnTo>
                      <a:pt x="74" y="143"/>
                    </a:lnTo>
                    <a:lnTo>
                      <a:pt x="77" y="148"/>
                    </a:lnTo>
                    <a:lnTo>
                      <a:pt x="79" y="152"/>
                    </a:lnTo>
                    <a:lnTo>
                      <a:pt x="78" y="155"/>
                    </a:lnTo>
                    <a:lnTo>
                      <a:pt x="73" y="155"/>
                    </a:lnTo>
                    <a:lnTo>
                      <a:pt x="69" y="161"/>
                    </a:lnTo>
                    <a:lnTo>
                      <a:pt x="60" y="163"/>
                    </a:lnTo>
                    <a:lnTo>
                      <a:pt x="58" y="171"/>
                    </a:lnTo>
                    <a:lnTo>
                      <a:pt x="49" y="176"/>
                    </a:lnTo>
                    <a:lnTo>
                      <a:pt x="40" y="175"/>
                    </a:lnTo>
                    <a:lnTo>
                      <a:pt x="34" y="175"/>
                    </a:lnTo>
                    <a:lnTo>
                      <a:pt x="30" y="157"/>
                    </a:lnTo>
                    <a:lnTo>
                      <a:pt x="24" y="150"/>
                    </a:lnTo>
                    <a:lnTo>
                      <a:pt x="12" y="143"/>
                    </a:lnTo>
                    <a:lnTo>
                      <a:pt x="0" y="146"/>
                    </a:lnTo>
                    <a:lnTo>
                      <a:pt x="2" y="152"/>
                    </a:lnTo>
                    <a:lnTo>
                      <a:pt x="16" y="171"/>
                    </a:lnTo>
                    <a:lnTo>
                      <a:pt x="25" y="173"/>
                    </a:lnTo>
                    <a:lnTo>
                      <a:pt x="24" y="193"/>
                    </a:lnTo>
                    <a:lnTo>
                      <a:pt x="40" y="210"/>
                    </a:lnTo>
                    <a:lnTo>
                      <a:pt x="50" y="208"/>
                    </a:lnTo>
                    <a:lnTo>
                      <a:pt x="48" y="201"/>
                    </a:lnTo>
                    <a:lnTo>
                      <a:pt x="53" y="199"/>
                    </a:lnTo>
                    <a:lnTo>
                      <a:pt x="62" y="201"/>
                    </a:lnTo>
                    <a:lnTo>
                      <a:pt x="71" y="216"/>
                    </a:lnTo>
                    <a:lnTo>
                      <a:pt x="81" y="223"/>
                    </a:lnTo>
                    <a:lnTo>
                      <a:pt x="91" y="244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0" name="Freeform 362"/>
              <p:cNvSpPr>
                <a:spLocks/>
              </p:cNvSpPr>
              <p:nvPr/>
            </p:nvSpPr>
            <p:spPr bwMode="auto">
              <a:xfrm>
                <a:off x="1262" y="2337"/>
                <a:ext cx="187" cy="257"/>
              </a:xfrm>
              <a:custGeom>
                <a:avLst/>
                <a:gdLst>
                  <a:gd name="T0" fmla="*/ 91 w 187"/>
                  <a:gd name="T1" fmla="*/ 244 h 257"/>
                  <a:gd name="T2" fmla="*/ 179 w 187"/>
                  <a:gd name="T3" fmla="*/ 257 h 257"/>
                  <a:gd name="T4" fmla="*/ 187 w 187"/>
                  <a:gd name="T5" fmla="*/ 193 h 257"/>
                  <a:gd name="T6" fmla="*/ 183 w 187"/>
                  <a:gd name="T7" fmla="*/ 150 h 257"/>
                  <a:gd name="T8" fmla="*/ 183 w 187"/>
                  <a:gd name="T9" fmla="*/ 122 h 257"/>
                  <a:gd name="T10" fmla="*/ 185 w 187"/>
                  <a:gd name="T11" fmla="*/ 98 h 257"/>
                  <a:gd name="T12" fmla="*/ 150 w 187"/>
                  <a:gd name="T13" fmla="*/ 41 h 257"/>
                  <a:gd name="T14" fmla="*/ 138 w 187"/>
                  <a:gd name="T15" fmla="*/ 39 h 257"/>
                  <a:gd name="T16" fmla="*/ 127 w 187"/>
                  <a:gd name="T17" fmla="*/ 23 h 257"/>
                  <a:gd name="T18" fmla="*/ 127 w 187"/>
                  <a:gd name="T19" fmla="*/ 11 h 257"/>
                  <a:gd name="T20" fmla="*/ 122 w 187"/>
                  <a:gd name="T21" fmla="*/ 0 h 257"/>
                  <a:gd name="T22" fmla="*/ 120 w 187"/>
                  <a:gd name="T23" fmla="*/ 27 h 257"/>
                  <a:gd name="T24" fmla="*/ 115 w 187"/>
                  <a:gd name="T25" fmla="*/ 60 h 257"/>
                  <a:gd name="T26" fmla="*/ 101 w 187"/>
                  <a:gd name="T27" fmla="*/ 71 h 257"/>
                  <a:gd name="T28" fmla="*/ 101 w 187"/>
                  <a:gd name="T29" fmla="*/ 78 h 257"/>
                  <a:gd name="T30" fmla="*/ 91 w 187"/>
                  <a:gd name="T31" fmla="*/ 92 h 257"/>
                  <a:gd name="T32" fmla="*/ 89 w 187"/>
                  <a:gd name="T33" fmla="*/ 108 h 257"/>
                  <a:gd name="T34" fmla="*/ 77 w 187"/>
                  <a:gd name="T35" fmla="*/ 116 h 257"/>
                  <a:gd name="T36" fmla="*/ 66 w 187"/>
                  <a:gd name="T37" fmla="*/ 122 h 257"/>
                  <a:gd name="T38" fmla="*/ 53 w 187"/>
                  <a:gd name="T39" fmla="*/ 127 h 257"/>
                  <a:gd name="T40" fmla="*/ 47 w 187"/>
                  <a:gd name="T41" fmla="*/ 137 h 257"/>
                  <a:gd name="T42" fmla="*/ 48 w 187"/>
                  <a:gd name="T43" fmla="*/ 146 h 257"/>
                  <a:gd name="T44" fmla="*/ 56 w 187"/>
                  <a:gd name="T45" fmla="*/ 143 h 257"/>
                  <a:gd name="T46" fmla="*/ 62 w 187"/>
                  <a:gd name="T47" fmla="*/ 133 h 257"/>
                  <a:gd name="T48" fmla="*/ 69 w 187"/>
                  <a:gd name="T49" fmla="*/ 129 h 257"/>
                  <a:gd name="T50" fmla="*/ 79 w 187"/>
                  <a:gd name="T51" fmla="*/ 124 h 257"/>
                  <a:gd name="T52" fmla="*/ 81 w 187"/>
                  <a:gd name="T53" fmla="*/ 127 h 257"/>
                  <a:gd name="T54" fmla="*/ 81 w 187"/>
                  <a:gd name="T55" fmla="*/ 137 h 257"/>
                  <a:gd name="T56" fmla="*/ 74 w 187"/>
                  <a:gd name="T57" fmla="*/ 143 h 257"/>
                  <a:gd name="T58" fmla="*/ 77 w 187"/>
                  <a:gd name="T59" fmla="*/ 148 h 257"/>
                  <a:gd name="T60" fmla="*/ 79 w 187"/>
                  <a:gd name="T61" fmla="*/ 152 h 257"/>
                  <a:gd name="T62" fmla="*/ 78 w 187"/>
                  <a:gd name="T63" fmla="*/ 155 h 257"/>
                  <a:gd name="T64" fmla="*/ 73 w 187"/>
                  <a:gd name="T65" fmla="*/ 155 h 257"/>
                  <a:gd name="T66" fmla="*/ 69 w 187"/>
                  <a:gd name="T67" fmla="*/ 161 h 257"/>
                  <a:gd name="T68" fmla="*/ 60 w 187"/>
                  <a:gd name="T69" fmla="*/ 163 h 257"/>
                  <a:gd name="T70" fmla="*/ 58 w 187"/>
                  <a:gd name="T71" fmla="*/ 171 h 257"/>
                  <a:gd name="T72" fmla="*/ 49 w 187"/>
                  <a:gd name="T73" fmla="*/ 176 h 257"/>
                  <a:gd name="T74" fmla="*/ 40 w 187"/>
                  <a:gd name="T75" fmla="*/ 175 h 257"/>
                  <a:gd name="T76" fmla="*/ 34 w 187"/>
                  <a:gd name="T77" fmla="*/ 175 h 257"/>
                  <a:gd name="T78" fmla="*/ 30 w 187"/>
                  <a:gd name="T79" fmla="*/ 157 h 257"/>
                  <a:gd name="T80" fmla="*/ 24 w 187"/>
                  <a:gd name="T81" fmla="*/ 150 h 257"/>
                  <a:gd name="T82" fmla="*/ 12 w 187"/>
                  <a:gd name="T83" fmla="*/ 143 h 257"/>
                  <a:gd name="T84" fmla="*/ 0 w 187"/>
                  <a:gd name="T85" fmla="*/ 146 h 257"/>
                  <a:gd name="T86" fmla="*/ 2 w 187"/>
                  <a:gd name="T87" fmla="*/ 152 h 257"/>
                  <a:gd name="T88" fmla="*/ 16 w 187"/>
                  <a:gd name="T89" fmla="*/ 171 h 257"/>
                  <a:gd name="T90" fmla="*/ 25 w 187"/>
                  <a:gd name="T91" fmla="*/ 173 h 257"/>
                  <a:gd name="T92" fmla="*/ 24 w 187"/>
                  <a:gd name="T93" fmla="*/ 193 h 257"/>
                  <a:gd name="T94" fmla="*/ 40 w 187"/>
                  <a:gd name="T95" fmla="*/ 210 h 257"/>
                  <a:gd name="T96" fmla="*/ 50 w 187"/>
                  <a:gd name="T97" fmla="*/ 208 h 257"/>
                  <a:gd name="T98" fmla="*/ 48 w 187"/>
                  <a:gd name="T99" fmla="*/ 201 h 257"/>
                  <a:gd name="T100" fmla="*/ 53 w 187"/>
                  <a:gd name="T101" fmla="*/ 199 h 257"/>
                  <a:gd name="T102" fmla="*/ 62 w 187"/>
                  <a:gd name="T103" fmla="*/ 201 h 257"/>
                  <a:gd name="T104" fmla="*/ 71 w 187"/>
                  <a:gd name="T105" fmla="*/ 216 h 257"/>
                  <a:gd name="T106" fmla="*/ 81 w 187"/>
                  <a:gd name="T107" fmla="*/ 223 h 257"/>
                  <a:gd name="T108" fmla="*/ 91 w 187"/>
                  <a:gd name="T109" fmla="*/ 244 h 2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7"/>
                  <a:gd name="T166" fmla="*/ 0 h 257"/>
                  <a:gd name="T167" fmla="*/ 187 w 187"/>
                  <a:gd name="T168" fmla="*/ 257 h 2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7" h="257">
                    <a:moveTo>
                      <a:pt x="91" y="244"/>
                    </a:moveTo>
                    <a:lnTo>
                      <a:pt x="179" y="257"/>
                    </a:lnTo>
                    <a:lnTo>
                      <a:pt x="187" y="193"/>
                    </a:lnTo>
                    <a:lnTo>
                      <a:pt x="183" y="150"/>
                    </a:lnTo>
                    <a:lnTo>
                      <a:pt x="183" y="122"/>
                    </a:lnTo>
                    <a:lnTo>
                      <a:pt x="185" y="98"/>
                    </a:lnTo>
                    <a:lnTo>
                      <a:pt x="150" y="41"/>
                    </a:lnTo>
                    <a:lnTo>
                      <a:pt x="138" y="39"/>
                    </a:lnTo>
                    <a:lnTo>
                      <a:pt x="127" y="23"/>
                    </a:lnTo>
                    <a:lnTo>
                      <a:pt x="127" y="11"/>
                    </a:lnTo>
                    <a:lnTo>
                      <a:pt x="122" y="0"/>
                    </a:lnTo>
                    <a:lnTo>
                      <a:pt x="120" y="27"/>
                    </a:lnTo>
                    <a:lnTo>
                      <a:pt x="115" y="60"/>
                    </a:lnTo>
                    <a:lnTo>
                      <a:pt x="101" y="71"/>
                    </a:lnTo>
                    <a:lnTo>
                      <a:pt x="101" y="78"/>
                    </a:lnTo>
                    <a:lnTo>
                      <a:pt x="91" y="92"/>
                    </a:lnTo>
                    <a:lnTo>
                      <a:pt x="89" y="108"/>
                    </a:lnTo>
                    <a:lnTo>
                      <a:pt x="77" y="116"/>
                    </a:lnTo>
                    <a:lnTo>
                      <a:pt x="66" y="122"/>
                    </a:lnTo>
                    <a:lnTo>
                      <a:pt x="53" y="127"/>
                    </a:lnTo>
                    <a:lnTo>
                      <a:pt x="47" y="137"/>
                    </a:lnTo>
                    <a:lnTo>
                      <a:pt x="48" y="146"/>
                    </a:lnTo>
                    <a:lnTo>
                      <a:pt x="56" y="143"/>
                    </a:lnTo>
                    <a:lnTo>
                      <a:pt x="62" y="133"/>
                    </a:lnTo>
                    <a:lnTo>
                      <a:pt x="69" y="129"/>
                    </a:lnTo>
                    <a:lnTo>
                      <a:pt x="79" y="124"/>
                    </a:lnTo>
                    <a:lnTo>
                      <a:pt x="81" y="127"/>
                    </a:lnTo>
                    <a:lnTo>
                      <a:pt x="81" y="137"/>
                    </a:lnTo>
                    <a:lnTo>
                      <a:pt x="74" y="143"/>
                    </a:lnTo>
                    <a:lnTo>
                      <a:pt x="77" y="148"/>
                    </a:lnTo>
                    <a:lnTo>
                      <a:pt x="79" y="152"/>
                    </a:lnTo>
                    <a:lnTo>
                      <a:pt x="78" y="155"/>
                    </a:lnTo>
                    <a:lnTo>
                      <a:pt x="73" y="155"/>
                    </a:lnTo>
                    <a:lnTo>
                      <a:pt x="69" y="161"/>
                    </a:lnTo>
                    <a:lnTo>
                      <a:pt x="60" y="163"/>
                    </a:lnTo>
                    <a:lnTo>
                      <a:pt x="58" y="171"/>
                    </a:lnTo>
                    <a:lnTo>
                      <a:pt x="49" y="176"/>
                    </a:lnTo>
                    <a:lnTo>
                      <a:pt x="40" y="175"/>
                    </a:lnTo>
                    <a:lnTo>
                      <a:pt x="34" y="175"/>
                    </a:lnTo>
                    <a:lnTo>
                      <a:pt x="30" y="157"/>
                    </a:lnTo>
                    <a:lnTo>
                      <a:pt x="24" y="150"/>
                    </a:lnTo>
                    <a:lnTo>
                      <a:pt x="12" y="143"/>
                    </a:lnTo>
                    <a:lnTo>
                      <a:pt x="0" y="146"/>
                    </a:lnTo>
                    <a:lnTo>
                      <a:pt x="2" y="152"/>
                    </a:lnTo>
                    <a:lnTo>
                      <a:pt x="16" y="171"/>
                    </a:lnTo>
                    <a:lnTo>
                      <a:pt x="25" y="173"/>
                    </a:lnTo>
                    <a:lnTo>
                      <a:pt x="24" y="193"/>
                    </a:lnTo>
                    <a:lnTo>
                      <a:pt x="40" y="210"/>
                    </a:lnTo>
                    <a:lnTo>
                      <a:pt x="50" y="208"/>
                    </a:lnTo>
                    <a:lnTo>
                      <a:pt x="48" y="201"/>
                    </a:lnTo>
                    <a:lnTo>
                      <a:pt x="53" y="199"/>
                    </a:lnTo>
                    <a:lnTo>
                      <a:pt x="62" y="201"/>
                    </a:lnTo>
                    <a:lnTo>
                      <a:pt x="71" y="216"/>
                    </a:lnTo>
                    <a:lnTo>
                      <a:pt x="81" y="223"/>
                    </a:lnTo>
                    <a:lnTo>
                      <a:pt x="91" y="244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1" name="Freeform 363"/>
              <p:cNvSpPr>
                <a:spLocks/>
              </p:cNvSpPr>
              <p:nvPr/>
            </p:nvSpPr>
            <p:spPr bwMode="auto">
              <a:xfrm>
                <a:off x="1441" y="2303"/>
                <a:ext cx="147" cy="289"/>
              </a:xfrm>
              <a:custGeom>
                <a:avLst/>
                <a:gdLst>
                  <a:gd name="T0" fmla="*/ 4 w 147"/>
                  <a:gd name="T1" fmla="*/ 158 h 289"/>
                  <a:gd name="T2" fmla="*/ 0 w 147"/>
                  <a:gd name="T3" fmla="*/ 289 h 289"/>
                  <a:gd name="T4" fmla="*/ 19 w 147"/>
                  <a:gd name="T5" fmla="*/ 280 h 289"/>
                  <a:gd name="T6" fmla="*/ 31 w 147"/>
                  <a:gd name="T7" fmla="*/ 256 h 289"/>
                  <a:gd name="T8" fmla="*/ 32 w 147"/>
                  <a:gd name="T9" fmla="*/ 236 h 289"/>
                  <a:gd name="T10" fmla="*/ 45 w 147"/>
                  <a:gd name="T11" fmla="*/ 231 h 289"/>
                  <a:gd name="T12" fmla="*/ 58 w 147"/>
                  <a:gd name="T13" fmla="*/ 218 h 289"/>
                  <a:gd name="T14" fmla="*/ 65 w 147"/>
                  <a:gd name="T15" fmla="*/ 197 h 289"/>
                  <a:gd name="T16" fmla="*/ 72 w 147"/>
                  <a:gd name="T17" fmla="*/ 209 h 289"/>
                  <a:gd name="T18" fmla="*/ 66 w 147"/>
                  <a:gd name="T19" fmla="*/ 225 h 289"/>
                  <a:gd name="T20" fmla="*/ 68 w 147"/>
                  <a:gd name="T21" fmla="*/ 248 h 289"/>
                  <a:gd name="T22" fmla="*/ 66 w 147"/>
                  <a:gd name="T23" fmla="*/ 270 h 289"/>
                  <a:gd name="T24" fmla="*/ 79 w 147"/>
                  <a:gd name="T25" fmla="*/ 270 h 289"/>
                  <a:gd name="T26" fmla="*/ 79 w 147"/>
                  <a:gd name="T27" fmla="*/ 231 h 289"/>
                  <a:gd name="T28" fmla="*/ 91 w 147"/>
                  <a:gd name="T29" fmla="*/ 197 h 289"/>
                  <a:gd name="T30" fmla="*/ 97 w 147"/>
                  <a:gd name="T31" fmla="*/ 175 h 289"/>
                  <a:gd name="T32" fmla="*/ 90 w 147"/>
                  <a:gd name="T33" fmla="*/ 165 h 289"/>
                  <a:gd name="T34" fmla="*/ 91 w 147"/>
                  <a:gd name="T35" fmla="*/ 156 h 289"/>
                  <a:gd name="T36" fmla="*/ 86 w 147"/>
                  <a:gd name="T37" fmla="*/ 142 h 289"/>
                  <a:gd name="T38" fmla="*/ 81 w 147"/>
                  <a:gd name="T39" fmla="*/ 137 h 289"/>
                  <a:gd name="T40" fmla="*/ 93 w 147"/>
                  <a:gd name="T41" fmla="*/ 132 h 289"/>
                  <a:gd name="T42" fmla="*/ 104 w 147"/>
                  <a:gd name="T43" fmla="*/ 111 h 289"/>
                  <a:gd name="T44" fmla="*/ 125 w 147"/>
                  <a:gd name="T45" fmla="*/ 86 h 289"/>
                  <a:gd name="T46" fmla="*/ 138 w 147"/>
                  <a:gd name="T47" fmla="*/ 47 h 289"/>
                  <a:gd name="T48" fmla="*/ 134 w 147"/>
                  <a:gd name="T49" fmla="*/ 12 h 289"/>
                  <a:gd name="T50" fmla="*/ 126 w 147"/>
                  <a:gd name="T51" fmla="*/ 0 h 289"/>
                  <a:gd name="T52" fmla="*/ 110 w 147"/>
                  <a:gd name="T53" fmla="*/ 17 h 289"/>
                  <a:gd name="T54" fmla="*/ 97 w 147"/>
                  <a:gd name="T55" fmla="*/ 32 h 289"/>
                  <a:gd name="T56" fmla="*/ 93 w 147"/>
                  <a:gd name="T57" fmla="*/ 65 h 289"/>
                  <a:gd name="T58" fmla="*/ 82 w 147"/>
                  <a:gd name="T59" fmla="*/ 79 h 289"/>
                  <a:gd name="T60" fmla="*/ 56 w 147"/>
                  <a:gd name="T61" fmla="*/ 96 h 289"/>
                  <a:gd name="T62" fmla="*/ 29 w 147"/>
                  <a:gd name="T63" fmla="*/ 116 h 28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7"/>
                  <a:gd name="T97" fmla="*/ 0 h 289"/>
                  <a:gd name="T98" fmla="*/ 147 w 147"/>
                  <a:gd name="T99" fmla="*/ 289 h 28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7" h="289">
                    <a:moveTo>
                      <a:pt x="7" y="130"/>
                    </a:moveTo>
                    <a:lnTo>
                      <a:pt x="4" y="158"/>
                    </a:lnTo>
                    <a:lnTo>
                      <a:pt x="8" y="225"/>
                    </a:lnTo>
                    <a:lnTo>
                      <a:pt x="0" y="289"/>
                    </a:lnTo>
                    <a:lnTo>
                      <a:pt x="15" y="287"/>
                    </a:lnTo>
                    <a:lnTo>
                      <a:pt x="19" y="280"/>
                    </a:lnTo>
                    <a:lnTo>
                      <a:pt x="23" y="270"/>
                    </a:lnTo>
                    <a:lnTo>
                      <a:pt x="31" y="256"/>
                    </a:lnTo>
                    <a:lnTo>
                      <a:pt x="29" y="244"/>
                    </a:lnTo>
                    <a:lnTo>
                      <a:pt x="32" y="236"/>
                    </a:lnTo>
                    <a:lnTo>
                      <a:pt x="38" y="238"/>
                    </a:lnTo>
                    <a:lnTo>
                      <a:pt x="45" y="231"/>
                    </a:lnTo>
                    <a:lnTo>
                      <a:pt x="55" y="220"/>
                    </a:lnTo>
                    <a:lnTo>
                      <a:pt x="58" y="218"/>
                    </a:lnTo>
                    <a:lnTo>
                      <a:pt x="59" y="203"/>
                    </a:lnTo>
                    <a:lnTo>
                      <a:pt x="65" y="197"/>
                    </a:lnTo>
                    <a:lnTo>
                      <a:pt x="69" y="197"/>
                    </a:lnTo>
                    <a:lnTo>
                      <a:pt x="72" y="209"/>
                    </a:lnTo>
                    <a:lnTo>
                      <a:pt x="70" y="220"/>
                    </a:lnTo>
                    <a:lnTo>
                      <a:pt x="66" y="225"/>
                    </a:lnTo>
                    <a:lnTo>
                      <a:pt x="65" y="238"/>
                    </a:lnTo>
                    <a:lnTo>
                      <a:pt x="68" y="248"/>
                    </a:lnTo>
                    <a:lnTo>
                      <a:pt x="66" y="260"/>
                    </a:lnTo>
                    <a:lnTo>
                      <a:pt x="66" y="270"/>
                    </a:lnTo>
                    <a:lnTo>
                      <a:pt x="72" y="276"/>
                    </a:lnTo>
                    <a:lnTo>
                      <a:pt x="79" y="270"/>
                    </a:lnTo>
                    <a:lnTo>
                      <a:pt x="76" y="256"/>
                    </a:lnTo>
                    <a:lnTo>
                      <a:pt x="79" y="231"/>
                    </a:lnTo>
                    <a:lnTo>
                      <a:pt x="85" y="225"/>
                    </a:lnTo>
                    <a:lnTo>
                      <a:pt x="91" y="197"/>
                    </a:lnTo>
                    <a:lnTo>
                      <a:pt x="95" y="187"/>
                    </a:lnTo>
                    <a:lnTo>
                      <a:pt x="97" y="175"/>
                    </a:lnTo>
                    <a:lnTo>
                      <a:pt x="97" y="167"/>
                    </a:lnTo>
                    <a:lnTo>
                      <a:pt x="90" y="165"/>
                    </a:lnTo>
                    <a:lnTo>
                      <a:pt x="87" y="161"/>
                    </a:lnTo>
                    <a:lnTo>
                      <a:pt x="91" y="156"/>
                    </a:lnTo>
                    <a:lnTo>
                      <a:pt x="91" y="148"/>
                    </a:lnTo>
                    <a:lnTo>
                      <a:pt x="86" y="142"/>
                    </a:lnTo>
                    <a:lnTo>
                      <a:pt x="80" y="139"/>
                    </a:lnTo>
                    <a:lnTo>
                      <a:pt x="81" y="137"/>
                    </a:lnTo>
                    <a:lnTo>
                      <a:pt x="87" y="130"/>
                    </a:lnTo>
                    <a:lnTo>
                      <a:pt x="93" y="132"/>
                    </a:lnTo>
                    <a:lnTo>
                      <a:pt x="100" y="122"/>
                    </a:lnTo>
                    <a:lnTo>
                      <a:pt x="104" y="111"/>
                    </a:lnTo>
                    <a:lnTo>
                      <a:pt x="111" y="100"/>
                    </a:lnTo>
                    <a:lnTo>
                      <a:pt x="125" y="86"/>
                    </a:lnTo>
                    <a:lnTo>
                      <a:pt x="137" y="57"/>
                    </a:lnTo>
                    <a:lnTo>
                      <a:pt x="138" y="47"/>
                    </a:lnTo>
                    <a:lnTo>
                      <a:pt x="147" y="36"/>
                    </a:lnTo>
                    <a:lnTo>
                      <a:pt x="134" y="12"/>
                    </a:lnTo>
                    <a:lnTo>
                      <a:pt x="135" y="2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110" y="17"/>
                    </a:lnTo>
                    <a:lnTo>
                      <a:pt x="106" y="26"/>
                    </a:lnTo>
                    <a:lnTo>
                      <a:pt x="97" y="32"/>
                    </a:lnTo>
                    <a:lnTo>
                      <a:pt x="94" y="49"/>
                    </a:lnTo>
                    <a:lnTo>
                      <a:pt x="93" y="65"/>
                    </a:lnTo>
                    <a:lnTo>
                      <a:pt x="82" y="71"/>
                    </a:lnTo>
                    <a:lnTo>
                      <a:pt x="82" y="79"/>
                    </a:lnTo>
                    <a:lnTo>
                      <a:pt x="68" y="96"/>
                    </a:lnTo>
                    <a:lnTo>
                      <a:pt x="56" y="96"/>
                    </a:lnTo>
                    <a:lnTo>
                      <a:pt x="42" y="103"/>
                    </a:lnTo>
                    <a:lnTo>
                      <a:pt x="29" y="116"/>
                    </a:lnTo>
                    <a:lnTo>
                      <a:pt x="7" y="13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2" name="Freeform 364"/>
              <p:cNvSpPr>
                <a:spLocks/>
              </p:cNvSpPr>
              <p:nvPr/>
            </p:nvSpPr>
            <p:spPr bwMode="auto">
              <a:xfrm>
                <a:off x="1441" y="2303"/>
                <a:ext cx="147" cy="289"/>
              </a:xfrm>
              <a:custGeom>
                <a:avLst/>
                <a:gdLst>
                  <a:gd name="T0" fmla="*/ 4 w 147"/>
                  <a:gd name="T1" fmla="*/ 158 h 289"/>
                  <a:gd name="T2" fmla="*/ 0 w 147"/>
                  <a:gd name="T3" fmla="*/ 289 h 289"/>
                  <a:gd name="T4" fmla="*/ 19 w 147"/>
                  <a:gd name="T5" fmla="*/ 280 h 289"/>
                  <a:gd name="T6" fmla="*/ 31 w 147"/>
                  <a:gd name="T7" fmla="*/ 256 h 289"/>
                  <a:gd name="T8" fmla="*/ 32 w 147"/>
                  <a:gd name="T9" fmla="*/ 236 h 289"/>
                  <a:gd name="T10" fmla="*/ 45 w 147"/>
                  <a:gd name="T11" fmla="*/ 231 h 289"/>
                  <a:gd name="T12" fmla="*/ 58 w 147"/>
                  <a:gd name="T13" fmla="*/ 218 h 289"/>
                  <a:gd name="T14" fmla="*/ 65 w 147"/>
                  <a:gd name="T15" fmla="*/ 197 h 289"/>
                  <a:gd name="T16" fmla="*/ 72 w 147"/>
                  <a:gd name="T17" fmla="*/ 209 h 289"/>
                  <a:gd name="T18" fmla="*/ 66 w 147"/>
                  <a:gd name="T19" fmla="*/ 225 h 289"/>
                  <a:gd name="T20" fmla="*/ 68 w 147"/>
                  <a:gd name="T21" fmla="*/ 248 h 289"/>
                  <a:gd name="T22" fmla="*/ 66 w 147"/>
                  <a:gd name="T23" fmla="*/ 270 h 289"/>
                  <a:gd name="T24" fmla="*/ 79 w 147"/>
                  <a:gd name="T25" fmla="*/ 270 h 289"/>
                  <a:gd name="T26" fmla="*/ 79 w 147"/>
                  <a:gd name="T27" fmla="*/ 231 h 289"/>
                  <a:gd name="T28" fmla="*/ 91 w 147"/>
                  <a:gd name="T29" fmla="*/ 197 h 289"/>
                  <a:gd name="T30" fmla="*/ 97 w 147"/>
                  <a:gd name="T31" fmla="*/ 175 h 289"/>
                  <a:gd name="T32" fmla="*/ 90 w 147"/>
                  <a:gd name="T33" fmla="*/ 165 h 289"/>
                  <a:gd name="T34" fmla="*/ 91 w 147"/>
                  <a:gd name="T35" fmla="*/ 156 h 289"/>
                  <a:gd name="T36" fmla="*/ 86 w 147"/>
                  <a:gd name="T37" fmla="*/ 142 h 289"/>
                  <a:gd name="T38" fmla="*/ 81 w 147"/>
                  <a:gd name="T39" fmla="*/ 137 h 289"/>
                  <a:gd name="T40" fmla="*/ 93 w 147"/>
                  <a:gd name="T41" fmla="*/ 132 h 289"/>
                  <a:gd name="T42" fmla="*/ 104 w 147"/>
                  <a:gd name="T43" fmla="*/ 111 h 289"/>
                  <a:gd name="T44" fmla="*/ 125 w 147"/>
                  <a:gd name="T45" fmla="*/ 86 h 289"/>
                  <a:gd name="T46" fmla="*/ 138 w 147"/>
                  <a:gd name="T47" fmla="*/ 47 h 289"/>
                  <a:gd name="T48" fmla="*/ 134 w 147"/>
                  <a:gd name="T49" fmla="*/ 12 h 289"/>
                  <a:gd name="T50" fmla="*/ 126 w 147"/>
                  <a:gd name="T51" fmla="*/ 0 h 289"/>
                  <a:gd name="T52" fmla="*/ 110 w 147"/>
                  <a:gd name="T53" fmla="*/ 17 h 289"/>
                  <a:gd name="T54" fmla="*/ 97 w 147"/>
                  <a:gd name="T55" fmla="*/ 32 h 289"/>
                  <a:gd name="T56" fmla="*/ 93 w 147"/>
                  <a:gd name="T57" fmla="*/ 65 h 289"/>
                  <a:gd name="T58" fmla="*/ 82 w 147"/>
                  <a:gd name="T59" fmla="*/ 79 h 289"/>
                  <a:gd name="T60" fmla="*/ 56 w 147"/>
                  <a:gd name="T61" fmla="*/ 96 h 289"/>
                  <a:gd name="T62" fmla="*/ 29 w 147"/>
                  <a:gd name="T63" fmla="*/ 116 h 28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7"/>
                  <a:gd name="T97" fmla="*/ 0 h 289"/>
                  <a:gd name="T98" fmla="*/ 147 w 147"/>
                  <a:gd name="T99" fmla="*/ 289 h 28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7" h="289">
                    <a:moveTo>
                      <a:pt x="7" y="130"/>
                    </a:moveTo>
                    <a:lnTo>
                      <a:pt x="4" y="158"/>
                    </a:lnTo>
                    <a:lnTo>
                      <a:pt x="8" y="225"/>
                    </a:lnTo>
                    <a:lnTo>
                      <a:pt x="0" y="289"/>
                    </a:lnTo>
                    <a:lnTo>
                      <a:pt x="15" y="287"/>
                    </a:lnTo>
                    <a:lnTo>
                      <a:pt x="19" y="280"/>
                    </a:lnTo>
                    <a:lnTo>
                      <a:pt x="23" y="270"/>
                    </a:lnTo>
                    <a:lnTo>
                      <a:pt x="31" y="256"/>
                    </a:lnTo>
                    <a:lnTo>
                      <a:pt x="29" y="244"/>
                    </a:lnTo>
                    <a:lnTo>
                      <a:pt x="32" y="236"/>
                    </a:lnTo>
                    <a:lnTo>
                      <a:pt x="38" y="238"/>
                    </a:lnTo>
                    <a:lnTo>
                      <a:pt x="45" y="231"/>
                    </a:lnTo>
                    <a:lnTo>
                      <a:pt x="55" y="220"/>
                    </a:lnTo>
                    <a:lnTo>
                      <a:pt x="58" y="218"/>
                    </a:lnTo>
                    <a:lnTo>
                      <a:pt x="59" y="203"/>
                    </a:lnTo>
                    <a:lnTo>
                      <a:pt x="65" y="197"/>
                    </a:lnTo>
                    <a:lnTo>
                      <a:pt x="69" y="197"/>
                    </a:lnTo>
                    <a:lnTo>
                      <a:pt x="72" y="209"/>
                    </a:lnTo>
                    <a:lnTo>
                      <a:pt x="70" y="220"/>
                    </a:lnTo>
                    <a:lnTo>
                      <a:pt x="66" y="225"/>
                    </a:lnTo>
                    <a:lnTo>
                      <a:pt x="65" y="238"/>
                    </a:lnTo>
                    <a:lnTo>
                      <a:pt x="68" y="248"/>
                    </a:lnTo>
                    <a:lnTo>
                      <a:pt x="66" y="260"/>
                    </a:lnTo>
                    <a:lnTo>
                      <a:pt x="66" y="270"/>
                    </a:lnTo>
                    <a:lnTo>
                      <a:pt x="72" y="276"/>
                    </a:lnTo>
                    <a:lnTo>
                      <a:pt x="79" y="270"/>
                    </a:lnTo>
                    <a:lnTo>
                      <a:pt x="76" y="256"/>
                    </a:lnTo>
                    <a:lnTo>
                      <a:pt x="79" y="231"/>
                    </a:lnTo>
                    <a:lnTo>
                      <a:pt x="85" y="225"/>
                    </a:lnTo>
                    <a:lnTo>
                      <a:pt x="91" y="197"/>
                    </a:lnTo>
                    <a:lnTo>
                      <a:pt x="95" y="187"/>
                    </a:lnTo>
                    <a:lnTo>
                      <a:pt x="97" y="175"/>
                    </a:lnTo>
                    <a:lnTo>
                      <a:pt x="97" y="167"/>
                    </a:lnTo>
                    <a:lnTo>
                      <a:pt x="90" y="165"/>
                    </a:lnTo>
                    <a:lnTo>
                      <a:pt x="87" y="161"/>
                    </a:lnTo>
                    <a:lnTo>
                      <a:pt x="91" y="156"/>
                    </a:lnTo>
                    <a:lnTo>
                      <a:pt x="91" y="148"/>
                    </a:lnTo>
                    <a:lnTo>
                      <a:pt x="86" y="142"/>
                    </a:lnTo>
                    <a:lnTo>
                      <a:pt x="80" y="139"/>
                    </a:lnTo>
                    <a:lnTo>
                      <a:pt x="81" y="137"/>
                    </a:lnTo>
                    <a:lnTo>
                      <a:pt x="87" y="130"/>
                    </a:lnTo>
                    <a:lnTo>
                      <a:pt x="93" y="132"/>
                    </a:lnTo>
                    <a:lnTo>
                      <a:pt x="100" y="122"/>
                    </a:lnTo>
                    <a:lnTo>
                      <a:pt x="104" y="111"/>
                    </a:lnTo>
                    <a:lnTo>
                      <a:pt x="111" y="100"/>
                    </a:lnTo>
                    <a:lnTo>
                      <a:pt x="125" y="86"/>
                    </a:lnTo>
                    <a:lnTo>
                      <a:pt x="137" y="57"/>
                    </a:lnTo>
                    <a:lnTo>
                      <a:pt x="138" y="47"/>
                    </a:lnTo>
                    <a:lnTo>
                      <a:pt x="147" y="36"/>
                    </a:lnTo>
                    <a:lnTo>
                      <a:pt x="134" y="12"/>
                    </a:lnTo>
                    <a:lnTo>
                      <a:pt x="135" y="2"/>
                    </a:lnTo>
                    <a:lnTo>
                      <a:pt x="126" y="0"/>
                    </a:lnTo>
                    <a:lnTo>
                      <a:pt x="118" y="8"/>
                    </a:lnTo>
                    <a:lnTo>
                      <a:pt x="110" y="17"/>
                    </a:lnTo>
                    <a:lnTo>
                      <a:pt x="106" y="26"/>
                    </a:lnTo>
                    <a:lnTo>
                      <a:pt x="97" y="32"/>
                    </a:lnTo>
                    <a:lnTo>
                      <a:pt x="94" y="49"/>
                    </a:lnTo>
                    <a:lnTo>
                      <a:pt x="93" y="65"/>
                    </a:lnTo>
                    <a:lnTo>
                      <a:pt x="82" y="71"/>
                    </a:lnTo>
                    <a:lnTo>
                      <a:pt x="82" y="79"/>
                    </a:lnTo>
                    <a:lnTo>
                      <a:pt x="68" y="96"/>
                    </a:lnTo>
                    <a:lnTo>
                      <a:pt x="56" y="96"/>
                    </a:lnTo>
                    <a:lnTo>
                      <a:pt x="42" y="103"/>
                    </a:lnTo>
                    <a:lnTo>
                      <a:pt x="29" y="116"/>
                    </a:lnTo>
                    <a:lnTo>
                      <a:pt x="7" y="13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3" name="Freeform 365"/>
              <p:cNvSpPr>
                <a:spLocks/>
              </p:cNvSpPr>
              <p:nvPr/>
            </p:nvSpPr>
            <p:spPr bwMode="auto">
              <a:xfrm>
                <a:off x="1385" y="2295"/>
                <a:ext cx="166" cy="138"/>
              </a:xfrm>
              <a:custGeom>
                <a:avLst/>
                <a:gdLst>
                  <a:gd name="T0" fmla="*/ 63 w 166"/>
                  <a:gd name="T1" fmla="*/ 138 h 138"/>
                  <a:gd name="T2" fmla="*/ 27 w 166"/>
                  <a:gd name="T3" fmla="*/ 81 h 138"/>
                  <a:gd name="T4" fmla="*/ 15 w 166"/>
                  <a:gd name="T5" fmla="*/ 79 h 138"/>
                  <a:gd name="T6" fmla="*/ 4 w 166"/>
                  <a:gd name="T7" fmla="*/ 65 h 138"/>
                  <a:gd name="T8" fmla="*/ 5 w 166"/>
                  <a:gd name="T9" fmla="*/ 53 h 138"/>
                  <a:gd name="T10" fmla="*/ 0 w 166"/>
                  <a:gd name="T11" fmla="*/ 42 h 138"/>
                  <a:gd name="T12" fmla="*/ 4 w 166"/>
                  <a:gd name="T13" fmla="*/ 29 h 138"/>
                  <a:gd name="T14" fmla="*/ 14 w 166"/>
                  <a:gd name="T15" fmla="*/ 27 h 138"/>
                  <a:gd name="T16" fmla="*/ 34 w 166"/>
                  <a:gd name="T17" fmla="*/ 16 h 138"/>
                  <a:gd name="T18" fmla="*/ 48 w 166"/>
                  <a:gd name="T19" fmla="*/ 20 h 138"/>
                  <a:gd name="T20" fmla="*/ 56 w 166"/>
                  <a:gd name="T21" fmla="*/ 12 h 138"/>
                  <a:gd name="T22" fmla="*/ 73 w 166"/>
                  <a:gd name="T23" fmla="*/ 16 h 138"/>
                  <a:gd name="T24" fmla="*/ 84 w 166"/>
                  <a:gd name="T25" fmla="*/ 10 h 138"/>
                  <a:gd name="T26" fmla="*/ 96 w 166"/>
                  <a:gd name="T27" fmla="*/ 12 h 138"/>
                  <a:gd name="T28" fmla="*/ 108 w 166"/>
                  <a:gd name="T29" fmla="*/ 0 h 138"/>
                  <a:gd name="T30" fmla="*/ 145 w 166"/>
                  <a:gd name="T31" fmla="*/ 6 h 138"/>
                  <a:gd name="T32" fmla="*/ 147 w 166"/>
                  <a:gd name="T33" fmla="*/ 14 h 138"/>
                  <a:gd name="T34" fmla="*/ 159 w 166"/>
                  <a:gd name="T35" fmla="*/ 18 h 138"/>
                  <a:gd name="T36" fmla="*/ 166 w 166"/>
                  <a:gd name="T37" fmla="*/ 25 h 138"/>
                  <a:gd name="T38" fmla="*/ 162 w 166"/>
                  <a:gd name="T39" fmla="*/ 34 h 138"/>
                  <a:gd name="T40" fmla="*/ 155 w 166"/>
                  <a:gd name="T41" fmla="*/ 40 h 138"/>
                  <a:gd name="T42" fmla="*/ 150 w 166"/>
                  <a:gd name="T43" fmla="*/ 53 h 138"/>
                  <a:gd name="T44" fmla="*/ 149 w 166"/>
                  <a:gd name="T45" fmla="*/ 73 h 138"/>
                  <a:gd name="T46" fmla="*/ 139 w 166"/>
                  <a:gd name="T47" fmla="*/ 79 h 138"/>
                  <a:gd name="T48" fmla="*/ 124 w 166"/>
                  <a:gd name="T49" fmla="*/ 104 h 138"/>
                  <a:gd name="T50" fmla="*/ 115 w 166"/>
                  <a:gd name="T51" fmla="*/ 106 h 138"/>
                  <a:gd name="T52" fmla="*/ 63 w 166"/>
                  <a:gd name="T53" fmla="*/ 138 h 13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6"/>
                  <a:gd name="T82" fmla="*/ 0 h 138"/>
                  <a:gd name="T83" fmla="*/ 166 w 166"/>
                  <a:gd name="T84" fmla="*/ 138 h 13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6" h="138">
                    <a:moveTo>
                      <a:pt x="63" y="138"/>
                    </a:moveTo>
                    <a:lnTo>
                      <a:pt x="27" y="81"/>
                    </a:lnTo>
                    <a:lnTo>
                      <a:pt x="15" y="79"/>
                    </a:lnTo>
                    <a:lnTo>
                      <a:pt x="4" y="65"/>
                    </a:lnTo>
                    <a:lnTo>
                      <a:pt x="5" y="53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4" y="27"/>
                    </a:lnTo>
                    <a:lnTo>
                      <a:pt x="34" y="16"/>
                    </a:lnTo>
                    <a:lnTo>
                      <a:pt x="48" y="20"/>
                    </a:lnTo>
                    <a:lnTo>
                      <a:pt x="56" y="12"/>
                    </a:lnTo>
                    <a:lnTo>
                      <a:pt x="73" y="16"/>
                    </a:lnTo>
                    <a:lnTo>
                      <a:pt x="84" y="10"/>
                    </a:lnTo>
                    <a:lnTo>
                      <a:pt x="96" y="12"/>
                    </a:lnTo>
                    <a:lnTo>
                      <a:pt x="108" y="0"/>
                    </a:lnTo>
                    <a:lnTo>
                      <a:pt x="145" y="6"/>
                    </a:lnTo>
                    <a:lnTo>
                      <a:pt x="147" y="14"/>
                    </a:lnTo>
                    <a:lnTo>
                      <a:pt x="159" y="18"/>
                    </a:lnTo>
                    <a:lnTo>
                      <a:pt x="166" y="25"/>
                    </a:lnTo>
                    <a:lnTo>
                      <a:pt x="162" y="34"/>
                    </a:lnTo>
                    <a:lnTo>
                      <a:pt x="155" y="40"/>
                    </a:lnTo>
                    <a:lnTo>
                      <a:pt x="150" y="53"/>
                    </a:lnTo>
                    <a:lnTo>
                      <a:pt x="149" y="73"/>
                    </a:lnTo>
                    <a:lnTo>
                      <a:pt x="139" y="79"/>
                    </a:lnTo>
                    <a:lnTo>
                      <a:pt x="124" y="104"/>
                    </a:lnTo>
                    <a:lnTo>
                      <a:pt x="115" y="106"/>
                    </a:lnTo>
                    <a:lnTo>
                      <a:pt x="63" y="13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4" name="Freeform 366"/>
              <p:cNvSpPr>
                <a:spLocks/>
              </p:cNvSpPr>
              <p:nvPr/>
            </p:nvSpPr>
            <p:spPr bwMode="auto">
              <a:xfrm>
                <a:off x="1385" y="2295"/>
                <a:ext cx="166" cy="138"/>
              </a:xfrm>
              <a:custGeom>
                <a:avLst/>
                <a:gdLst>
                  <a:gd name="T0" fmla="*/ 63 w 166"/>
                  <a:gd name="T1" fmla="*/ 138 h 138"/>
                  <a:gd name="T2" fmla="*/ 27 w 166"/>
                  <a:gd name="T3" fmla="*/ 81 h 138"/>
                  <a:gd name="T4" fmla="*/ 15 w 166"/>
                  <a:gd name="T5" fmla="*/ 79 h 138"/>
                  <a:gd name="T6" fmla="*/ 4 w 166"/>
                  <a:gd name="T7" fmla="*/ 65 h 138"/>
                  <a:gd name="T8" fmla="*/ 5 w 166"/>
                  <a:gd name="T9" fmla="*/ 53 h 138"/>
                  <a:gd name="T10" fmla="*/ 0 w 166"/>
                  <a:gd name="T11" fmla="*/ 42 h 138"/>
                  <a:gd name="T12" fmla="*/ 4 w 166"/>
                  <a:gd name="T13" fmla="*/ 29 h 138"/>
                  <a:gd name="T14" fmla="*/ 14 w 166"/>
                  <a:gd name="T15" fmla="*/ 27 h 138"/>
                  <a:gd name="T16" fmla="*/ 34 w 166"/>
                  <a:gd name="T17" fmla="*/ 16 h 138"/>
                  <a:gd name="T18" fmla="*/ 48 w 166"/>
                  <a:gd name="T19" fmla="*/ 20 h 138"/>
                  <a:gd name="T20" fmla="*/ 56 w 166"/>
                  <a:gd name="T21" fmla="*/ 12 h 138"/>
                  <a:gd name="T22" fmla="*/ 73 w 166"/>
                  <a:gd name="T23" fmla="*/ 16 h 138"/>
                  <a:gd name="T24" fmla="*/ 84 w 166"/>
                  <a:gd name="T25" fmla="*/ 10 h 138"/>
                  <a:gd name="T26" fmla="*/ 96 w 166"/>
                  <a:gd name="T27" fmla="*/ 12 h 138"/>
                  <a:gd name="T28" fmla="*/ 108 w 166"/>
                  <a:gd name="T29" fmla="*/ 0 h 138"/>
                  <a:gd name="T30" fmla="*/ 145 w 166"/>
                  <a:gd name="T31" fmla="*/ 6 h 138"/>
                  <a:gd name="T32" fmla="*/ 147 w 166"/>
                  <a:gd name="T33" fmla="*/ 14 h 138"/>
                  <a:gd name="T34" fmla="*/ 159 w 166"/>
                  <a:gd name="T35" fmla="*/ 18 h 138"/>
                  <a:gd name="T36" fmla="*/ 166 w 166"/>
                  <a:gd name="T37" fmla="*/ 25 h 138"/>
                  <a:gd name="T38" fmla="*/ 162 w 166"/>
                  <a:gd name="T39" fmla="*/ 34 h 138"/>
                  <a:gd name="T40" fmla="*/ 155 w 166"/>
                  <a:gd name="T41" fmla="*/ 40 h 138"/>
                  <a:gd name="T42" fmla="*/ 150 w 166"/>
                  <a:gd name="T43" fmla="*/ 53 h 138"/>
                  <a:gd name="T44" fmla="*/ 149 w 166"/>
                  <a:gd name="T45" fmla="*/ 73 h 138"/>
                  <a:gd name="T46" fmla="*/ 139 w 166"/>
                  <a:gd name="T47" fmla="*/ 79 h 138"/>
                  <a:gd name="T48" fmla="*/ 124 w 166"/>
                  <a:gd name="T49" fmla="*/ 104 h 138"/>
                  <a:gd name="T50" fmla="*/ 115 w 166"/>
                  <a:gd name="T51" fmla="*/ 106 h 138"/>
                  <a:gd name="T52" fmla="*/ 63 w 166"/>
                  <a:gd name="T53" fmla="*/ 138 h 13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66"/>
                  <a:gd name="T82" fmla="*/ 0 h 138"/>
                  <a:gd name="T83" fmla="*/ 166 w 166"/>
                  <a:gd name="T84" fmla="*/ 138 h 13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66" h="138">
                    <a:moveTo>
                      <a:pt x="63" y="138"/>
                    </a:moveTo>
                    <a:lnTo>
                      <a:pt x="27" y="81"/>
                    </a:lnTo>
                    <a:lnTo>
                      <a:pt x="15" y="79"/>
                    </a:lnTo>
                    <a:lnTo>
                      <a:pt x="4" y="65"/>
                    </a:lnTo>
                    <a:lnTo>
                      <a:pt x="5" y="53"/>
                    </a:lnTo>
                    <a:lnTo>
                      <a:pt x="0" y="42"/>
                    </a:lnTo>
                    <a:lnTo>
                      <a:pt x="4" y="29"/>
                    </a:lnTo>
                    <a:lnTo>
                      <a:pt x="14" y="27"/>
                    </a:lnTo>
                    <a:lnTo>
                      <a:pt x="34" y="16"/>
                    </a:lnTo>
                    <a:lnTo>
                      <a:pt x="48" y="20"/>
                    </a:lnTo>
                    <a:lnTo>
                      <a:pt x="56" y="12"/>
                    </a:lnTo>
                    <a:lnTo>
                      <a:pt x="73" y="16"/>
                    </a:lnTo>
                    <a:lnTo>
                      <a:pt x="84" y="10"/>
                    </a:lnTo>
                    <a:lnTo>
                      <a:pt x="96" y="12"/>
                    </a:lnTo>
                    <a:lnTo>
                      <a:pt x="108" y="0"/>
                    </a:lnTo>
                    <a:lnTo>
                      <a:pt x="145" y="6"/>
                    </a:lnTo>
                    <a:lnTo>
                      <a:pt x="147" y="14"/>
                    </a:lnTo>
                    <a:lnTo>
                      <a:pt x="159" y="18"/>
                    </a:lnTo>
                    <a:lnTo>
                      <a:pt x="166" y="25"/>
                    </a:lnTo>
                    <a:lnTo>
                      <a:pt x="162" y="34"/>
                    </a:lnTo>
                    <a:lnTo>
                      <a:pt x="155" y="40"/>
                    </a:lnTo>
                    <a:lnTo>
                      <a:pt x="150" y="53"/>
                    </a:lnTo>
                    <a:lnTo>
                      <a:pt x="149" y="73"/>
                    </a:lnTo>
                    <a:lnTo>
                      <a:pt x="139" y="79"/>
                    </a:lnTo>
                    <a:lnTo>
                      <a:pt x="124" y="104"/>
                    </a:lnTo>
                    <a:lnTo>
                      <a:pt x="115" y="106"/>
                    </a:lnTo>
                    <a:lnTo>
                      <a:pt x="63" y="13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5" name="Freeform 367"/>
              <p:cNvSpPr>
                <a:spLocks/>
              </p:cNvSpPr>
              <p:nvPr/>
            </p:nvSpPr>
            <p:spPr bwMode="auto">
              <a:xfrm>
                <a:off x="657" y="2261"/>
                <a:ext cx="207" cy="191"/>
              </a:xfrm>
              <a:custGeom>
                <a:avLst/>
                <a:gdLst>
                  <a:gd name="T0" fmla="*/ 82 w 207"/>
                  <a:gd name="T1" fmla="*/ 191 h 191"/>
                  <a:gd name="T2" fmla="*/ 92 w 207"/>
                  <a:gd name="T3" fmla="*/ 176 h 191"/>
                  <a:gd name="T4" fmla="*/ 97 w 207"/>
                  <a:gd name="T5" fmla="*/ 164 h 191"/>
                  <a:gd name="T6" fmla="*/ 108 w 207"/>
                  <a:gd name="T7" fmla="*/ 146 h 191"/>
                  <a:gd name="T8" fmla="*/ 141 w 207"/>
                  <a:gd name="T9" fmla="*/ 153 h 191"/>
                  <a:gd name="T10" fmla="*/ 144 w 207"/>
                  <a:gd name="T11" fmla="*/ 157 h 191"/>
                  <a:gd name="T12" fmla="*/ 162 w 207"/>
                  <a:gd name="T13" fmla="*/ 159 h 191"/>
                  <a:gd name="T14" fmla="*/ 178 w 207"/>
                  <a:gd name="T15" fmla="*/ 152 h 191"/>
                  <a:gd name="T16" fmla="*/ 193 w 207"/>
                  <a:gd name="T17" fmla="*/ 120 h 191"/>
                  <a:gd name="T18" fmla="*/ 196 w 207"/>
                  <a:gd name="T19" fmla="*/ 97 h 191"/>
                  <a:gd name="T20" fmla="*/ 200 w 207"/>
                  <a:gd name="T21" fmla="*/ 95 h 191"/>
                  <a:gd name="T22" fmla="*/ 202 w 207"/>
                  <a:gd name="T23" fmla="*/ 83 h 191"/>
                  <a:gd name="T24" fmla="*/ 204 w 207"/>
                  <a:gd name="T25" fmla="*/ 83 h 191"/>
                  <a:gd name="T26" fmla="*/ 207 w 207"/>
                  <a:gd name="T27" fmla="*/ 52 h 191"/>
                  <a:gd name="T28" fmla="*/ 178 w 207"/>
                  <a:gd name="T29" fmla="*/ 46 h 191"/>
                  <a:gd name="T30" fmla="*/ 166 w 207"/>
                  <a:gd name="T31" fmla="*/ 33 h 191"/>
                  <a:gd name="T32" fmla="*/ 159 w 207"/>
                  <a:gd name="T33" fmla="*/ 31 h 191"/>
                  <a:gd name="T34" fmla="*/ 157 w 207"/>
                  <a:gd name="T35" fmla="*/ 33 h 191"/>
                  <a:gd name="T36" fmla="*/ 151 w 207"/>
                  <a:gd name="T37" fmla="*/ 33 h 191"/>
                  <a:gd name="T38" fmla="*/ 143 w 207"/>
                  <a:gd name="T39" fmla="*/ 20 h 191"/>
                  <a:gd name="T40" fmla="*/ 143 w 207"/>
                  <a:gd name="T41" fmla="*/ 16 h 191"/>
                  <a:gd name="T42" fmla="*/ 136 w 207"/>
                  <a:gd name="T43" fmla="*/ 12 h 191"/>
                  <a:gd name="T44" fmla="*/ 134 w 207"/>
                  <a:gd name="T45" fmla="*/ 16 h 191"/>
                  <a:gd name="T46" fmla="*/ 124 w 207"/>
                  <a:gd name="T47" fmla="*/ 14 h 191"/>
                  <a:gd name="T48" fmla="*/ 116 w 207"/>
                  <a:gd name="T49" fmla="*/ 12 h 191"/>
                  <a:gd name="T50" fmla="*/ 110 w 207"/>
                  <a:gd name="T51" fmla="*/ 2 h 191"/>
                  <a:gd name="T52" fmla="*/ 97 w 207"/>
                  <a:gd name="T53" fmla="*/ 4 h 191"/>
                  <a:gd name="T54" fmla="*/ 91 w 207"/>
                  <a:gd name="T55" fmla="*/ 6 h 191"/>
                  <a:gd name="T56" fmla="*/ 73 w 207"/>
                  <a:gd name="T57" fmla="*/ 4 h 191"/>
                  <a:gd name="T58" fmla="*/ 68 w 207"/>
                  <a:gd name="T59" fmla="*/ 2 h 191"/>
                  <a:gd name="T60" fmla="*/ 60 w 207"/>
                  <a:gd name="T61" fmla="*/ 0 h 191"/>
                  <a:gd name="T62" fmla="*/ 54 w 207"/>
                  <a:gd name="T63" fmla="*/ 6 h 191"/>
                  <a:gd name="T64" fmla="*/ 56 w 207"/>
                  <a:gd name="T65" fmla="*/ 20 h 191"/>
                  <a:gd name="T66" fmla="*/ 58 w 207"/>
                  <a:gd name="T67" fmla="*/ 28 h 191"/>
                  <a:gd name="T68" fmla="*/ 64 w 207"/>
                  <a:gd name="T69" fmla="*/ 39 h 191"/>
                  <a:gd name="T70" fmla="*/ 71 w 207"/>
                  <a:gd name="T71" fmla="*/ 50 h 191"/>
                  <a:gd name="T72" fmla="*/ 74 w 207"/>
                  <a:gd name="T73" fmla="*/ 57 h 191"/>
                  <a:gd name="T74" fmla="*/ 78 w 207"/>
                  <a:gd name="T75" fmla="*/ 63 h 191"/>
                  <a:gd name="T76" fmla="*/ 77 w 207"/>
                  <a:gd name="T77" fmla="*/ 65 h 191"/>
                  <a:gd name="T78" fmla="*/ 66 w 207"/>
                  <a:gd name="T79" fmla="*/ 75 h 191"/>
                  <a:gd name="T80" fmla="*/ 56 w 207"/>
                  <a:gd name="T81" fmla="*/ 89 h 191"/>
                  <a:gd name="T82" fmla="*/ 47 w 207"/>
                  <a:gd name="T83" fmla="*/ 91 h 191"/>
                  <a:gd name="T84" fmla="*/ 43 w 207"/>
                  <a:gd name="T85" fmla="*/ 99 h 191"/>
                  <a:gd name="T86" fmla="*/ 25 w 207"/>
                  <a:gd name="T87" fmla="*/ 95 h 191"/>
                  <a:gd name="T88" fmla="*/ 19 w 207"/>
                  <a:gd name="T89" fmla="*/ 103 h 191"/>
                  <a:gd name="T90" fmla="*/ 17 w 207"/>
                  <a:gd name="T91" fmla="*/ 110 h 191"/>
                  <a:gd name="T92" fmla="*/ 7 w 207"/>
                  <a:gd name="T93" fmla="*/ 118 h 191"/>
                  <a:gd name="T94" fmla="*/ 5 w 207"/>
                  <a:gd name="T95" fmla="*/ 127 h 191"/>
                  <a:gd name="T96" fmla="*/ 0 w 207"/>
                  <a:gd name="T97" fmla="*/ 130 h 191"/>
                  <a:gd name="T98" fmla="*/ 5 w 207"/>
                  <a:gd name="T99" fmla="*/ 138 h 191"/>
                  <a:gd name="T100" fmla="*/ 17 w 207"/>
                  <a:gd name="T101" fmla="*/ 148 h 191"/>
                  <a:gd name="T102" fmla="*/ 22 w 207"/>
                  <a:gd name="T103" fmla="*/ 161 h 191"/>
                  <a:gd name="T104" fmla="*/ 40 w 207"/>
                  <a:gd name="T105" fmla="*/ 164 h 191"/>
                  <a:gd name="T106" fmla="*/ 43 w 207"/>
                  <a:gd name="T107" fmla="*/ 174 h 191"/>
                  <a:gd name="T108" fmla="*/ 52 w 207"/>
                  <a:gd name="T109" fmla="*/ 178 h 191"/>
                  <a:gd name="T110" fmla="*/ 61 w 207"/>
                  <a:gd name="T111" fmla="*/ 183 h 191"/>
                  <a:gd name="T112" fmla="*/ 75 w 207"/>
                  <a:gd name="T113" fmla="*/ 191 h 191"/>
                  <a:gd name="T114" fmla="*/ 79 w 207"/>
                  <a:gd name="T115" fmla="*/ 191 h 191"/>
                  <a:gd name="T116" fmla="*/ 82 w 207"/>
                  <a:gd name="T117" fmla="*/ 191 h 1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7"/>
                  <a:gd name="T178" fmla="*/ 0 h 191"/>
                  <a:gd name="T179" fmla="*/ 207 w 207"/>
                  <a:gd name="T180" fmla="*/ 191 h 1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7" h="191">
                    <a:moveTo>
                      <a:pt x="82" y="191"/>
                    </a:moveTo>
                    <a:lnTo>
                      <a:pt x="92" y="176"/>
                    </a:lnTo>
                    <a:lnTo>
                      <a:pt x="97" y="164"/>
                    </a:lnTo>
                    <a:lnTo>
                      <a:pt x="108" y="146"/>
                    </a:lnTo>
                    <a:lnTo>
                      <a:pt x="141" y="153"/>
                    </a:lnTo>
                    <a:lnTo>
                      <a:pt x="144" y="157"/>
                    </a:lnTo>
                    <a:lnTo>
                      <a:pt x="162" y="159"/>
                    </a:lnTo>
                    <a:lnTo>
                      <a:pt x="178" y="152"/>
                    </a:lnTo>
                    <a:lnTo>
                      <a:pt x="193" y="120"/>
                    </a:lnTo>
                    <a:lnTo>
                      <a:pt x="196" y="97"/>
                    </a:lnTo>
                    <a:lnTo>
                      <a:pt x="200" y="95"/>
                    </a:lnTo>
                    <a:lnTo>
                      <a:pt x="202" y="83"/>
                    </a:lnTo>
                    <a:lnTo>
                      <a:pt x="204" y="83"/>
                    </a:lnTo>
                    <a:lnTo>
                      <a:pt x="207" y="52"/>
                    </a:lnTo>
                    <a:lnTo>
                      <a:pt x="178" y="46"/>
                    </a:lnTo>
                    <a:lnTo>
                      <a:pt x="166" y="33"/>
                    </a:lnTo>
                    <a:lnTo>
                      <a:pt x="159" y="31"/>
                    </a:lnTo>
                    <a:lnTo>
                      <a:pt x="157" y="33"/>
                    </a:lnTo>
                    <a:lnTo>
                      <a:pt x="151" y="33"/>
                    </a:lnTo>
                    <a:lnTo>
                      <a:pt x="143" y="20"/>
                    </a:lnTo>
                    <a:lnTo>
                      <a:pt x="143" y="16"/>
                    </a:lnTo>
                    <a:lnTo>
                      <a:pt x="136" y="12"/>
                    </a:lnTo>
                    <a:lnTo>
                      <a:pt x="134" y="16"/>
                    </a:lnTo>
                    <a:lnTo>
                      <a:pt x="124" y="14"/>
                    </a:lnTo>
                    <a:lnTo>
                      <a:pt x="116" y="12"/>
                    </a:lnTo>
                    <a:lnTo>
                      <a:pt x="110" y="2"/>
                    </a:lnTo>
                    <a:lnTo>
                      <a:pt x="97" y="4"/>
                    </a:lnTo>
                    <a:lnTo>
                      <a:pt x="91" y="6"/>
                    </a:lnTo>
                    <a:lnTo>
                      <a:pt x="73" y="4"/>
                    </a:lnTo>
                    <a:lnTo>
                      <a:pt x="68" y="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6" y="20"/>
                    </a:lnTo>
                    <a:lnTo>
                      <a:pt x="58" y="28"/>
                    </a:lnTo>
                    <a:lnTo>
                      <a:pt x="64" y="39"/>
                    </a:lnTo>
                    <a:lnTo>
                      <a:pt x="71" y="50"/>
                    </a:lnTo>
                    <a:lnTo>
                      <a:pt x="74" y="57"/>
                    </a:lnTo>
                    <a:lnTo>
                      <a:pt x="78" y="63"/>
                    </a:lnTo>
                    <a:lnTo>
                      <a:pt x="77" y="65"/>
                    </a:lnTo>
                    <a:lnTo>
                      <a:pt x="66" y="75"/>
                    </a:lnTo>
                    <a:lnTo>
                      <a:pt x="56" y="89"/>
                    </a:lnTo>
                    <a:lnTo>
                      <a:pt x="47" y="91"/>
                    </a:lnTo>
                    <a:lnTo>
                      <a:pt x="43" y="99"/>
                    </a:lnTo>
                    <a:lnTo>
                      <a:pt x="25" y="95"/>
                    </a:lnTo>
                    <a:lnTo>
                      <a:pt x="19" y="103"/>
                    </a:lnTo>
                    <a:lnTo>
                      <a:pt x="17" y="110"/>
                    </a:lnTo>
                    <a:lnTo>
                      <a:pt x="7" y="118"/>
                    </a:lnTo>
                    <a:lnTo>
                      <a:pt x="5" y="127"/>
                    </a:lnTo>
                    <a:lnTo>
                      <a:pt x="0" y="130"/>
                    </a:lnTo>
                    <a:lnTo>
                      <a:pt x="5" y="138"/>
                    </a:lnTo>
                    <a:lnTo>
                      <a:pt x="17" y="148"/>
                    </a:lnTo>
                    <a:lnTo>
                      <a:pt x="22" y="161"/>
                    </a:lnTo>
                    <a:lnTo>
                      <a:pt x="40" y="164"/>
                    </a:lnTo>
                    <a:lnTo>
                      <a:pt x="43" y="174"/>
                    </a:lnTo>
                    <a:lnTo>
                      <a:pt x="52" y="178"/>
                    </a:lnTo>
                    <a:lnTo>
                      <a:pt x="61" y="183"/>
                    </a:lnTo>
                    <a:lnTo>
                      <a:pt x="75" y="191"/>
                    </a:lnTo>
                    <a:lnTo>
                      <a:pt x="79" y="191"/>
                    </a:lnTo>
                    <a:lnTo>
                      <a:pt x="82" y="19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6" name="Freeform 368"/>
              <p:cNvSpPr>
                <a:spLocks/>
              </p:cNvSpPr>
              <p:nvPr/>
            </p:nvSpPr>
            <p:spPr bwMode="auto">
              <a:xfrm>
                <a:off x="657" y="2261"/>
                <a:ext cx="207" cy="191"/>
              </a:xfrm>
              <a:custGeom>
                <a:avLst/>
                <a:gdLst>
                  <a:gd name="T0" fmla="*/ 82 w 207"/>
                  <a:gd name="T1" fmla="*/ 191 h 191"/>
                  <a:gd name="T2" fmla="*/ 92 w 207"/>
                  <a:gd name="T3" fmla="*/ 176 h 191"/>
                  <a:gd name="T4" fmla="*/ 97 w 207"/>
                  <a:gd name="T5" fmla="*/ 164 h 191"/>
                  <a:gd name="T6" fmla="*/ 108 w 207"/>
                  <a:gd name="T7" fmla="*/ 146 h 191"/>
                  <a:gd name="T8" fmla="*/ 141 w 207"/>
                  <a:gd name="T9" fmla="*/ 153 h 191"/>
                  <a:gd name="T10" fmla="*/ 144 w 207"/>
                  <a:gd name="T11" fmla="*/ 157 h 191"/>
                  <a:gd name="T12" fmla="*/ 162 w 207"/>
                  <a:gd name="T13" fmla="*/ 159 h 191"/>
                  <a:gd name="T14" fmla="*/ 178 w 207"/>
                  <a:gd name="T15" fmla="*/ 152 h 191"/>
                  <a:gd name="T16" fmla="*/ 193 w 207"/>
                  <a:gd name="T17" fmla="*/ 120 h 191"/>
                  <a:gd name="T18" fmla="*/ 196 w 207"/>
                  <a:gd name="T19" fmla="*/ 97 h 191"/>
                  <a:gd name="T20" fmla="*/ 200 w 207"/>
                  <a:gd name="T21" fmla="*/ 95 h 191"/>
                  <a:gd name="T22" fmla="*/ 202 w 207"/>
                  <a:gd name="T23" fmla="*/ 83 h 191"/>
                  <a:gd name="T24" fmla="*/ 204 w 207"/>
                  <a:gd name="T25" fmla="*/ 83 h 191"/>
                  <a:gd name="T26" fmla="*/ 207 w 207"/>
                  <a:gd name="T27" fmla="*/ 52 h 191"/>
                  <a:gd name="T28" fmla="*/ 178 w 207"/>
                  <a:gd name="T29" fmla="*/ 46 h 191"/>
                  <a:gd name="T30" fmla="*/ 166 w 207"/>
                  <a:gd name="T31" fmla="*/ 33 h 191"/>
                  <a:gd name="T32" fmla="*/ 159 w 207"/>
                  <a:gd name="T33" fmla="*/ 31 h 191"/>
                  <a:gd name="T34" fmla="*/ 157 w 207"/>
                  <a:gd name="T35" fmla="*/ 33 h 191"/>
                  <a:gd name="T36" fmla="*/ 151 w 207"/>
                  <a:gd name="T37" fmla="*/ 33 h 191"/>
                  <a:gd name="T38" fmla="*/ 143 w 207"/>
                  <a:gd name="T39" fmla="*/ 20 h 191"/>
                  <a:gd name="T40" fmla="*/ 143 w 207"/>
                  <a:gd name="T41" fmla="*/ 16 h 191"/>
                  <a:gd name="T42" fmla="*/ 136 w 207"/>
                  <a:gd name="T43" fmla="*/ 12 h 191"/>
                  <a:gd name="T44" fmla="*/ 134 w 207"/>
                  <a:gd name="T45" fmla="*/ 16 h 191"/>
                  <a:gd name="T46" fmla="*/ 124 w 207"/>
                  <a:gd name="T47" fmla="*/ 14 h 191"/>
                  <a:gd name="T48" fmla="*/ 116 w 207"/>
                  <a:gd name="T49" fmla="*/ 12 h 191"/>
                  <a:gd name="T50" fmla="*/ 110 w 207"/>
                  <a:gd name="T51" fmla="*/ 2 h 191"/>
                  <a:gd name="T52" fmla="*/ 97 w 207"/>
                  <a:gd name="T53" fmla="*/ 4 h 191"/>
                  <a:gd name="T54" fmla="*/ 91 w 207"/>
                  <a:gd name="T55" fmla="*/ 6 h 191"/>
                  <a:gd name="T56" fmla="*/ 73 w 207"/>
                  <a:gd name="T57" fmla="*/ 4 h 191"/>
                  <a:gd name="T58" fmla="*/ 68 w 207"/>
                  <a:gd name="T59" fmla="*/ 2 h 191"/>
                  <a:gd name="T60" fmla="*/ 60 w 207"/>
                  <a:gd name="T61" fmla="*/ 0 h 191"/>
                  <a:gd name="T62" fmla="*/ 54 w 207"/>
                  <a:gd name="T63" fmla="*/ 6 h 191"/>
                  <a:gd name="T64" fmla="*/ 56 w 207"/>
                  <a:gd name="T65" fmla="*/ 20 h 191"/>
                  <a:gd name="T66" fmla="*/ 58 w 207"/>
                  <a:gd name="T67" fmla="*/ 28 h 191"/>
                  <a:gd name="T68" fmla="*/ 64 w 207"/>
                  <a:gd name="T69" fmla="*/ 39 h 191"/>
                  <a:gd name="T70" fmla="*/ 71 w 207"/>
                  <a:gd name="T71" fmla="*/ 50 h 191"/>
                  <a:gd name="T72" fmla="*/ 74 w 207"/>
                  <a:gd name="T73" fmla="*/ 57 h 191"/>
                  <a:gd name="T74" fmla="*/ 78 w 207"/>
                  <a:gd name="T75" fmla="*/ 63 h 191"/>
                  <a:gd name="T76" fmla="*/ 77 w 207"/>
                  <a:gd name="T77" fmla="*/ 65 h 191"/>
                  <a:gd name="T78" fmla="*/ 66 w 207"/>
                  <a:gd name="T79" fmla="*/ 75 h 191"/>
                  <a:gd name="T80" fmla="*/ 56 w 207"/>
                  <a:gd name="T81" fmla="*/ 89 h 191"/>
                  <a:gd name="T82" fmla="*/ 47 w 207"/>
                  <a:gd name="T83" fmla="*/ 91 h 191"/>
                  <a:gd name="T84" fmla="*/ 43 w 207"/>
                  <a:gd name="T85" fmla="*/ 99 h 191"/>
                  <a:gd name="T86" fmla="*/ 25 w 207"/>
                  <a:gd name="T87" fmla="*/ 95 h 191"/>
                  <a:gd name="T88" fmla="*/ 19 w 207"/>
                  <a:gd name="T89" fmla="*/ 103 h 191"/>
                  <a:gd name="T90" fmla="*/ 17 w 207"/>
                  <a:gd name="T91" fmla="*/ 110 h 191"/>
                  <a:gd name="T92" fmla="*/ 7 w 207"/>
                  <a:gd name="T93" fmla="*/ 118 h 191"/>
                  <a:gd name="T94" fmla="*/ 5 w 207"/>
                  <a:gd name="T95" fmla="*/ 127 h 191"/>
                  <a:gd name="T96" fmla="*/ 0 w 207"/>
                  <a:gd name="T97" fmla="*/ 130 h 191"/>
                  <a:gd name="T98" fmla="*/ 5 w 207"/>
                  <a:gd name="T99" fmla="*/ 138 h 191"/>
                  <a:gd name="T100" fmla="*/ 17 w 207"/>
                  <a:gd name="T101" fmla="*/ 148 h 191"/>
                  <a:gd name="T102" fmla="*/ 22 w 207"/>
                  <a:gd name="T103" fmla="*/ 161 h 191"/>
                  <a:gd name="T104" fmla="*/ 40 w 207"/>
                  <a:gd name="T105" fmla="*/ 164 h 191"/>
                  <a:gd name="T106" fmla="*/ 43 w 207"/>
                  <a:gd name="T107" fmla="*/ 174 h 191"/>
                  <a:gd name="T108" fmla="*/ 52 w 207"/>
                  <a:gd name="T109" fmla="*/ 178 h 191"/>
                  <a:gd name="T110" fmla="*/ 61 w 207"/>
                  <a:gd name="T111" fmla="*/ 183 h 191"/>
                  <a:gd name="T112" fmla="*/ 75 w 207"/>
                  <a:gd name="T113" fmla="*/ 191 h 191"/>
                  <a:gd name="T114" fmla="*/ 79 w 207"/>
                  <a:gd name="T115" fmla="*/ 191 h 191"/>
                  <a:gd name="T116" fmla="*/ 82 w 207"/>
                  <a:gd name="T117" fmla="*/ 191 h 19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7"/>
                  <a:gd name="T178" fmla="*/ 0 h 191"/>
                  <a:gd name="T179" fmla="*/ 207 w 207"/>
                  <a:gd name="T180" fmla="*/ 191 h 19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7" h="191">
                    <a:moveTo>
                      <a:pt x="82" y="191"/>
                    </a:moveTo>
                    <a:lnTo>
                      <a:pt x="92" y="176"/>
                    </a:lnTo>
                    <a:lnTo>
                      <a:pt x="97" y="164"/>
                    </a:lnTo>
                    <a:lnTo>
                      <a:pt x="108" y="146"/>
                    </a:lnTo>
                    <a:lnTo>
                      <a:pt x="141" y="153"/>
                    </a:lnTo>
                    <a:lnTo>
                      <a:pt x="144" y="157"/>
                    </a:lnTo>
                    <a:lnTo>
                      <a:pt x="162" y="159"/>
                    </a:lnTo>
                    <a:lnTo>
                      <a:pt x="178" y="152"/>
                    </a:lnTo>
                    <a:lnTo>
                      <a:pt x="193" y="120"/>
                    </a:lnTo>
                    <a:lnTo>
                      <a:pt x="196" y="97"/>
                    </a:lnTo>
                    <a:lnTo>
                      <a:pt x="200" y="95"/>
                    </a:lnTo>
                    <a:lnTo>
                      <a:pt x="202" y="83"/>
                    </a:lnTo>
                    <a:lnTo>
                      <a:pt x="204" y="83"/>
                    </a:lnTo>
                    <a:lnTo>
                      <a:pt x="207" y="52"/>
                    </a:lnTo>
                    <a:lnTo>
                      <a:pt x="178" y="46"/>
                    </a:lnTo>
                    <a:lnTo>
                      <a:pt x="166" y="33"/>
                    </a:lnTo>
                    <a:lnTo>
                      <a:pt x="159" y="31"/>
                    </a:lnTo>
                    <a:lnTo>
                      <a:pt x="157" y="33"/>
                    </a:lnTo>
                    <a:lnTo>
                      <a:pt x="151" y="33"/>
                    </a:lnTo>
                    <a:lnTo>
                      <a:pt x="143" y="20"/>
                    </a:lnTo>
                    <a:lnTo>
                      <a:pt x="143" y="16"/>
                    </a:lnTo>
                    <a:lnTo>
                      <a:pt x="136" y="12"/>
                    </a:lnTo>
                    <a:lnTo>
                      <a:pt x="134" y="16"/>
                    </a:lnTo>
                    <a:lnTo>
                      <a:pt x="124" y="14"/>
                    </a:lnTo>
                    <a:lnTo>
                      <a:pt x="116" y="12"/>
                    </a:lnTo>
                    <a:lnTo>
                      <a:pt x="110" y="2"/>
                    </a:lnTo>
                    <a:lnTo>
                      <a:pt x="97" y="4"/>
                    </a:lnTo>
                    <a:lnTo>
                      <a:pt x="91" y="6"/>
                    </a:lnTo>
                    <a:lnTo>
                      <a:pt x="73" y="4"/>
                    </a:lnTo>
                    <a:lnTo>
                      <a:pt x="68" y="2"/>
                    </a:lnTo>
                    <a:lnTo>
                      <a:pt x="60" y="0"/>
                    </a:lnTo>
                    <a:lnTo>
                      <a:pt x="54" y="6"/>
                    </a:lnTo>
                    <a:lnTo>
                      <a:pt x="56" y="20"/>
                    </a:lnTo>
                    <a:lnTo>
                      <a:pt x="58" y="28"/>
                    </a:lnTo>
                    <a:lnTo>
                      <a:pt x="64" y="39"/>
                    </a:lnTo>
                    <a:lnTo>
                      <a:pt x="71" y="50"/>
                    </a:lnTo>
                    <a:lnTo>
                      <a:pt x="74" y="57"/>
                    </a:lnTo>
                    <a:lnTo>
                      <a:pt x="78" y="63"/>
                    </a:lnTo>
                    <a:lnTo>
                      <a:pt x="77" y="65"/>
                    </a:lnTo>
                    <a:lnTo>
                      <a:pt x="66" y="75"/>
                    </a:lnTo>
                    <a:lnTo>
                      <a:pt x="56" y="89"/>
                    </a:lnTo>
                    <a:lnTo>
                      <a:pt x="47" y="91"/>
                    </a:lnTo>
                    <a:lnTo>
                      <a:pt x="43" y="99"/>
                    </a:lnTo>
                    <a:lnTo>
                      <a:pt x="25" y="95"/>
                    </a:lnTo>
                    <a:lnTo>
                      <a:pt x="19" y="103"/>
                    </a:lnTo>
                    <a:lnTo>
                      <a:pt x="17" y="110"/>
                    </a:lnTo>
                    <a:lnTo>
                      <a:pt x="7" y="118"/>
                    </a:lnTo>
                    <a:lnTo>
                      <a:pt x="5" y="127"/>
                    </a:lnTo>
                    <a:lnTo>
                      <a:pt x="0" y="130"/>
                    </a:lnTo>
                    <a:lnTo>
                      <a:pt x="5" y="138"/>
                    </a:lnTo>
                    <a:lnTo>
                      <a:pt x="17" y="148"/>
                    </a:lnTo>
                    <a:lnTo>
                      <a:pt x="22" y="161"/>
                    </a:lnTo>
                    <a:lnTo>
                      <a:pt x="40" y="164"/>
                    </a:lnTo>
                    <a:lnTo>
                      <a:pt x="43" y="174"/>
                    </a:lnTo>
                    <a:lnTo>
                      <a:pt x="52" y="178"/>
                    </a:lnTo>
                    <a:lnTo>
                      <a:pt x="61" y="183"/>
                    </a:lnTo>
                    <a:lnTo>
                      <a:pt x="75" y="191"/>
                    </a:lnTo>
                    <a:lnTo>
                      <a:pt x="79" y="191"/>
                    </a:lnTo>
                    <a:lnTo>
                      <a:pt x="82" y="19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7" name="Freeform 369"/>
              <p:cNvSpPr>
                <a:spLocks/>
              </p:cNvSpPr>
              <p:nvPr/>
            </p:nvSpPr>
            <p:spPr bwMode="auto">
              <a:xfrm>
                <a:off x="621" y="2307"/>
                <a:ext cx="61" cy="84"/>
              </a:xfrm>
              <a:custGeom>
                <a:avLst/>
                <a:gdLst>
                  <a:gd name="T0" fmla="*/ 36 w 61"/>
                  <a:gd name="T1" fmla="*/ 84 h 84"/>
                  <a:gd name="T2" fmla="*/ 44 w 61"/>
                  <a:gd name="T3" fmla="*/ 75 h 84"/>
                  <a:gd name="T4" fmla="*/ 53 w 61"/>
                  <a:gd name="T5" fmla="*/ 65 h 84"/>
                  <a:gd name="T6" fmla="*/ 55 w 61"/>
                  <a:gd name="T7" fmla="*/ 57 h 84"/>
                  <a:gd name="T8" fmla="*/ 61 w 61"/>
                  <a:gd name="T9" fmla="*/ 51 h 84"/>
                  <a:gd name="T10" fmla="*/ 57 w 61"/>
                  <a:gd name="T11" fmla="*/ 28 h 84"/>
                  <a:gd name="T12" fmla="*/ 49 w 61"/>
                  <a:gd name="T13" fmla="*/ 6 h 84"/>
                  <a:gd name="T14" fmla="*/ 42 w 61"/>
                  <a:gd name="T15" fmla="*/ 4 h 84"/>
                  <a:gd name="T16" fmla="*/ 22 w 61"/>
                  <a:gd name="T17" fmla="*/ 0 h 84"/>
                  <a:gd name="T18" fmla="*/ 15 w 61"/>
                  <a:gd name="T19" fmla="*/ 8 h 84"/>
                  <a:gd name="T20" fmla="*/ 7 w 61"/>
                  <a:gd name="T21" fmla="*/ 6 h 84"/>
                  <a:gd name="T22" fmla="*/ 2 w 61"/>
                  <a:gd name="T23" fmla="*/ 11 h 84"/>
                  <a:gd name="T24" fmla="*/ 1 w 61"/>
                  <a:gd name="T25" fmla="*/ 28 h 84"/>
                  <a:gd name="T26" fmla="*/ 0 w 61"/>
                  <a:gd name="T27" fmla="*/ 35 h 84"/>
                  <a:gd name="T28" fmla="*/ 9 w 61"/>
                  <a:gd name="T29" fmla="*/ 41 h 84"/>
                  <a:gd name="T30" fmla="*/ 11 w 61"/>
                  <a:gd name="T31" fmla="*/ 53 h 84"/>
                  <a:gd name="T32" fmla="*/ 17 w 61"/>
                  <a:gd name="T33" fmla="*/ 59 h 84"/>
                  <a:gd name="T34" fmla="*/ 22 w 61"/>
                  <a:gd name="T35" fmla="*/ 67 h 84"/>
                  <a:gd name="T36" fmla="*/ 28 w 61"/>
                  <a:gd name="T37" fmla="*/ 71 h 84"/>
                  <a:gd name="T38" fmla="*/ 36 w 61"/>
                  <a:gd name="T39" fmla="*/ 84 h 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1"/>
                  <a:gd name="T61" fmla="*/ 0 h 84"/>
                  <a:gd name="T62" fmla="*/ 61 w 61"/>
                  <a:gd name="T63" fmla="*/ 84 h 8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1" h="84">
                    <a:moveTo>
                      <a:pt x="36" y="84"/>
                    </a:moveTo>
                    <a:lnTo>
                      <a:pt x="44" y="75"/>
                    </a:lnTo>
                    <a:lnTo>
                      <a:pt x="53" y="65"/>
                    </a:lnTo>
                    <a:lnTo>
                      <a:pt x="55" y="57"/>
                    </a:lnTo>
                    <a:lnTo>
                      <a:pt x="61" y="51"/>
                    </a:lnTo>
                    <a:lnTo>
                      <a:pt x="57" y="28"/>
                    </a:lnTo>
                    <a:lnTo>
                      <a:pt x="49" y="6"/>
                    </a:lnTo>
                    <a:lnTo>
                      <a:pt x="42" y="4"/>
                    </a:lnTo>
                    <a:lnTo>
                      <a:pt x="22" y="0"/>
                    </a:lnTo>
                    <a:lnTo>
                      <a:pt x="15" y="8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1" y="28"/>
                    </a:lnTo>
                    <a:lnTo>
                      <a:pt x="0" y="35"/>
                    </a:lnTo>
                    <a:lnTo>
                      <a:pt x="9" y="41"/>
                    </a:lnTo>
                    <a:lnTo>
                      <a:pt x="11" y="53"/>
                    </a:lnTo>
                    <a:lnTo>
                      <a:pt x="17" y="59"/>
                    </a:lnTo>
                    <a:lnTo>
                      <a:pt x="22" y="67"/>
                    </a:lnTo>
                    <a:lnTo>
                      <a:pt x="28" y="71"/>
                    </a:lnTo>
                    <a:lnTo>
                      <a:pt x="36" y="84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8" name="Freeform 370"/>
              <p:cNvSpPr>
                <a:spLocks/>
              </p:cNvSpPr>
              <p:nvPr/>
            </p:nvSpPr>
            <p:spPr bwMode="auto">
              <a:xfrm>
                <a:off x="621" y="2307"/>
                <a:ext cx="61" cy="84"/>
              </a:xfrm>
              <a:custGeom>
                <a:avLst/>
                <a:gdLst>
                  <a:gd name="T0" fmla="*/ 36 w 61"/>
                  <a:gd name="T1" fmla="*/ 84 h 84"/>
                  <a:gd name="T2" fmla="*/ 44 w 61"/>
                  <a:gd name="T3" fmla="*/ 75 h 84"/>
                  <a:gd name="T4" fmla="*/ 53 w 61"/>
                  <a:gd name="T5" fmla="*/ 65 h 84"/>
                  <a:gd name="T6" fmla="*/ 55 w 61"/>
                  <a:gd name="T7" fmla="*/ 57 h 84"/>
                  <a:gd name="T8" fmla="*/ 61 w 61"/>
                  <a:gd name="T9" fmla="*/ 51 h 84"/>
                  <a:gd name="T10" fmla="*/ 57 w 61"/>
                  <a:gd name="T11" fmla="*/ 28 h 84"/>
                  <a:gd name="T12" fmla="*/ 49 w 61"/>
                  <a:gd name="T13" fmla="*/ 6 h 84"/>
                  <a:gd name="T14" fmla="*/ 42 w 61"/>
                  <a:gd name="T15" fmla="*/ 4 h 84"/>
                  <a:gd name="T16" fmla="*/ 22 w 61"/>
                  <a:gd name="T17" fmla="*/ 0 h 84"/>
                  <a:gd name="T18" fmla="*/ 15 w 61"/>
                  <a:gd name="T19" fmla="*/ 8 h 84"/>
                  <a:gd name="T20" fmla="*/ 7 w 61"/>
                  <a:gd name="T21" fmla="*/ 6 h 84"/>
                  <a:gd name="T22" fmla="*/ 2 w 61"/>
                  <a:gd name="T23" fmla="*/ 11 h 84"/>
                  <a:gd name="T24" fmla="*/ 1 w 61"/>
                  <a:gd name="T25" fmla="*/ 28 h 84"/>
                  <a:gd name="T26" fmla="*/ 0 w 61"/>
                  <a:gd name="T27" fmla="*/ 35 h 84"/>
                  <a:gd name="T28" fmla="*/ 9 w 61"/>
                  <a:gd name="T29" fmla="*/ 41 h 84"/>
                  <a:gd name="T30" fmla="*/ 11 w 61"/>
                  <a:gd name="T31" fmla="*/ 53 h 84"/>
                  <a:gd name="T32" fmla="*/ 17 w 61"/>
                  <a:gd name="T33" fmla="*/ 59 h 84"/>
                  <a:gd name="T34" fmla="*/ 22 w 61"/>
                  <a:gd name="T35" fmla="*/ 67 h 84"/>
                  <a:gd name="T36" fmla="*/ 28 w 61"/>
                  <a:gd name="T37" fmla="*/ 71 h 84"/>
                  <a:gd name="T38" fmla="*/ 36 w 61"/>
                  <a:gd name="T39" fmla="*/ 84 h 8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1"/>
                  <a:gd name="T61" fmla="*/ 0 h 84"/>
                  <a:gd name="T62" fmla="*/ 61 w 61"/>
                  <a:gd name="T63" fmla="*/ 84 h 8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1" h="84">
                    <a:moveTo>
                      <a:pt x="36" y="84"/>
                    </a:moveTo>
                    <a:lnTo>
                      <a:pt x="44" y="75"/>
                    </a:lnTo>
                    <a:lnTo>
                      <a:pt x="53" y="65"/>
                    </a:lnTo>
                    <a:lnTo>
                      <a:pt x="55" y="57"/>
                    </a:lnTo>
                    <a:lnTo>
                      <a:pt x="61" y="51"/>
                    </a:lnTo>
                    <a:lnTo>
                      <a:pt x="57" y="28"/>
                    </a:lnTo>
                    <a:lnTo>
                      <a:pt x="49" y="6"/>
                    </a:lnTo>
                    <a:lnTo>
                      <a:pt x="42" y="4"/>
                    </a:lnTo>
                    <a:lnTo>
                      <a:pt x="22" y="0"/>
                    </a:lnTo>
                    <a:lnTo>
                      <a:pt x="15" y="8"/>
                    </a:lnTo>
                    <a:lnTo>
                      <a:pt x="7" y="6"/>
                    </a:lnTo>
                    <a:lnTo>
                      <a:pt x="2" y="11"/>
                    </a:lnTo>
                    <a:lnTo>
                      <a:pt x="1" y="28"/>
                    </a:lnTo>
                    <a:lnTo>
                      <a:pt x="0" y="35"/>
                    </a:lnTo>
                    <a:lnTo>
                      <a:pt x="9" y="41"/>
                    </a:lnTo>
                    <a:lnTo>
                      <a:pt x="11" y="53"/>
                    </a:lnTo>
                    <a:lnTo>
                      <a:pt x="17" y="59"/>
                    </a:lnTo>
                    <a:lnTo>
                      <a:pt x="22" y="67"/>
                    </a:lnTo>
                    <a:lnTo>
                      <a:pt x="28" y="71"/>
                    </a:lnTo>
                    <a:lnTo>
                      <a:pt x="36" y="84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49" name="Freeform 371"/>
              <p:cNvSpPr>
                <a:spLocks/>
              </p:cNvSpPr>
              <p:nvPr/>
            </p:nvSpPr>
            <p:spPr bwMode="auto">
              <a:xfrm>
                <a:off x="767" y="2174"/>
                <a:ext cx="128" cy="139"/>
              </a:xfrm>
              <a:custGeom>
                <a:avLst/>
                <a:gdLst>
                  <a:gd name="T0" fmla="*/ 0 w 128"/>
                  <a:gd name="T1" fmla="*/ 90 h 139"/>
                  <a:gd name="T2" fmla="*/ 6 w 128"/>
                  <a:gd name="T3" fmla="*/ 97 h 139"/>
                  <a:gd name="T4" fmla="*/ 14 w 128"/>
                  <a:gd name="T5" fmla="*/ 99 h 139"/>
                  <a:gd name="T6" fmla="*/ 25 w 128"/>
                  <a:gd name="T7" fmla="*/ 101 h 139"/>
                  <a:gd name="T8" fmla="*/ 27 w 128"/>
                  <a:gd name="T9" fmla="*/ 97 h 139"/>
                  <a:gd name="T10" fmla="*/ 33 w 128"/>
                  <a:gd name="T11" fmla="*/ 103 h 139"/>
                  <a:gd name="T12" fmla="*/ 33 w 128"/>
                  <a:gd name="T13" fmla="*/ 107 h 139"/>
                  <a:gd name="T14" fmla="*/ 41 w 128"/>
                  <a:gd name="T15" fmla="*/ 120 h 139"/>
                  <a:gd name="T16" fmla="*/ 47 w 128"/>
                  <a:gd name="T17" fmla="*/ 120 h 139"/>
                  <a:gd name="T18" fmla="*/ 51 w 128"/>
                  <a:gd name="T19" fmla="*/ 118 h 139"/>
                  <a:gd name="T20" fmla="*/ 56 w 128"/>
                  <a:gd name="T21" fmla="*/ 120 h 139"/>
                  <a:gd name="T22" fmla="*/ 69 w 128"/>
                  <a:gd name="T23" fmla="*/ 133 h 139"/>
                  <a:gd name="T24" fmla="*/ 98 w 128"/>
                  <a:gd name="T25" fmla="*/ 139 h 139"/>
                  <a:gd name="T26" fmla="*/ 96 w 128"/>
                  <a:gd name="T27" fmla="*/ 135 h 139"/>
                  <a:gd name="T28" fmla="*/ 84 w 128"/>
                  <a:gd name="T29" fmla="*/ 113 h 139"/>
                  <a:gd name="T30" fmla="*/ 79 w 128"/>
                  <a:gd name="T31" fmla="*/ 107 h 139"/>
                  <a:gd name="T32" fmla="*/ 82 w 128"/>
                  <a:gd name="T33" fmla="*/ 86 h 139"/>
                  <a:gd name="T34" fmla="*/ 88 w 128"/>
                  <a:gd name="T35" fmla="*/ 69 h 139"/>
                  <a:gd name="T36" fmla="*/ 94 w 128"/>
                  <a:gd name="T37" fmla="*/ 67 h 139"/>
                  <a:gd name="T38" fmla="*/ 101 w 128"/>
                  <a:gd name="T39" fmla="*/ 69 h 139"/>
                  <a:gd name="T40" fmla="*/ 105 w 128"/>
                  <a:gd name="T41" fmla="*/ 58 h 139"/>
                  <a:gd name="T42" fmla="*/ 108 w 128"/>
                  <a:gd name="T43" fmla="*/ 60 h 139"/>
                  <a:gd name="T44" fmla="*/ 114 w 128"/>
                  <a:gd name="T45" fmla="*/ 64 h 139"/>
                  <a:gd name="T46" fmla="*/ 117 w 128"/>
                  <a:gd name="T47" fmla="*/ 64 h 139"/>
                  <a:gd name="T48" fmla="*/ 123 w 128"/>
                  <a:gd name="T49" fmla="*/ 62 h 139"/>
                  <a:gd name="T50" fmla="*/ 127 w 128"/>
                  <a:gd name="T51" fmla="*/ 62 h 139"/>
                  <a:gd name="T52" fmla="*/ 128 w 128"/>
                  <a:gd name="T53" fmla="*/ 43 h 139"/>
                  <a:gd name="T54" fmla="*/ 119 w 128"/>
                  <a:gd name="T55" fmla="*/ 38 h 139"/>
                  <a:gd name="T56" fmla="*/ 114 w 128"/>
                  <a:gd name="T57" fmla="*/ 36 h 139"/>
                  <a:gd name="T58" fmla="*/ 110 w 128"/>
                  <a:gd name="T59" fmla="*/ 28 h 139"/>
                  <a:gd name="T60" fmla="*/ 98 w 128"/>
                  <a:gd name="T61" fmla="*/ 26 h 139"/>
                  <a:gd name="T62" fmla="*/ 94 w 128"/>
                  <a:gd name="T63" fmla="*/ 28 h 139"/>
                  <a:gd name="T64" fmla="*/ 92 w 128"/>
                  <a:gd name="T65" fmla="*/ 28 h 139"/>
                  <a:gd name="T66" fmla="*/ 83 w 128"/>
                  <a:gd name="T67" fmla="*/ 22 h 139"/>
                  <a:gd name="T68" fmla="*/ 59 w 128"/>
                  <a:gd name="T69" fmla="*/ 6 h 139"/>
                  <a:gd name="T70" fmla="*/ 44 w 128"/>
                  <a:gd name="T71" fmla="*/ 0 h 139"/>
                  <a:gd name="T72" fmla="*/ 41 w 128"/>
                  <a:gd name="T73" fmla="*/ 2 h 139"/>
                  <a:gd name="T74" fmla="*/ 35 w 128"/>
                  <a:gd name="T75" fmla="*/ 13 h 139"/>
                  <a:gd name="T76" fmla="*/ 30 w 128"/>
                  <a:gd name="T77" fmla="*/ 32 h 139"/>
                  <a:gd name="T78" fmla="*/ 22 w 128"/>
                  <a:gd name="T79" fmla="*/ 41 h 139"/>
                  <a:gd name="T80" fmla="*/ 20 w 128"/>
                  <a:gd name="T81" fmla="*/ 50 h 139"/>
                  <a:gd name="T82" fmla="*/ 12 w 128"/>
                  <a:gd name="T83" fmla="*/ 60 h 139"/>
                  <a:gd name="T84" fmla="*/ 3 w 128"/>
                  <a:gd name="T85" fmla="*/ 62 h 139"/>
                  <a:gd name="T86" fmla="*/ 3 w 128"/>
                  <a:gd name="T87" fmla="*/ 66 h 139"/>
                  <a:gd name="T88" fmla="*/ 2 w 128"/>
                  <a:gd name="T89" fmla="*/ 73 h 139"/>
                  <a:gd name="T90" fmla="*/ 0 w 128"/>
                  <a:gd name="T91" fmla="*/ 86 h 139"/>
                  <a:gd name="T92" fmla="*/ 0 w 128"/>
                  <a:gd name="T93" fmla="*/ 90 h 1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8"/>
                  <a:gd name="T142" fmla="*/ 0 h 139"/>
                  <a:gd name="T143" fmla="*/ 128 w 128"/>
                  <a:gd name="T144" fmla="*/ 139 h 1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8" h="139">
                    <a:moveTo>
                      <a:pt x="0" y="90"/>
                    </a:moveTo>
                    <a:lnTo>
                      <a:pt x="6" y="97"/>
                    </a:lnTo>
                    <a:lnTo>
                      <a:pt x="14" y="99"/>
                    </a:lnTo>
                    <a:lnTo>
                      <a:pt x="25" y="101"/>
                    </a:lnTo>
                    <a:lnTo>
                      <a:pt x="27" y="97"/>
                    </a:lnTo>
                    <a:lnTo>
                      <a:pt x="33" y="103"/>
                    </a:lnTo>
                    <a:lnTo>
                      <a:pt x="33" y="107"/>
                    </a:lnTo>
                    <a:lnTo>
                      <a:pt x="41" y="120"/>
                    </a:lnTo>
                    <a:lnTo>
                      <a:pt x="47" y="120"/>
                    </a:lnTo>
                    <a:lnTo>
                      <a:pt x="51" y="118"/>
                    </a:lnTo>
                    <a:lnTo>
                      <a:pt x="56" y="120"/>
                    </a:lnTo>
                    <a:lnTo>
                      <a:pt x="69" y="133"/>
                    </a:lnTo>
                    <a:lnTo>
                      <a:pt x="98" y="139"/>
                    </a:lnTo>
                    <a:lnTo>
                      <a:pt x="96" y="135"/>
                    </a:lnTo>
                    <a:lnTo>
                      <a:pt x="84" y="113"/>
                    </a:lnTo>
                    <a:lnTo>
                      <a:pt x="79" y="107"/>
                    </a:lnTo>
                    <a:lnTo>
                      <a:pt x="82" y="86"/>
                    </a:lnTo>
                    <a:lnTo>
                      <a:pt x="88" y="69"/>
                    </a:lnTo>
                    <a:lnTo>
                      <a:pt x="94" y="67"/>
                    </a:lnTo>
                    <a:lnTo>
                      <a:pt x="101" y="69"/>
                    </a:lnTo>
                    <a:lnTo>
                      <a:pt x="105" y="58"/>
                    </a:lnTo>
                    <a:lnTo>
                      <a:pt x="108" y="60"/>
                    </a:lnTo>
                    <a:lnTo>
                      <a:pt x="114" y="64"/>
                    </a:lnTo>
                    <a:lnTo>
                      <a:pt x="117" y="64"/>
                    </a:lnTo>
                    <a:lnTo>
                      <a:pt x="123" y="62"/>
                    </a:lnTo>
                    <a:lnTo>
                      <a:pt x="127" y="62"/>
                    </a:lnTo>
                    <a:lnTo>
                      <a:pt x="128" y="43"/>
                    </a:lnTo>
                    <a:lnTo>
                      <a:pt x="119" y="38"/>
                    </a:lnTo>
                    <a:lnTo>
                      <a:pt x="114" y="36"/>
                    </a:lnTo>
                    <a:lnTo>
                      <a:pt x="110" y="28"/>
                    </a:lnTo>
                    <a:lnTo>
                      <a:pt x="98" y="26"/>
                    </a:lnTo>
                    <a:lnTo>
                      <a:pt x="94" y="28"/>
                    </a:lnTo>
                    <a:lnTo>
                      <a:pt x="92" y="28"/>
                    </a:lnTo>
                    <a:lnTo>
                      <a:pt x="83" y="22"/>
                    </a:lnTo>
                    <a:lnTo>
                      <a:pt x="59" y="6"/>
                    </a:lnTo>
                    <a:lnTo>
                      <a:pt x="44" y="0"/>
                    </a:lnTo>
                    <a:lnTo>
                      <a:pt x="41" y="2"/>
                    </a:lnTo>
                    <a:lnTo>
                      <a:pt x="35" y="13"/>
                    </a:lnTo>
                    <a:lnTo>
                      <a:pt x="30" y="32"/>
                    </a:lnTo>
                    <a:lnTo>
                      <a:pt x="22" y="41"/>
                    </a:lnTo>
                    <a:lnTo>
                      <a:pt x="20" y="50"/>
                    </a:lnTo>
                    <a:lnTo>
                      <a:pt x="12" y="60"/>
                    </a:lnTo>
                    <a:lnTo>
                      <a:pt x="3" y="62"/>
                    </a:lnTo>
                    <a:lnTo>
                      <a:pt x="3" y="66"/>
                    </a:lnTo>
                    <a:lnTo>
                      <a:pt x="2" y="73"/>
                    </a:lnTo>
                    <a:lnTo>
                      <a:pt x="0" y="86"/>
                    </a:lnTo>
                    <a:lnTo>
                      <a:pt x="0" y="9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0" name="Freeform 372"/>
              <p:cNvSpPr>
                <a:spLocks/>
              </p:cNvSpPr>
              <p:nvPr/>
            </p:nvSpPr>
            <p:spPr bwMode="auto">
              <a:xfrm>
                <a:off x="767" y="2174"/>
                <a:ext cx="128" cy="139"/>
              </a:xfrm>
              <a:custGeom>
                <a:avLst/>
                <a:gdLst>
                  <a:gd name="T0" fmla="*/ 0 w 128"/>
                  <a:gd name="T1" fmla="*/ 90 h 139"/>
                  <a:gd name="T2" fmla="*/ 6 w 128"/>
                  <a:gd name="T3" fmla="*/ 97 h 139"/>
                  <a:gd name="T4" fmla="*/ 14 w 128"/>
                  <a:gd name="T5" fmla="*/ 99 h 139"/>
                  <a:gd name="T6" fmla="*/ 25 w 128"/>
                  <a:gd name="T7" fmla="*/ 101 h 139"/>
                  <a:gd name="T8" fmla="*/ 27 w 128"/>
                  <a:gd name="T9" fmla="*/ 97 h 139"/>
                  <a:gd name="T10" fmla="*/ 33 w 128"/>
                  <a:gd name="T11" fmla="*/ 103 h 139"/>
                  <a:gd name="T12" fmla="*/ 33 w 128"/>
                  <a:gd name="T13" fmla="*/ 107 h 139"/>
                  <a:gd name="T14" fmla="*/ 41 w 128"/>
                  <a:gd name="T15" fmla="*/ 120 h 139"/>
                  <a:gd name="T16" fmla="*/ 47 w 128"/>
                  <a:gd name="T17" fmla="*/ 120 h 139"/>
                  <a:gd name="T18" fmla="*/ 51 w 128"/>
                  <a:gd name="T19" fmla="*/ 118 h 139"/>
                  <a:gd name="T20" fmla="*/ 56 w 128"/>
                  <a:gd name="T21" fmla="*/ 120 h 139"/>
                  <a:gd name="T22" fmla="*/ 69 w 128"/>
                  <a:gd name="T23" fmla="*/ 133 h 139"/>
                  <a:gd name="T24" fmla="*/ 98 w 128"/>
                  <a:gd name="T25" fmla="*/ 139 h 139"/>
                  <a:gd name="T26" fmla="*/ 96 w 128"/>
                  <a:gd name="T27" fmla="*/ 135 h 139"/>
                  <a:gd name="T28" fmla="*/ 84 w 128"/>
                  <a:gd name="T29" fmla="*/ 113 h 139"/>
                  <a:gd name="T30" fmla="*/ 79 w 128"/>
                  <a:gd name="T31" fmla="*/ 107 h 139"/>
                  <a:gd name="T32" fmla="*/ 82 w 128"/>
                  <a:gd name="T33" fmla="*/ 86 h 139"/>
                  <a:gd name="T34" fmla="*/ 88 w 128"/>
                  <a:gd name="T35" fmla="*/ 69 h 139"/>
                  <a:gd name="T36" fmla="*/ 94 w 128"/>
                  <a:gd name="T37" fmla="*/ 67 h 139"/>
                  <a:gd name="T38" fmla="*/ 101 w 128"/>
                  <a:gd name="T39" fmla="*/ 69 h 139"/>
                  <a:gd name="T40" fmla="*/ 105 w 128"/>
                  <a:gd name="T41" fmla="*/ 58 h 139"/>
                  <a:gd name="T42" fmla="*/ 108 w 128"/>
                  <a:gd name="T43" fmla="*/ 60 h 139"/>
                  <a:gd name="T44" fmla="*/ 114 w 128"/>
                  <a:gd name="T45" fmla="*/ 64 h 139"/>
                  <a:gd name="T46" fmla="*/ 117 w 128"/>
                  <a:gd name="T47" fmla="*/ 64 h 139"/>
                  <a:gd name="T48" fmla="*/ 123 w 128"/>
                  <a:gd name="T49" fmla="*/ 62 h 139"/>
                  <a:gd name="T50" fmla="*/ 127 w 128"/>
                  <a:gd name="T51" fmla="*/ 62 h 139"/>
                  <a:gd name="T52" fmla="*/ 128 w 128"/>
                  <a:gd name="T53" fmla="*/ 43 h 139"/>
                  <a:gd name="T54" fmla="*/ 119 w 128"/>
                  <a:gd name="T55" fmla="*/ 38 h 139"/>
                  <a:gd name="T56" fmla="*/ 114 w 128"/>
                  <a:gd name="T57" fmla="*/ 36 h 139"/>
                  <a:gd name="T58" fmla="*/ 110 w 128"/>
                  <a:gd name="T59" fmla="*/ 28 h 139"/>
                  <a:gd name="T60" fmla="*/ 98 w 128"/>
                  <a:gd name="T61" fmla="*/ 26 h 139"/>
                  <a:gd name="T62" fmla="*/ 94 w 128"/>
                  <a:gd name="T63" fmla="*/ 28 h 139"/>
                  <a:gd name="T64" fmla="*/ 92 w 128"/>
                  <a:gd name="T65" fmla="*/ 28 h 139"/>
                  <a:gd name="T66" fmla="*/ 83 w 128"/>
                  <a:gd name="T67" fmla="*/ 22 h 139"/>
                  <a:gd name="T68" fmla="*/ 59 w 128"/>
                  <a:gd name="T69" fmla="*/ 6 h 139"/>
                  <a:gd name="T70" fmla="*/ 44 w 128"/>
                  <a:gd name="T71" fmla="*/ 0 h 139"/>
                  <a:gd name="T72" fmla="*/ 41 w 128"/>
                  <a:gd name="T73" fmla="*/ 2 h 139"/>
                  <a:gd name="T74" fmla="*/ 35 w 128"/>
                  <a:gd name="T75" fmla="*/ 13 h 139"/>
                  <a:gd name="T76" fmla="*/ 30 w 128"/>
                  <a:gd name="T77" fmla="*/ 32 h 139"/>
                  <a:gd name="T78" fmla="*/ 22 w 128"/>
                  <a:gd name="T79" fmla="*/ 41 h 139"/>
                  <a:gd name="T80" fmla="*/ 20 w 128"/>
                  <a:gd name="T81" fmla="*/ 50 h 139"/>
                  <a:gd name="T82" fmla="*/ 12 w 128"/>
                  <a:gd name="T83" fmla="*/ 60 h 139"/>
                  <a:gd name="T84" fmla="*/ 3 w 128"/>
                  <a:gd name="T85" fmla="*/ 62 h 139"/>
                  <a:gd name="T86" fmla="*/ 3 w 128"/>
                  <a:gd name="T87" fmla="*/ 66 h 139"/>
                  <a:gd name="T88" fmla="*/ 2 w 128"/>
                  <a:gd name="T89" fmla="*/ 73 h 139"/>
                  <a:gd name="T90" fmla="*/ 0 w 128"/>
                  <a:gd name="T91" fmla="*/ 86 h 139"/>
                  <a:gd name="T92" fmla="*/ 0 w 128"/>
                  <a:gd name="T93" fmla="*/ 90 h 1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28"/>
                  <a:gd name="T142" fmla="*/ 0 h 139"/>
                  <a:gd name="T143" fmla="*/ 128 w 128"/>
                  <a:gd name="T144" fmla="*/ 139 h 1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28" h="139">
                    <a:moveTo>
                      <a:pt x="0" y="90"/>
                    </a:moveTo>
                    <a:lnTo>
                      <a:pt x="6" y="97"/>
                    </a:lnTo>
                    <a:lnTo>
                      <a:pt x="14" y="99"/>
                    </a:lnTo>
                    <a:lnTo>
                      <a:pt x="25" y="101"/>
                    </a:lnTo>
                    <a:lnTo>
                      <a:pt x="27" y="97"/>
                    </a:lnTo>
                    <a:lnTo>
                      <a:pt x="33" y="103"/>
                    </a:lnTo>
                    <a:lnTo>
                      <a:pt x="33" y="107"/>
                    </a:lnTo>
                    <a:lnTo>
                      <a:pt x="41" y="120"/>
                    </a:lnTo>
                    <a:lnTo>
                      <a:pt x="47" y="120"/>
                    </a:lnTo>
                    <a:lnTo>
                      <a:pt x="51" y="118"/>
                    </a:lnTo>
                    <a:lnTo>
                      <a:pt x="56" y="120"/>
                    </a:lnTo>
                    <a:lnTo>
                      <a:pt x="69" y="133"/>
                    </a:lnTo>
                    <a:lnTo>
                      <a:pt x="98" y="139"/>
                    </a:lnTo>
                    <a:lnTo>
                      <a:pt x="96" y="135"/>
                    </a:lnTo>
                    <a:lnTo>
                      <a:pt x="84" y="113"/>
                    </a:lnTo>
                    <a:lnTo>
                      <a:pt x="79" y="107"/>
                    </a:lnTo>
                    <a:lnTo>
                      <a:pt x="82" y="86"/>
                    </a:lnTo>
                    <a:lnTo>
                      <a:pt x="88" y="69"/>
                    </a:lnTo>
                    <a:lnTo>
                      <a:pt x="94" y="67"/>
                    </a:lnTo>
                    <a:lnTo>
                      <a:pt x="101" y="69"/>
                    </a:lnTo>
                    <a:lnTo>
                      <a:pt x="105" y="58"/>
                    </a:lnTo>
                    <a:lnTo>
                      <a:pt x="108" y="60"/>
                    </a:lnTo>
                    <a:lnTo>
                      <a:pt x="114" y="64"/>
                    </a:lnTo>
                    <a:lnTo>
                      <a:pt x="117" y="64"/>
                    </a:lnTo>
                    <a:lnTo>
                      <a:pt x="123" y="62"/>
                    </a:lnTo>
                    <a:lnTo>
                      <a:pt x="127" y="62"/>
                    </a:lnTo>
                    <a:lnTo>
                      <a:pt x="128" y="43"/>
                    </a:lnTo>
                    <a:lnTo>
                      <a:pt x="119" y="38"/>
                    </a:lnTo>
                    <a:lnTo>
                      <a:pt x="114" y="36"/>
                    </a:lnTo>
                    <a:lnTo>
                      <a:pt x="110" y="28"/>
                    </a:lnTo>
                    <a:lnTo>
                      <a:pt x="98" y="26"/>
                    </a:lnTo>
                    <a:lnTo>
                      <a:pt x="94" y="28"/>
                    </a:lnTo>
                    <a:lnTo>
                      <a:pt x="92" y="28"/>
                    </a:lnTo>
                    <a:lnTo>
                      <a:pt x="83" y="22"/>
                    </a:lnTo>
                    <a:lnTo>
                      <a:pt x="59" y="6"/>
                    </a:lnTo>
                    <a:lnTo>
                      <a:pt x="44" y="0"/>
                    </a:lnTo>
                    <a:lnTo>
                      <a:pt x="41" y="2"/>
                    </a:lnTo>
                    <a:lnTo>
                      <a:pt x="35" y="13"/>
                    </a:lnTo>
                    <a:lnTo>
                      <a:pt x="30" y="32"/>
                    </a:lnTo>
                    <a:lnTo>
                      <a:pt x="22" y="41"/>
                    </a:lnTo>
                    <a:lnTo>
                      <a:pt x="20" y="50"/>
                    </a:lnTo>
                    <a:lnTo>
                      <a:pt x="12" y="60"/>
                    </a:lnTo>
                    <a:lnTo>
                      <a:pt x="3" y="62"/>
                    </a:lnTo>
                    <a:lnTo>
                      <a:pt x="3" y="66"/>
                    </a:lnTo>
                    <a:lnTo>
                      <a:pt x="2" y="73"/>
                    </a:lnTo>
                    <a:lnTo>
                      <a:pt x="0" y="86"/>
                    </a:lnTo>
                    <a:lnTo>
                      <a:pt x="0" y="90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1" name="Freeform 373"/>
              <p:cNvSpPr>
                <a:spLocks/>
              </p:cNvSpPr>
              <p:nvPr/>
            </p:nvSpPr>
            <p:spPr bwMode="auto">
              <a:xfrm>
                <a:off x="579" y="2065"/>
                <a:ext cx="229" cy="297"/>
              </a:xfrm>
              <a:custGeom>
                <a:avLst/>
                <a:gdLst>
                  <a:gd name="T0" fmla="*/ 33 w 229"/>
                  <a:gd name="T1" fmla="*/ 250 h 297"/>
                  <a:gd name="T2" fmla="*/ 10 w 229"/>
                  <a:gd name="T3" fmla="*/ 220 h 297"/>
                  <a:gd name="T4" fmla="*/ 1 w 229"/>
                  <a:gd name="T5" fmla="*/ 186 h 297"/>
                  <a:gd name="T6" fmla="*/ 1 w 229"/>
                  <a:gd name="T7" fmla="*/ 154 h 297"/>
                  <a:gd name="T8" fmla="*/ 20 w 229"/>
                  <a:gd name="T9" fmla="*/ 135 h 297"/>
                  <a:gd name="T10" fmla="*/ 52 w 229"/>
                  <a:gd name="T11" fmla="*/ 127 h 297"/>
                  <a:gd name="T12" fmla="*/ 73 w 229"/>
                  <a:gd name="T13" fmla="*/ 139 h 297"/>
                  <a:gd name="T14" fmla="*/ 83 w 229"/>
                  <a:gd name="T15" fmla="*/ 129 h 297"/>
                  <a:gd name="T16" fmla="*/ 81 w 229"/>
                  <a:gd name="T17" fmla="*/ 115 h 297"/>
                  <a:gd name="T18" fmla="*/ 94 w 229"/>
                  <a:gd name="T19" fmla="*/ 107 h 297"/>
                  <a:gd name="T20" fmla="*/ 93 w 229"/>
                  <a:gd name="T21" fmla="*/ 88 h 297"/>
                  <a:gd name="T22" fmla="*/ 98 w 229"/>
                  <a:gd name="T23" fmla="*/ 68 h 297"/>
                  <a:gd name="T24" fmla="*/ 91 w 229"/>
                  <a:gd name="T25" fmla="*/ 64 h 297"/>
                  <a:gd name="T26" fmla="*/ 87 w 229"/>
                  <a:gd name="T27" fmla="*/ 47 h 297"/>
                  <a:gd name="T28" fmla="*/ 94 w 229"/>
                  <a:gd name="T29" fmla="*/ 25 h 297"/>
                  <a:gd name="T30" fmla="*/ 112 w 229"/>
                  <a:gd name="T31" fmla="*/ 9 h 297"/>
                  <a:gd name="T32" fmla="*/ 118 w 229"/>
                  <a:gd name="T33" fmla="*/ 0 h 297"/>
                  <a:gd name="T34" fmla="*/ 121 w 229"/>
                  <a:gd name="T35" fmla="*/ 11 h 297"/>
                  <a:gd name="T36" fmla="*/ 115 w 229"/>
                  <a:gd name="T37" fmla="*/ 21 h 297"/>
                  <a:gd name="T38" fmla="*/ 109 w 229"/>
                  <a:gd name="T39" fmla="*/ 36 h 297"/>
                  <a:gd name="T40" fmla="*/ 116 w 229"/>
                  <a:gd name="T41" fmla="*/ 28 h 297"/>
                  <a:gd name="T42" fmla="*/ 126 w 229"/>
                  <a:gd name="T43" fmla="*/ 23 h 297"/>
                  <a:gd name="T44" fmla="*/ 125 w 229"/>
                  <a:gd name="T45" fmla="*/ 39 h 297"/>
                  <a:gd name="T46" fmla="*/ 124 w 229"/>
                  <a:gd name="T47" fmla="*/ 54 h 297"/>
                  <a:gd name="T48" fmla="*/ 134 w 229"/>
                  <a:gd name="T49" fmla="*/ 49 h 297"/>
                  <a:gd name="T50" fmla="*/ 143 w 229"/>
                  <a:gd name="T51" fmla="*/ 43 h 297"/>
                  <a:gd name="T52" fmla="*/ 152 w 229"/>
                  <a:gd name="T53" fmla="*/ 45 h 297"/>
                  <a:gd name="T54" fmla="*/ 144 w 229"/>
                  <a:gd name="T55" fmla="*/ 62 h 297"/>
                  <a:gd name="T56" fmla="*/ 132 w 229"/>
                  <a:gd name="T57" fmla="*/ 74 h 297"/>
                  <a:gd name="T58" fmla="*/ 115 w 229"/>
                  <a:gd name="T59" fmla="*/ 92 h 297"/>
                  <a:gd name="T60" fmla="*/ 107 w 229"/>
                  <a:gd name="T61" fmla="*/ 113 h 297"/>
                  <a:gd name="T62" fmla="*/ 108 w 229"/>
                  <a:gd name="T63" fmla="*/ 129 h 297"/>
                  <a:gd name="T64" fmla="*/ 121 w 229"/>
                  <a:gd name="T65" fmla="*/ 124 h 297"/>
                  <a:gd name="T66" fmla="*/ 167 w 229"/>
                  <a:gd name="T67" fmla="*/ 129 h 297"/>
                  <a:gd name="T68" fmla="*/ 171 w 229"/>
                  <a:gd name="T69" fmla="*/ 109 h 297"/>
                  <a:gd name="T70" fmla="*/ 189 w 229"/>
                  <a:gd name="T71" fmla="*/ 109 h 297"/>
                  <a:gd name="T72" fmla="*/ 206 w 229"/>
                  <a:gd name="T73" fmla="*/ 101 h 297"/>
                  <a:gd name="T74" fmla="*/ 224 w 229"/>
                  <a:gd name="T75" fmla="*/ 105 h 297"/>
                  <a:gd name="T76" fmla="*/ 222 w 229"/>
                  <a:gd name="T77" fmla="*/ 127 h 297"/>
                  <a:gd name="T78" fmla="*/ 219 w 229"/>
                  <a:gd name="T79" fmla="*/ 139 h 297"/>
                  <a:gd name="T80" fmla="*/ 208 w 229"/>
                  <a:gd name="T81" fmla="*/ 156 h 297"/>
                  <a:gd name="T82" fmla="*/ 200 w 229"/>
                  <a:gd name="T83" fmla="*/ 171 h 297"/>
                  <a:gd name="T84" fmla="*/ 189 w 229"/>
                  <a:gd name="T85" fmla="*/ 200 h 297"/>
                  <a:gd name="T86" fmla="*/ 169 w 229"/>
                  <a:gd name="T87" fmla="*/ 203 h 297"/>
                  <a:gd name="T88" fmla="*/ 146 w 229"/>
                  <a:gd name="T89" fmla="*/ 200 h 297"/>
                  <a:gd name="T90" fmla="*/ 132 w 229"/>
                  <a:gd name="T91" fmla="*/ 203 h 297"/>
                  <a:gd name="T92" fmla="*/ 136 w 229"/>
                  <a:gd name="T93" fmla="*/ 225 h 297"/>
                  <a:gd name="T94" fmla="*/ 150 w 229"/>
                  <a:gd name="T95" fmla="*/ 247 h 297"/>
                  <a:gd name="T96" fmla="*/ 156 w 229"/>
                  <a:gd name="T97" fmla="*/ 263 h 297"/>
                  <a:gd name="T98" fmla="*/ 135 w 229"/>
                  <a:gd name="T99" fmla="*/ 286 h 297"/>
                  <a:gd name="T100" fmla="*/ 122 w 229"/>
                  <a:gd name="T101" fmla="*/ 297 h 297"/>
                  <a:gd name="T102" fmla="*/ 103 w 229"/>
                  <a:gd name="T103" fmla="*/ 269 h 297"/>
                  <a:gd name="T104" fmla="*/ 86 w 229"/>
                  <a:gd name="T105" fmla="*/ 247 h 297"/>
                  <a:gd name="T106" fmla="*/ 58 w 229"/>
                  <a:gd name="T107" fmla="*/ 249 h 297"/>
                  <a:gd name="T108" fmla="*/ 45 w 229"/>
                  <a:gd name="T109" fmla="*/ 253 h 297"/>
                  <a:gd name="T110" fmla="*/ 44 w 229"/>
                  <a:gd name="T111" fmla="*/ 265 h 2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9"/>
                  <a:gd name="T169" fmla="*/ 0 h 297"/>
                  <a:gd name="T170" fmla="*/ 229 w 229"/>
                  <a:gd name="T171" fmla="*/ 297 h 2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9" h="297">
                    <a:moveTo>
                      <a:pt x="44" y="265"/>
                    </a:moveTo>
                    <a:lnTo>
                      <a:pt x="33" y="250"/>
                    </a:lnTo>
                    <a:lnTo>
                      <a:pt x="19" y="233"/>
                    </a:lnTo>
                    <a:lnTo>
                      <a:pt x="10" y="220"/>
                    </a:lnTo>
                    <a:lnTo>
                      <a:pt x="6" y="200"/>
                    </a:lnTo>
                    <a:lnTo>
                      <a:pt x="1" y="186"/>
                    </a:lnTo>
                    <a:lnTo>
                      <a:pt x="0" y="171"/>
                    </a:lnTo>
                    <a:lnTo>
                      <a:pt x="1" y="154"/>
                    </a:lnTo>
                    <a:lnTo>
                      <a:pt x="7" y="149"/>
                    </a:lnTo>
                    <a:lnTo>
                      <a:pt x="20" y="135"/>
                    </a:lnTo>
                    <a:lnTo>
                      <a:pt x="37" y="135"/>
                    </a:lnTo>
                    <a:lnTo>
                      <a:pt x="52" y="127"/>
                    </a:lnTo>
                    <a:lnTo>
                      <a:pt x="64" y="129"/>
                    </a:lnTo>
                    <a:lnTo>
                      <a:pt x="73" y="139"/>
                    </a:lnTo>
                    <a:lnTo>
                      <a:pt x="80" y="141"/>
                    </a:lnTo>
                    <a:lnTo>
                      <a:pt x="83" y="129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87" y="113"/>
                    </a:lnTo>
                    <a:lnTo>
                      <a:pt x="94" y="107"/>
                    </a:lnTo>
                    <a:lnTo>
                      <a:pt x="95" y="92"/>
                    </a:lnTo>
                    <a:lnTo>
                      <a:pt x="93" y="88"/>
                    </a:lnTo>
                    <a:lnTo>
                      <a:pt x="94" y="72"/>
                    </a:lnTo>
                    <a:lnTo>
                      <a:pt x="98" y="68"/>
                    </a:lnTo>
                    <a:lnTo>
                      <a:pt x="95" y="64"/>
                    </a:lnTo>
                    <a:lnTo>
                      <a:pt x="91" y="64"/>
                    </a:lnTo>
                    <a:lnTo>
                      <a:pt x="86" y="54"/>
                    </a:lnTo>
                    <a:lnTo>
                      <a:pt x="87" y="47"/>
                    </a:lnTo>
                    <a:lnTo>
                      <a:pt x="94" y="41"/>
                    </a:lnTo>
                    <a:lnTo>
                      <a:pt x="94" y="25"/>
                    </a:lnTo>
                    <a:lnTo>
                      <a:pt x="108" y="11"/>
                    </a:lnTo>
                    <a:lnTo>
                      <a:pt x="112" y="9"/>
                    </a:lnTo>
                    <a:lnTo>
                      <a:pt x="112" y="2"/>
                    </a:lnTo>
                    <a:lnTo>
                      <a:pt x="118" y="0"/>
                    </a:lnTo>
                    <a:lnTo>
                      <a:pt x="121" y="3"/>
                    </a:lnTo>
                    <a:lnTo>
                      <a:pt x="121" y="11"/>
                    </a:lnTo>
                    <a:lnTo>
                      <a:pt x="117" y="13"/>
                    </a:lnTo>
                    <a:lnTo>
                      <a:pt x="115" y="21"/>
                    </a:lnTo>
                    <a:lnTo>
                      <a:pt x="111" y="28"/>
                    </a:lnTo>
                    <a:lnTo>
                      <a:pt x="109" y="36"/>
                    </a:lnTo>
                    <a:lnTo>
                      <a:pt x="115" y="36"/>
                    </a:lnTo>
                    <a:lnTo>
                      <a:pt x="116" y="28"/>
                    </a:lnTo>
                    <a:lnTo>
                      <a:pt x="120" y="23"/>
                    </a:lnTo>
                    <a:lnTo>
                      <a:pt x="126" y="23"/>
                    </a:lnTo>
                    <a:lnTo>
                      <a:pt x="125" y="30"/>
                    </a:lnTo>
                    <a:lnTo>
                      <a:pt x="125" y="39"/>
                    </a:lnTo>
                    <a:lnTo>
                      <a:pt x="121" y="47"/>
                    </a:lnTo>
                    <a:lnTo>
                      <a:pt x="124" y="54"/>
                    </a:lnTo>
                    <a:lnTo>
                      <a:pt x="126" y="54"/>
                    </a:lnTo>
                    <a:lnTo>
                      <a:pt x="134" y="49"/>
                    </a:lnTo>
                    <a:lnTo>
                      <a:pt x="138" y="43"/>
                    </a:lnTo>
                    <a:lnTo>
                      <a:pt x="143" y="43"/>
                    </a:lnTo>
                    <a:lnTo>
                      <a:pt x="149" y="41"/>
                    </a:lnTo>
                    <a:lnTo>
                      <a:pt x="152" y="45"/>
                    </a:lnTo>
                    <a:lnTo>
                      <a:pt x="150" y="56"/>
                    </a:lnTo>
                    <a:lnTo>
                      <a:pt x="144" y="62"/>
                    </a:lnTo>
                    <a:lnTo>
                      <a:pt x="135" y="68"/>
                    </a:lnTo>
                    <a:lnTo>
                      <a:pt x="132" y="74"/>
                    </a:lnTo>
                    <a:lnTo>
                      <a:pt x="124" y="86"/>
                    </a:lnTo>
                    <a:lnTo>
                      <a:pt x="115" y="92"/>
                    </a:lnTo>
                    <a:lnTo>
                      <a:pt x="109" y="101"/>
                    </a:lnTo>
                    <a:lnTo>
                      <a:pt x="107" y="113"/>
                    </a:lnTo>
                    <a:lnTo>
                      <a:pt x="105" y="126"/>
                    </a:lnTo>
                    <a:lnTo>
                      <a:pt x="108" y="129"/>
                    </a:lnTo>
                    <a:lnTo>
                      <a:pt x="111" y="129"/>
                    </a:lnTo>
                    <a:lnTo>
                      <a:pt x="121" y="124"/>
                    </a:lnTo>
                    <a:lnTo>
                      <a:pt x="153" y="129"/>
                    </a:lnTo>
                    <a:lnTo>
                      <a:pt x="167" y="129"/>
                    </a:lnTo>
                    <a:lnTo>
                      <a:pt x="170" y="121"/>
                    </a:lnTo>
                    <a:lnTo>
                      <a:pt x="171" y="109"/>
                    </a:lnTo>
                    <a:lnTo>
                      <a:pt x="178" y="103"/>
                    </a:lnTo>
                    <a:lnTo>
                      <a:pt x="189" y="109"/>
                    </a:lnTo>
                    <a:lnTo>
                      <a:pt x="193" y="105"/>
                    </a:lnTo>
                    <a:lnTo>
                      <a:pt x="206" y="101"/>
                    </a:lnTo>
                    <a:lnTo>
                      <a:pt x="219" y="100"/>
                    </a:lnTo>
                    <a:lnTo>
                      <a:pt x="224" y="105"/>
                    </a:lnTo>
                    <a:lnTo>
                      <a:pt x="229" y="113"/>
                    </a:lnTo>
                    <a:lnTo>
                      <a:pt x="222" y="127"/>
                    </a:lnTo>
                    <a:lnTo>
                      <a:pt x="219" y="131"/>
                    </a:lnTo>
                    <a:lnTo>
                      <a:pt x="219" y="139"/>
                    </a:lnTo>
                    <a:lnTo>
                      <a:pt x="214" y="149"/>
                    </a:lnTo>
                    <a:lnTo>
                      <a:pt x="208" y="156"/>
                    </a:lnTo>
                    <a:lnTo>
                      <a:pt x="204" y="165"/>
                    </a:lnTo>
                    <a:lnTo>
                      <a:pt x="200" y="171"/>
                    </a:lnTo>
                    <a:lnTo>
                      <a:pt x="191" y="173"/>
                    </a:lnTo>
                    <a:lnTo>
                      <a:pt x="189" y="200"/>
                    </a:lnTo>
                    <a:lnTo>
                      <a:pt x="183" y="198"/>
                    </a:lnTo>
                    <a:lnTo>
                      <a:pt x="169" y="203"/>
                    </a:lnTo>
                    <a:lnTo>
                      <a:pt x="152" y="200"/>
                    </a:lnTo>
                    <a:lnTo>
                      <a:pt x="146" y="200"/>
                    </a:lnTo>
                    <a:lnTo>
                      <a:pt x="139" y="198"/>
                    </a:lnTo>
                    <a:lnTo>
                      <a:pt x="132" y="203"/>
                    </a:lnTo>
                    <a:lnTo>
                      <a:pt x="132" y="212"/>
                    </a:lnTo>
                    <a:lnTo>
                      <a:pt x="136" y="225"/>
                    </a:lnTo>
                    <a:lnTo>
                      <a:pt x="143" y="237"/>
                    </a:lnTo>
                    <a:lnTo>
                      <a:pt x="150" y="247"/>
                    </a:lnTo>
                    <a:lnTo>
                      <a:pt x="156" y="259"/>
                    </a:lnTo>
                    <a:lnTo>
                      <a:pt x="156" y="263"/>
                    </a:lnTo>
                    <a:lnTo>
                      <a:pt x="142" y="276"/>
                    </a:lnTo>
                    <a:lnTo>
                      <a:pt x="135" y="286"/>
                    </a:lnTo>
                    <a:lnTo>
                      <a:pt x="125" y="288"/>
                    </a:lnTo>
                    <a:lnTo>
                      <a:pt x="122" y="297"/>
                    </a:lnTo>
                    <a:lnTo>
                      <a:pt x="104" y="292"/>
                    </a:lnTo>
                    <a:lnTo>
                      <a:pt x="103" y="269"/>
                    </a:lnTo>
                    <a:lnTo>
                      <a:pt x="93" y="247"/>
                    </a:lnTo>
                    <a:lnTo>
                      <a:pt x="86" y="247"/>
                    </a:lnTo>
                    <a:lnTo>
                      <a:pt x="64" y="243"/>
                    </a:lnTo>
                    <a:lnTo>
                      <a:pt x="58" y="249"/>
                    </a:lnTo>
                    <a:lnTo>
                      <a:pt x="49" y="247"/>
                    </a:lnTo>
                    <a:lnTo>
                      <a:pt x="45" y="253"/>
                    </a:lnTo>
                    <a:lnTo>
                      <a:pt x="41" y="265"/>
                    </a:lnTo>
                    <a:lnTo>
                      <a:pt x="44" y="26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2" name="Freeform 374"/>
              <p:cNvSpPr>
                <a:spLocks/>
              </p:cNvSpPr>
              <p:nvPr/>
            </p:nvSpPr>
            <p:spPr bwMode="auto">
              <a:xfrm>
                <a:off x="579" y="2065"/>
                <a:ext cx="229" cy="297"/>
              </a:xfrm>
              <a:custGeom>
                <a:avLst/>
                <a:gdLst>
                  <a:gd name="T0" fmla="*/ 33 w 229"/>
                  <a:gd name="T1" fmla="*/ 250 h 297"/>
                  <a:gd name="T2" fmla="*/ 10 w 229"/>
                  <a:gd name="T3" fmla="*/ 220 h 297"/>
                  <a:gd name="T4" fmla="*/ 1 w 229"/>
                  <a:gd name="T5" fmla="*/ 186 h 297"/>
                  <a:gd name="T6" fmla="*/ 1 w 229"/>
                  <a:gd name="T7" fmla="*/ 154 h 297"/>
                  <a:gd name="T8" fmla="*/ 20 w 229"/>
                  <a:gd name="T9" fmla="*/ 135 h 297"/>
                  <a:gd name="T10" fmla="*/ 52 w 229"/>
                  <a:gd name="T11" fmla="*/ 127 h 297"/>
                  <a:gd name="T12" fmla="*/ 73 w 229"/>
                  <a:gd name="T13" fmla="*/ 139 h 297"/>
                  <a:gd name="T14" fmla="*/ 83 w 229"/>
                  <a:gd name="T15" fmla="*/ 129 h 297"/>
                  <a:gd name="T16" fmla="*/ 81 w 229"/>
                  <a:gd name="T17" fmla="*/ 115 h 297"/>
                  <a:gd name="T18" fmla="*/ 94 w 229"/>
                  <a:gd name="T19" fmla="*/ 107 h 297"/>
                  <a:gd name="T20" fmla="*/ 93 w 229"/>
                  <a:gd name="T21" fmla="*/ 88 h 297"/>
                  <a:gd name="T22" fmla="*/ 98 w 229"/>
                  <a:gd name="T23" fmla="*/ 68 h 297"/>
                  <a:gd name="T24" fmla="*/ 91 w 229"/>
                  <a:gd name="T25" fmla="*/ 64 h 297"/>
                  <a:gd name="T26" fmla="*/ 87 w 229"/>
                  <a:gd name="T27" fmla="*/ 47 h 297"/>
                  <a:gd name="T28" fmla="*/ 94 w 229"/>
                  <a:gd name="T29" fmla="*/ 25 h 297"/>
                  <a:gd name="T30" fmla="*/ 112 w 229"/>
                  <a:gd name="T31" fmla="*/ 9 h 297"/>
                  <a:gd name="T32" fmla="*/ 118 w 229"/>
                  <a:gd name="T33" fmla="*/ 0 h 297"/>
                  <a:gd name="T34" fmla="*/ 121 w 229"/>
                  <a:gd name="T35" fmla="*/ 11 h 297"/>
                  <a:gd name="T36" fmla="*/ 115 w 229"/>
                  <a:gd name="T37" fmla="*/ 21 h 297"/>
                  <a:gd name="T38" fmla="*/ 109 w 229"/>
                  <a:gd name="T39" fmla="*/ 36 h 297"/>
                  <a:gd name="T40" fmla="*/ 116 w 229"/>
                  <a:gd name="T41" fmla="*/ 28 h 297"/>
                  <a:gd name="T42" fmla="*/ 126 w 229"/>
                  <a:gd name="T43" fmla="*/ 23 h 297"/>
                  <a:gd name="T44" fmla="*/ 125 w 229"/>
                  <a:gd name="T45" fmla="*/ 39 h 297"/>
                  <a:gd name="T46" fmla="*/ 124 w 229"/>
                  <a:gd name="T47" fmla="*/ 54 h 297"/>
                  <a:gd name="T48" fmla="*/ 134 w 229"/>
                  <a:gd name="T49" fmla="*/ 49 h 297"/>
                  <a:gd name="T50" fmla="*/ 143 w 229"/>
                  <a:gd name="T51" fmla="*/ 43 h 297"/>
                  <a:gd name="T52" fmla="*/ 152 w 229"/>
                  <a:gd name="T53" fmla="*/ 45 h 297"/>
                  <a:gd name="T54" fmla="*/ 144 w 229"/>
                  <a:gd name="T55" fmla="*/ 62 h 297"/>
                  <a:gd name="T56" fmla="*/ 132 w 229"/>
                  <a:gd name="T57" fmla="*/ 74 h 297"/>
                  <a:gd name="T58" fmla="*/ 115 w 229"/>
                  <a:gd name="T59" fmla="*/ 92 h 297"/>
                  <a:gd name="T60" fmla="*/ 107 w 229"/>
                  <a:gd name="T61" fmla="*/ 113 h 297"/>
                  <a:gd name="T62" fmla="*/ 108 w 229"/>
                  <a:gd name="T63" fmla="*/ 129 h 297"/>
                  <a:gd name="T64" fmla="*/ 121 w 229"/>
                  <a:gd name="T65" fmla="*/ 124 h 297"/>
                  <a:gd name="T66" fmla="*/ 167 w 229"/>
                  <a:gd name="T67" fmla="*/ 129 h 297"/>
                  <a:gd name="T68" fmla="*/ 171 w 229"/>
                  <a:gd name="T69" fmla="*/ 109 h 297"/>
                  <a:gd name="T70" fmla="*/ 189 w 229"/>
                  <a:gd name="T71" fmla="*/ 109 h 297"/>
                  <a:gd name="T72" fmla="*/ 206 w 229"/>
                  <a:gd name="T73" fmla="*/ 101 h 297"/>
                  <a:gd name="T74" fmla="*/ 224 w 229"/>
                  <a:gd name="T75" fmla="*/ 105 h 297"/>
                  <a:gd name="T76" fmla="*/ 222 w 229"/>
                  <a:gd name="T77" fmla="*/ 127 h 297"/>
                  <a:gd name="T78" fmla="*/ 219 w 229"/>
                  <a:gd name="T79" fmla="*/ 139 h 297"/>
                  <a:gd name="T80" fmla="*/ 208 w 229"/>
                  <a:gd name="T81" fmla="*/ 156 h 297"/>
                  <a:gd name="T82" fmla="*/ 200 w 229"/>
                  <a:gd name="T83" fmla="*/ 171 h 297"/>
                  <a:gd name="T84" fmla="*/ 189 w 229"/>
                  <a:gd name="T85" fmla="*/ 200 h 297"/>
                  <a:gd name="T86" fmla="*/ 169 w 229"/>
                  <a:gd name="T87" fmla="*/ 203 h 297"/>
                  <a:gd name="T88" fmla="*/ 146 w 229"/>
                  <a:gd name="T89" fmla="*/ 200 h 297"/>
                  <a:gd name="T90" fmla="*/ 132 w 229"/>
                  <a:gd name="T91" fmla="*/ 203 h 297"/>
                  <a:gd name="T92" fmla="*/ 136 w 229"/>
                  <a:gd name="T93" fmla="*/ 225 h 297"/>
                  <a:gd name="T94" fmla="*/ 150 w 229"/>
                  <a:gd name="T95" fmla="*/ 247 h 297"/>
                  <a:gd name="T96" fmla="*/ 156 w 229"/>
                  <a:gd name="T97" fmla="*/ 263 h 297"/>
                  <a:gd name="T98" fmla="*/ 135 w 229"/>
                  <a:gd name="T99" fmla="*/ 286 h 297"/>
                  <a:gd name="T100" fmla="*/ 122 w 229"/>
                  <a:gd name="T101" fmla="*/ 297 h 297"/>
                  <a:gd name="T102" fmla="*/ 103 w 229"/>
                  <a:gd name="T103" fmla="*/ 269 h 297"/>
                  <a:gd name="T104" fmla="*/ 86 w 229"/>
                  <a:gd name="T105" fmla="*/ 247 h 297"/>
                  <a:gd name="T106" fmla="*/ 58 w 229"/>
                  <a:gd name="T107" fmla="*/ 249 h 297"/>
                  <a:gd name="T108" fmla="*/ 45 w 229"/>
                  <a:gd name="T109" fmla="*/ 253 h 297"/>
                  <a:gd name="T110" fmla="*/ 44 w 229"/>
                  <a:gd name="T111" fmla="*/ 265 h 29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29"/>
                  <a:gd name="T169" fmla="*/ 0 h 297"/>
                  <a:gd name="T170" fmla="*/ 229 w 229"/>
                  <a:gd name="T171" fmla="*/ 297 h 29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29" h="297">
                    <a:moveTo>
                      <a:pt x="44" y="265"/>
                    </a:moveTo>
                    <a:lnTo>
                      <a:pt x="33" y="250"/>
                    </a:lnTo>
                    <a:lnTo>
                      <a:pt x="19" y="233"/>
                    </a:lnTo>
                    <a:lnTo>
                      <a:pt x="10" y="220"/>
                    </a:lnTo>
                    <a:lnTo>
                      <a:pt x="6" y="200"/>
                    </a:lnTo>
                    <a:lnTo>
                      <a:pt x="1" y="186"/>
                    </a:lnTo>
                    <a:lnTo>
                      <a:pt x="0" y="171"/>
                    </a:lnTo>
                    <a:lnTo>
                      <a:pt x="1" y="154"/>
                    </a:lnTo>
                    <a:lnTo>
                      <a:pt x="7" y="149"/>
                    </a:lnTo>
                    <a:lnTo>
                      <a:pt x="20" y="135"/>
                    </a:lnTo>
                    <a:lnTo>
                      <a:pt x="37" y="135"/>
                    </a:lnTo>
                    <a:lnTo>
                      <a:pt x="52" y="127"/>
                    </a:lnTo>
                    <a:lnTo>
                      <a:pt x="64" y="129"/>
                    </a:lnTo>
                    <a:lnTo>
                      <a:pt x="73" y="139"/>
                    </a:lnTo>
                    <a:lnTo>
                      <a:pt x="80" y="141"/>
                    </a:lnTo>
                    <a:lnTo>
                      <a:pt x="83" y="129"/>
                    </a:lnTo>
                    <a:lnTo>
                      <a:pt x="81" y="124"/>
                    </a:lnTo>
                    <a:lnTo>
                      <a:pt x="81" y="115"/>
                    </a:lnTo>
                    <a:lnTo>
                      <a:pt x="87" y="113"/>
                    </a:lnTo>
                    <a:lnTo>
                      <a:pt x="94" y="107"/>
                    </a:lnTo>
                    <a:lnTo>
                      <a:pt x="95" y="92"/>
                    </a:lnTo>
                    <a:lnTo>
                      <a:pt x="93" y="88"/>
                    </a:lnTo>
                    <a:lnTo>
                      <a:pt x="94" y="72"/>
                    </a:lnTo>
                    <a:lnTo>
                      <a:pt x="98" y="68"/>
                    </a:lnTo>
                    <a:lnTo>
                      <a:pt x="95" y="64"/>
                    </a:lnTo>
                    <a:lnTo>
                      <a:pt x="91" y="64"/>
                    </a:lnTo>
                    <a:lnTo>
                      <a:pt x="86" y="54"/>
                    </a:lnTo>
                    <a:lnTo>
                      <a:pt x="87" y="47"/>
                    </a:lnTo>
                    <a:lnTo>
                      <a:pt x="94" y="41"/>
                    </a:lnTo>
                    <a:lnTo>
                      <a:pt x="94" y="25"/>
                    </a:lnTo>
                    <a:lnTo>
                      <a:pt x="108" y="11"/>
                    </a:lnTo>
                    <a:lnTo>
                      <a:pt x="112" y="9"/>
                    </a:lnTo>
                    <a:lnTo>
                      <a:pt x="112" y="2"/>
                    </a:lnTo>
                    <a:lnTo>
                      <a:pt x="118" y="0"/>
                    </a:lnTo>
                    <a:lnTo>
                      <a:pt x="121" y="3"/>
                    </a:lnTo>
                    <a:lnTo>
                      <a:pt x="121" y="11"/>
                    </a:lnTo>
                    <a:lnTo>
                      <a:pt x="117" y="13"/>
                    </a:lnTo>
                    <a:lnTo>
                      <a:pt x="115" y="21"/>
                    </a:lnTo>
                    <a:lnTo>
                      <a:pt x="111" y="28"/>
                    </a:lnTo>
                    <a:lnTo>
                      <a:pt x="109" y="36"/>
                    </a:lnTo>
                    <a:lnTo>
                      <a:pt x="115" y="36"/>
                    </a:lnTo>
                    <a:lnTo>
                      <a:pt x="116" y="28"/>
                    </a:lnTo>
                    <a:lnTo>
                      <a:pt x="120" y="23"/>
                    </a:lnTo>
                    <a:lnTo>
                      <a:pt x="126" y="23"/>
                    </a:lnTo>
                    <a:lnTo>
                      <a:pt x="125" y="30"/>
                    </a:lnTo>
                    <a:lnTo>
                      <a:pt x="125" y="39"/>
                    </a:lnTo>
                    <a:lnTo>
                      <a:pt x="121" y="47"/>
                    </a:lnTo>
                    <a:lnTo>
                      <a:pt x="124" y="54"/>
                    </a:lnTo>
                    <a:lnTo>
                      <a:pt x="126" y="54"/>
                    </a:lnTo>
                    <a:lnTo>
                      <a:pt x="134" y="49"/>
                    </a:lnTo>
                    <a:lnTo>
                      <a:pt x="138" y="43"/>
                    </a:lnTo>
                    <a:lnTo>
                      <a:pt x="143" y="43"/>
                    </a:lnTo>
                    <a:lnTo>
                      <a:pt x="149" y="41"/>
                    </a:lnTo>
                    <a:lnTo>
                      <a:pt x="152" y="45"/>
                    </a:lnTo>
                    <a:lnTo>
                      <a:pt x="150" y="56"/>
                    </a:lnTo>
                    <a:lnTo>
                      <a:pt x="144" y="62"/>
                    </a:lnTo>
                    <a:lnTo>
                      <a:pt x="135" y="68"/>
                    </a:lnTo>
                    <a:lnTo>
                      <a:pt x="132" y="74"/>
                    </a:lnTo>
                    <a:lnTo>
                      <a:pt x="124" y="86"/>
                    </a:lnTo>
                    <a:lnTo>
                      <a:pt x="115" y="92"/>
                    </a:lnTo>
                    <a:lnTo>
                      <a:pt x="109" y="101"/>
                    </a:lnTo>
                    <a:lnTo>
                      <a:pt x="107" y="113"/>
                    </a:lnTo>
                    <a:lnTo>
                      <a:pt x="105" y="126"/>
                    </a:lnTo>
                    <a:lnTo>
                      <a:pt x="108" y="129"/>
                    </a:lnTo>
                    <a:lnTo>
                      <a:pt x="111" y="129"/>
                    </a:lnTo>
                    <a:lnTo>
                      <a:pt x="121" y="124"/>
                    </a:lnTo>
                    <a:lnTo>
                      <a:pt x="153" y="129"/>
                    </a:lnTo>
                    <a:lnTo>
                      <a:pt x="167" y="129"/>
                    </a:lnTo>
                    <a:lnTo>
                      <a:pt x="170" y="121"/>
                    </a:lnTo>
                    <a:lnTo>
                      <a:pt x="171" y="109"/>
                    </a:lnTo>
                    <a:lnTo>
                      <a:pt x="178" y="103"/>
                    </a:lnTo>
                    <a:lnTo>
                      <a:pt x="189" y="109"/>
                    </a:lnTo>
                    <a:lnTo>
                      <a:pt x="193" y="105"/>
                    </a:lnTo>
                    <a:lnTo>
                      <a:pt x="206" y="101"/>
                    </a:lnTo>
                    <a:lnTo>
                      <a:pt x="219" y="100"/>
                    </a:lnTo>
                    <a:lnTo>
                      <a:pt x="224" y="105"/>
                    </a:lnTo>
                    <a:lnTo>
                      <a:pt x="229" y="113"/>
                    </a:lnTo>
                    <a:lnTo>
                      <a:pt x="222" y="127"/>
                    </a:lnTo>
                    <a:lnTo>
                      <a:pt x="219" y="131"/>
                    </a:lnTo>
                    <a:lnTo>
                      <a:pt x="219" y="139"/>
                    </a:lnTo>
                    <a:lnTo>
                      <a:pt x="214" y="149"/>
                    </a:lnTo>
                    <a:lnTo>
                      <a:pt x="208" y="156"/>
                    </a:lnTo>
                    <a:lnTo>
                      <a:pt x="204" y="165"/>
                    </a:lnTo>
                    <a:lnTo>
                      <a:pt x="200" y="171"/>
                    </a:lnTo>
                    <a:lnTo>
                      <a:pt x="191" y="173"/>
                    </a:lnTo>
                    <a:lnTo>
                      <a:pt x="189" y="200"/>
                    </a:lnTo>
                    <a:lnTo>
                      <a:pt x="183" y="198"/>
                    </a:lnTo>
                    <a:lnTo>
                      <a:pt x="169" y="203"/>
                    </a:lnTo>
                    <a:lnTo>
                      <a:pt x="152" y="200"/>
                    </a:lnTo>
                    <a:lnTo>
                      <a:pt x="146" y="200"/>
                    </a:lnTo>
                    <a:lnTo>
                      <a:pt x="139" y="198"/>
                    </a:lnTo>
                    <a:lnTo>
                      <a:pt x="132" y="203"/>
                    </a:lnTo>
                    <a:lnTo>
                      <a:pt x="132" y="212"/>
                    </a:lnTo>
                    <a:lnTo>
                      <a:pt x="136" y="225"/>
                    </a:lnTo>
                    <a:lnTo>
                      <a:pt x="143" y="237"/>
                    </a:lnTo>
                    <a:lnTo>
                      <a:pt x="150" y="247"/>
                    </a:lnTo>
                    <a:lnTo>
                      <a:pt x="156" y="259"/>
                    </a:lnTo>
                    <a:lnTo>
                      <a:pt x="156" y="263"/>
                    </a:lnTo>
                    <a:lnTo>
                      <a:pt x="142" y="276"/>
                    </a:lnTo>
                    <a:lnTo>
                      <a:pt x="135" y="286"/>
                    </a:lnTo>
                    <a:lnTo>
                      <a:pt x="125" y="288"/>
                    </a:lnTo>
                    <a:lnTo>
                      <a:pt x="122" y="297"/>
                    </a:lnTo>
                    <a:lnTo>
                      <a:pt x="104" y="292"/>
                    </a:lnTo>
                    <a:lnTo>
                      <a:pt x="103" y="269"/>
                    </a:lnTo>
                    <a:lnTo>
                      <a:pt x="93" y="247"/>
                    </a:lnTo>
                    <a:lnTo>
                      <a:pt x="86" y="247"/>
                    </a:lnTo>
                    <a:lnTo>
                      <a:pt x="64" y="243"/>
                    </a:lnTo>
                    <a:lnTo>
                      <a:pt x="58" y="249"/>
                    </a:lnTo>
                    <a:lnTo>
                      <a:pt x="49" y="247"/>
                    </a:lnTo>
                    <a:lnTo>
                      <a:pt x="45" y="253"/>
                    </a:lnTo>
                    <a:lnTo>
                      <a:pt x="41" y="265"/>
                    </a:lnTo>
                    <a:lnTo>
                      <a:pt x="44" y="265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3" name="Freeform 375"/>
              <p:cNvSpPr>
                <a:spLocks/>
              </p:cNvSpPr>
              <p:nvPr/>
            </p:nvSpPr>
            <p:spPr bwMode="auto">
              <a:xfrm>
                <a:off x="736" y="2121"/>
                <a:ext cx="62" cy="53"/>
              </a:xfrm>
              <a:custGeom>
                <a:avLst/>
                <a:gdLst>
                  <a:gd name="T0" fmla="*/ 62 w 62"/>
                  <a:gd name="T1" fmla="*/ 42 h 53"/>
                  <a:gd name="T2" fmla="*/ 62 w 62"/>
                  <a:gd name="T3" fmla="*/ 36 h 53"/>
                  <a:gd name="T4" fmla="*/ 54 w 62"/>
                  <a:gd name="T5" fmla="*/ 21 h 53"/>
                  <a:gd name="T6" fmla="*/ 53 w 62"/>
                  <a:gd name="T7" fmla="*/ 10 h 53"/>
                  <a:gd name="T8" fmla="*/ 44 w 62"/>
                  <a:gd name="T9" fmla="*/ 0 h 53"/>
                  <a:gd name="T10" fmla="*/ 38 w 62"/>
                  <a:gd name="T11" fmla="*/ 0 h 53"/>
                  <a:gd name="T12" fmla="*/ 31 w 62"/>
                  <a:gd name="T13" fmla="*/ 2 h 53"/>
                  <a:gd name="T14" fmla="*/ 18 w 62"/>
                  <a:gd name="T15" fmla="*/ 4 h 53"/>
                  <a:gd name="T16" fmla="*/ 12 w 62"/>
                  <a:gd name="T17" fmla="*/ 14 h 53"/>
                  <a:gd name="T18" fmla="*/ 6 w 62"/>
                  <a:gd name="T19" fmla="*/ 20 h 53"/>
                  <a:gd name="T20" fmla="*/ 1 w 62"/>
                  <a:gd name="T21" fmla="*/ 28 h 53"/>
                  <a:gd name="T22" fmla="*/ 0 w 62"/>
                  <a:gd name="T23" fmla="*/ 36 h 53"/>
                  <a:gd name="T24" fmla="*/ 9 w 62"/>
                  <a:gd name="T25" fmla="*/ 44 h 53"/>
                  <a:gd name="T26" fmla="*/ 14 w 62"/>
                  <a:gd name="T27" fmla="*/ 49 h 53"/>
                  <a:gd name="T28" fmla="*/ 18 w 62"/>
                  <a:gd name="T29" fmla="*/ 49 h 53"/>
                  <a:gd name="T30" fmla="*/ 21 w 62"/>
                  <a:gd name="T31" fmla="*/ 47 h 53"/>
                  <a:gd name="T32" fmla="*/ 34 w 62"/>
                  <a:gd name="T33" fmla="*/ 53 h 53"/>
                  <a:gd name="T34" fmla="*/ 52 w 62"/>
                  <a:gd name="T35" fmla="*/ 45 h 53"/>
                  <a:gd name="T36" fmla="*/ 62 w 62"/>
                  <a:gd name="T37" fmla="*/ 42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2"/>
                  <a:gd name="T58" fmla="*/ 0 h 53"/>
                  <a:gd name="T59" fmla="*/ 62 w 62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2" h="53">
                    <a:moveTo>
                      <a:pt x="62" y="42"/>
                    </a:moveTo>
                    <a:lnTo>
                      <a:pt x="62" y="36"/>
                    </a:lnTo>
                    <a:lnTo>
                      <a:pt x="54" y="21"/>
                    </a:lnTo>
                    <a:lnTo>
                      <a:pt x="53" y="1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18" y="4"/>
                    </a:lnTo>
                    <a:lnTo>
                      <a:pt x="12" y="14"/>
                    </a:lnTo>
                    <a:lnTo>
                      <a:pt x="6" y="20"/>
                    </a:lnTo>
                    <a:lnTo>
                      <a:pt x="1" y="28"/>
                    </a:lnTo>
                    <a:lnTo>
                      <a:pt x="0" y="36"/>
                    </a:lnTo>
                    <a:lnTo>
                      <a:pt x="9" y="44"/>
                    </a:lnTo>
                    <a:lnTo>
                      <a:pt x="14" y="49"/>
                    </a:lnTo>
                    <a:lnTo>
                      <a:pt x="18" y="49"/>
                    </a:lnTo>
                    <a:lnTo>
                      <a:pt x="21" y="47"/>
                    </a:lnTo>
                    <a:lnTo>
                      <a:pt x="34" y="53"/>
                    </a:lnTo>
                    <a:lnTo>
                      <a:pt x="52" y="45"/>
                    </a:lnTo>
                    <a:lnTo>
                      <a:pt x="62" y="4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4" name="Freeform 376"/>
              <p:cNvSpPr>
                <a:spLocks/>
              </p:cNvSpPr>
              <p:nvPr/>
            </p:nvSpPr>
            <p:spPr bwMode="auto">
              <a:xfrm>
                <a:off x="736" y="2121"/>
                <a:ext cx="62" cy="53"/>
              </a:xfrm>
              <a:custGeom>
                <a:avLst/>
                <a:gdLst>
                  <a:gd name="T0" fmla="*/ 62 w 62"/>
                  <a:gd name="T1" fmla="*/ 42 h 53"/>
                  <a:gd name="T2" fmla="*/ 62 w 62"/>
                  <a:gd name="T3" fmla="*/ 36 h 53"/>
                  <a:gd name="T4" fmla="*/ 54 w 62"/>
                  <a:gd name="T5" fmla="*/ 21 h 53"/>
                  <a:gd name="T6" fmla="*/ 53 w 62"/>
                  <a:gd name="T7" fmla="*/ 10 h 53"/>
                  <a:gd name="T8" fmla="*/ 44 w 62"/>
                  <a:gd name="T9" fmla="*/ 0 h 53"/>
                  <a:gd name="T10" fmla="*/ 38 w 62"/>
                  <a:gd name="T11" fmla="*/ 0 h 53"/>
                  <a:gd name="T12" fmla="*/ 31 w 62"/>
                  <a:gd name="T13" fmla="*/ 2 h 53"/>
                  <a:gd name="T14" fmla="*/ 18 w 62"/>
                  <a:gd name="T15" fmla="*/ 4 h 53"/>
                  <a:gd name="T16" fmla="*/ 12 w 62"/>
                  <a:gd name="T17" fmla="*/ 14 h 53"/>
                  <a:gd name="T18" fmla="*/ 6 w 62"/>
                  <a:gd name="T19" fmla="*/ 20 h 53"/>
                  <a:gd name="T20" fmla="*/ 1 w 62"/>
                  <a:gd name="T21" fmla="*/ 28 h 53"/>
                  <a:gd name="T22" fmla="*/ 0 w 62"/>
                  <a:gd name="T23" fmla="*/ 36 h 53"/>
                  <a:gd name="T24" fmla="*/ 9 w 62"/>
                  <a:gd name="T25" fmla="*/ 44 h 53"/>
                  <a:gd name="T26" fmla="*/ 14 w 62"/>
                  <a:gd name="T27" fmla="*/ 49 h 53"/>
                  <a:gd name="T28" fmla="*/ 18 w 62"/>
                  <a:gd name="T29" fmla="*/ 49 h 53"/>
                  <a:gd name="T30" fmla="*/ 21 w 62"/>
                  <a:gd name="T31" fmla="*/ 47 h 53"/>
                  <a:gd name="T32" fmla="*/ 34 w 62"/>
                  <a:gd name="T33" fmla="*/ 53 h 53"/>
                  <a:gd name="T34" fmla="*/ 52 w 62"/>
                  <a:gd name="T35" fmla="*/ 45 h 53"/>
                  <a:gd name="T36" fmla="*/ 62 w 62"/>
                  <a:gd name="T37" fmla="*/ 42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2"/>
                  <a:gd name="T58" fmla="*/ 0 h 53"/>
                  <a:gd name="T59" fmla="*/ 62 w 62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2" h="53">
                    <a:moveTo>
                      <a:pt x="62" y="42"/>
                    </a:moveTo>
                    <a:lnTo>
                      <a:pt x="62" y="36"/>
                    </a:lnTo>
                    <a:lnTo>
                      <a:pt x="54" y="21"/>
                    </a:lnTo>
                    <a:lnTo>
                      <a:pt x="53" y="10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1" y="2"/>
                    </a:lnTo>
                    <a:lnTo>
                      <a:pt x="18" y="4"/>
                    </a:lnTo>
                    <a:lnTo>
                      <a:pt x="12" y="14"/>
                    </a:lnTo>
                    <a:lnTo>
                      <a:pt x="6" y="20"/>
                    </a:lnTo>
                    <a:lnTo>
                      <a:pt x="1" y="28"/>
                    </a:lnTo>
                    <a:lnTo>
                      <a:pt x="0" y="36"/>
                    </a:lnTo>
                    <a:lnTo>
                      <a:pt x="9" y="44"/>
                    </a:lnTo>
                    <a:lnTo>
                      <a:pt x="14" y="49"/>
                    </a:lnTo>
                    <a:lnTo>
                      <a:pt x="18" y="49"/>
                    </a:lnTo>
                    <a:lnTo>
                      <a:pt x="21" y="47"/>
                    </a:lnTo>
                    <a:lnTo>
                      <a:pt x="34" y="53"/>
                    </a:lnTo>
                    <a:lnTo>
                      <a:pt x="52" y="45"/>
                    </a:lnTo>
                    <a:lnTo>
                      <a:pt x="62" y="42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5" name="Freeform 377"/>
              <p:cNvSpPr>
                <a:spLocks/>
              </p:cNvSpPr>
              <p:nvPr/>
            </p:nvSpPr>
            <p:spPr bwMode="auto">
              <a:xfrm>
                <a:off x="585" y="2025"/>
                <a:ext cx="91" cy="182"/>
              </a:xfrm>
              <a:custGeom>
                <a:avLst/>
                <a:gdLst>
                  <a:gd name="T0" fmla="*/ 15 w 91"/>
                  <a:gd name="T1" fmla="*/ 178 h 182"/>
                  <a:gd name="T2" fmla="*/ 9 w 91"/>
                  <a:gd name="T3" fmla="*/ 172 h 182"/>
                  <a:gd name="T4" fmla="*/ 5 w 91"/>
                  <a:gd name="T5" fmla="*/ 180 h 182"/>
                  <a:gd name="T6" fmla="*/ 0 w 91"/>
                  <a:gd name="T7" fmla="*/ 174 h 182"/>
                  <a:gd name="T8" fmla="*/ 4 w 91"/>
                  <a:gd name="T9" fmla="*/ 167 h 182"/>
                  <a:gd name="T10" fmla="*/ 13 w 91"/>
                  <a:gd name="T11" fmla="*/ 162 h 182"/>
                  <a:gd name="T12" fmla="*/ 17 w 91"/>
                  <a:gd name="T13" fmla="*/ 150 h 182"/>
                  <a:gd name="T14" fmla="*/ 25 w 91"/>
                  <a:gd name="T15" fmla="*/ 137 h 182"/>
                  <a:gd name="T16" fmla="*/ 22 w 91"/>
                  <a:gd name="T17" fmla="*/ 128 h 182"/>
                  <a:gd name="T18" fmla="*/ 15 w 91"/>
                  <a:gd name="T19" fmla="*/ 122 h 182"/>
                  <a:gd name="T20" fmla="*/ 15 w 91"/>
                  <a:gd name="T21" fmla="*/ 94 h 182"/>
                  <a:gd name="T22" fmla="*/ 9 w 91"/>
                  <a:gd name="T23" fmla="*/ 94 h 182"/>
                  <a:gd name="T24" fmla="*/ 11 w 91"/>
                  <a:gd name="T25" fmla="*/ 91 h 182"/>
                  <a:gd name="T26" fmla="*/ 14 w 91"/>
                  <a:gd name="T27" fmla="*/ 79 h 182"/>
                  <a:gd name="T28" fmla="*/ 9 w 91"/>
                  <a:gd name="T29" fmla="*/ 68 h 182"/>
                  <a:gd name="T30" fmla="*/ 9 w 91"/>
                  <a:gd name="T31" fmla="*/ 60 h 182"/>
                  <a:gd name="T32" fmla="*/ 19 w 91"/>
                  <a:gd name="T33" fmla="*/ 53 h 182"/>
                  <a:gd name="T34" fmla="*/ 23 w 91"/>
                  <a:gd name="T35" fmla="*/ 34 h 182"/>
                  <a:gd name="T36" fmla="*/ 29 w 91"/>
                  <a:gd name="T37" fmla="*/ 12 h 182"/>
                  <a:gd name="T38" fmla="*/ 32 w 91"/>
                  <a:gd name="T39" fmla="*/ 0 h 182"/>
                  <a:gd name="T40" fmla="*/ 54 w 91"/>
                  <a:gd name="T41" fmla="*/ 4 h 182"/>
                  <a:gd name="T42" fmla="*/ 64 w 91"/>
                  <a:gd name="T43" fmla="*/ 26 h 182"/>
                  <a:gd name="T44" fmla="*/ 63 w 91"/>
                  <a:gd name="T45" fmla="*/ 34 h 182"/>
                  <a:gd name="T46" fmla="*/ 53 w 91"/>
                  <a:gd name="T47" fmla="*/ 43 h 182"/>
                  <a:gd name="T48" fmla="*/ 53 w 91"/>
                  <a:gd name="T49" fmla="*/ 47 h 182"/>
                  <a:gd name="T50" fmla="*/ 71 w 91"/>
                  <a:gd name="T51" fmla="*/ 51 h 182"/>
                  <a:gd name="T52" fmla="*/ 85 w 91"/>
                  <a:gd name="T53" fmla="*/ 69 h 182"/>
                  <a:gd name="T54" fmla="*/ 87 w 91"/>
                  <a:gd name="T55" fmla="*/ 81 h 182"/>
                  <a:gd name="T56" fmla="*/ 81 w 91"/>
                  <a:gd name="T57" fmla="*/ 87 h 182"/>
                  <a:gd name="T58" fmla="*/ 80 w 91"/>
                  <a:gd name="T59" fmla="*/ 94 h 182"/>
                  <a:gd name="T60" fmla="*/ 85 w 91"/>
                  <a:gd name="T61" fmla="*/ 105 h 182"/>
                  <a:gd name="T62" fmla="*/ 89 w 91"/>
                  <a:gd name="T63" fmla="*/ 105 h 182"/>
                  <a:gd name="T64" fmla="*/ 91 w 91"/>
                  <a:gd name="T65" fmla="*/ 109 h 182"/>
                  <a:gd name="T66" fmla="*/ 88 w 91"/>
                  <a:gd name="T67" fmla="*/ 113 h 182"/>
                  <a:gd name="T68" fmla="*/ 87 w 91"/>
                  <a:gd name="T69" fmla="*/ 128 h 182"/>
                  <a:gd name="T70" fmla="*/ 89 w 91"/>
                  <a:gd name="T71" fmla="*/ 133 h 182"/>
                  <a:gd name="T72" fmla="*/ 88 w 91"/>
                  <a:gd name="T73" fmla="*/ 148 h 182"/>
                  <a:gd name="T74" fmla="*/ 75 w 91"/>
                  <a:gd name="T75" fmla="*/ 158 h 182"/>
                  <a:gd name="T76" fmla="*/ 75 w 91"/>
                  <a:gd name="T77" fmla="*/ 166 h 182"/>
                  <a:gd name="T78" fmla="*/ 77 w 91"/>
                  <a:gd name="T79" fmla="*/ 170 h 182"/>
                  <a:gd name="T80" fmla="*/ 74 w 91"/>
                  <a:gd name="T81" fmla="*/ 182 h 182"/>
                  <a:gd name="T82" fmla="*/ 67 w 91"/>
                  <a:gd name="T83" fmla="*/ 180 h 182"/>
                  <a:gd name="T84" fmla="*/ 58 w 91"/>
                  <a:gd name="T85" fmla="*/ 170 h 182"/>
                  <a:gd name="T86" fmla="*/ 46 w 91"/>
                  <a:gd name="T87" fmla="*/ 167 h 182"/>
                  <a:gd name="T88" fmla="*/ 33 w 91"/>
                  <a:gd name="T89" fmla="*/ 176 h 182"/>
                  <a:gd name="T90" fmla="*/ 21 w 91"/>
                  <a:gd name="T91" fmla="*/ 178 h 182"/>
                  <a:gd name="T92" fmla="*/ 15 w 91"/>
                  <a:gd name="T93" fmla="*/ 178 h 1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1"/>
                  <a:gd name="T142" fmla="*/ 0 h 182"/>
                  <a:gd name="T143" fmla="*/ 91 w 91"/>
                  <a:gd name="T144" fmla="*/ 182 h 1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1" h="182">
                    <a:moveTo>
                      <a:pt x="15" y="178"/>
                    </a:moveTo>
                    <a:lnTo>
                      <a:pt x="9" y="172"/>
                    </a:lnTo>
                    <a:lnTo>
                      <a:pt x="5" y="180"/>
                    </a:lnTo>
                    <a:lnTo>
                      <a:pt x="0" y="174"/>
                    </a:lnTo>
                    <a:lnTo>
                      <a:pt x="4" y="167"/>
                    </a:lnTo>
                    <a:lnTo>
                      <a:pt x="13" y="162"/>
                    </a:lnTo>
                    <a:lnTo>
                      <a:pt x="17" y="150"/>
                    </a:lnTo>
                    <a:lnTo>
                      <a:pt x="25" y="137"/>
                    </a:lnTo>
                    <a:lnTo>
                      <a:pt x="22" y="128"/>
                    </a:lnTo>
                    <a:lnTo>
                      <a:pt x="15" y="122"/>
                    </a:lnTo>
                    <a:lnTo>
                      <a:pt x="15" y="94"/>
                    </a:lnTo>
                    <a:lnTo>
                      <a:pt x="9" y="94"/>
                    </a:lnTo>
                    <a:lnTo>
                      <a:pt x="11" y="91"/>
                    </a:lnTo>
                    <a:lnTo>
                      <a:pt x="14" y="79"/>
                    </a:lnTo>
                    <a:lnTo>
                      <a:pt x="9" y="68"/>
                    </a:lnTo>
                    <a:lnTo>
                      <a:pt x="9" y="60"/>
                    </a:lnTo>
                    <a:lnTo>
                      <a:pt x="19" y="53"/>
                    </a:lnTo>
                    <a:lnTo>
                      <a:pt x="23" y="34"/>
                    </a:lnTo>
                    <a:lnTo>
                      <a:pt x="29" y="12"/>
                    </a:lnTo>
                    <a:lnTo>
                      <a:pt x="32" y="0"/>
                    </a:lnTo>
                    <a:lnTo>
                      <a:pt x="54" y="4"/>
                    </a:lnTo>
                    <a:lnTo>
                      <a:pt x="64" y="26"/>
                    </a:lnTo>
                    <a:lnTo>
                      <a:pt x="63" y="34"/>
                    </a:lnTo>
                    <a:lnTo>
                      <a:pt x="53" y="43"/>
                    </a:lnTo>
                    <a:lnTo>
                      <a:pt x="53" y="47"/>
                    </a:lnTo>
                    <a:lnTo>
                      <a:pt x="71" y="51"/>
                    </a:lnTo>
                    <a:lnTo>
                      <a:pt x="85" y="69"/>
                    </a:lnTo>
                    <a:lnTo>
                      <a:pt x="87" y="81"/>
                    </a:lnTo>
                    <a:lnTo>
                      <a:pt x="81" y="87"/>
                    </a:lnTo>
                    <a:lnTo>
                      <a:pt x="80" y="94"/>
                    </a:lnTo>
                    <a:lnTo>
                      <a:pt x="85" y="105"/>
                    </a:lnTo>
                    <a:lnTo>
                      <a:pt x="89" y="105"/>
                    </a:lnTo>
                    <a:lnTo>
                      <a:pt x="91" y="109"/>
                    </a:lnTo>
                    <a:lnTo>
                      <a:pt x="88" y="113"/>
                    </a:lnTo>
                    <a:lnTo>
                      <a:pt x="87" y="128"/>
                    </a:lnTo>
                    <a:lnTo>
                      <a:pt x="89" y="133"/>
                    </a:lnTo>
                    <a:lnTo>
                      <a:pt x="88" y="148"/>
                    </a:lnTo>
                    <a:lnTo>
                      <a:pt x="75" y="158"/>
                    </a:lnTo>
                    <a:lnTo>
                      <a:pt x="75" y="166"/>
                    </a:lnTo>
                    <a:lnTo>
                      <a:pt x="77" y="170"/>
                    </a:lnTo>
                    <a:lnTo>
                      <a:pt x="74" y="182"/>
                    </a:lnTo>
                    <a:lnTo>
                      <a:pt x="67" y="180"/>
                    </a:lnTo>
                    <a:lnTo>
                      <a:pt x="58" y="170"/>
                    </a:lnTo>
                    <a:lnTo>
                      <a:pt x="46" y="167"/>
                    </a:lnTo>
                    <a:lnTo>
                      <a:pt x="33" y="176"/>
                    </a:lnTo>
                    <a:lnTo>
                      <a:pt x="21" y="178"/>
                    </a:lnTo>
                    <a:lnTo>
                      <a:pt x="15" y="17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6" name="Freeform 378"/>
              <p:cNvSpPr>
                <a:spLocks/>
              </p:cNvSpPr>
              <p:nvPr/>
            </p:nvSpPr>
            <p:spPr bwMode="auto">
              <a:xfrm>
                <a:off x="585" y="2025"/>
                <a:ext cx="91" cy="182"/>
              </a:xfrm>
              <a:custGeom>
                <a:avLst/>
                <a:gdLst>
                  <a:gd name="T0" fmla="*/ 15 w 91"/>
                  <a:gd name="T1" fmla="*/ 178 h 182"/>
                  <a:gd name="T2" fmla="*/ 9 w 91"/>
                  <a:gd name="T3" fmla="*/ 172 h 182"/>
                  <a:gd name="T4" fmla="*/ 5 w 91"/>
                  <a:gd name="T5" fmla="*/ 180 h 182"/>
                  <a:gd name="T6" fmla="*/ 0 w 91"/>
                  <a:gd name="T7" fmla="*/ 174 h 182"/>
                  <a:gd name="T8" fmla="*/ 4 w 91"/>
                  <a:gd name="T9" fmla="*/ 167 h 182"/>
                  <a:gd name="T10" fmla="*/ 13 w 91"/>
                  <a:gd name="T11" fmla="*/ 162 h 182"/>
                  <a:gd name="T12" fmla="*/ 17 w 91"/>
                  <a:gd name="T13" fmla="*/ 150 h 182"/>
                  <a:gd name="T14" fmla="*/ 25 w 91"/>
                  <a:gd name="T15" fmla="*/ 137 h 182"/>
                  <a:gd name="T16" fmla="*/ 22 w 91"/>
                  <a:gd name="T17" fmla="*/ 128 h 182"/>
                  <a:gd name="T18" fmla="*/ 15 w 91"/>
                  <a:gd name="T19" fmla="*/ 122 h 182"/>
                  <a:gd name="T20" fmla="*/ 15 w 91"/>
                  <a:gd name="T21" fmla="*/ 94 h 182"/>
                  <a:gd name="T22" fmla="*/ 9 w 91"/>
                  <a:gd name="T23" fmla="*/ 94 h 182"/>
                  <a:gd name="T24" fmla="*/ 11 w 91"/>
                  <a:gd name="T25" fmla="*/ 91 h 182"/>
                  <a:gd name="T26" fmla="*/ 14 w 91"/>
                  <a:gd name="T27" fmla="*/ 79 h 182"/>
                  <a:gd name="T28" fmla="*/ 9 w 91"/>
                  <a:gd name="T29" fmla="*/ 68 h 182"/>
                  <a:gd name="T30" fmla="*/ 9 w 91"/>
                  <a:gd name="T31" fmla="*/ 60 h 182"/>
                  <a:gd name="T32" fmla="*/ 19 w 91"/>
                  <a:gd name="T33" fmla="*/ 53 h 182"/>
                  <a:gd name="T34" fmla="*/ 23 w 91"/>
                  <a:gd name="T35" fmla="*/ 34 h 182"/>
                  <a:gd name="T36" fmla="*/ 29 w 91"/>
                  <a:gd name="T37" fmla="*/ 12 h 182"/>
                  <a:gd name="T38" fmla="*/ 32 w 91"/>
                  <a:gd name="T39" fmla="*/ 0 h 182"/>
                  <a:gd name="T40" fmla="*/ 54 w 91"/>
                  <a:gd name="T41" fmla="*/ 4 h 182"/>
                  <a:gd name="T42" fmla="*/ 64 w 91"/>
                  <a:gd name="T43" fmla="*/ 26 h 182"/>
                  <a:gd name="T44" fmla="*/ 63 w 91"/>
                  <a:gd name="T45" fmla="*/ 34 h 182"/>
                  <a:gd name="T46" fmla="*/ 53 w 91"/>
                  <a:gd name="T47" fmla="*/ 43 h 182"/>
                  <a:gd name="T48" fmla="*/ 53 w 91"/>
                  <a:gd name="T49" fmla="*/ 47 h 182"/>
                  <a:gd name="T50" fmla="*/ 71 w 91"/>
                  <a:gd name="T51" fmla="*/ 51 h 182"/>
                  <a:gd name="T52" fmla="*/ 85 w 91"/>
                  <a:gd name="T53" fmla="*/ 69 h 182"/>
                  <a:gd name="T54" fmla="*/ 87 w 91"/>
                  <a:gd name="T55" fmla="*/ 81 h 182"/>
                  <a:gd name="T56" fmla="*/ 81 w 91"/>
                  <a:gd name="T57" fmla="*/ 87 h 182"/>
                  <a:gd name="T58" fmla="*/ 80 w 91"/>
                  <a:gd name="T59" fmla="*/ 94 h 182"/>
                  <a:gd name="T60" fmla="*/ 85 w 91"/>
                  <a:gd name="T61" fmla="*/ 105 h 182"/>
                  <a:gd name="T62" fmla="*/ 89 w 91"/>
                  <a:gd name="T63" fmla="*/ 105 h 182"/>
                  <a:gd name="T64" fmla="*/ 91 w 91"/>
                  <a:gd name="T65" fmla="*/ 109 h 182"/>
                  <a:gd name="T66" fmla="*/ 88 w 91"/>
                  <a:gd name="T67" fmla="*/ 113 h 182"/>
                  <a:gd name="T68" fmla="*/ 87 w 91"/>
                  <a:gd name="T69" fmla="*/ 128 h 182"/>
                  <a:gd name="T70" fmla="*/ 89 w 91"/>
                  <a:gd name="T71" fmla="*/ 133 h 182"/>
                  <a:gd name="T72" fmla="*/ 88 w 91"/>
                  <a:gd name="T73" fmla="*/ 148 h 182"/>
                  <a:gd name="T74" fmla="*/ 75 w 91"/>
                  <a:gd name="T75" fmla="*/ 158 h 182"/>
                  <a:gd name="T76" fmla="*/ 75 w 91"/>
                  <a:gd name="T77" fmla="*/ 166 h 182"/>
                  <a:gd name="T78" fmla="*/ 77 w 91"/>
                  <a:gd name="T79" fmla="*/ 170 h 182"/>
                  <a:gd name="T80" fmla="*/ 74 w 91"/>
                  <a:gd name="T81" fmla="*/ 182 h 182"/>
                  <a:gd name="T82" fmla="*/ 67 w 91"/>
                  <a:gd name="T83" fmla="*/ 180 h 182"/>
                  <a:gd name="T84" fmla="*/ 58 w 91"/>
                  <a:gd name="T85" fmla="*/ 170 h 182"/>
                  <a:gd name="T86" fmla="*/ 46 w 91"/>
                  <a:gd name="T87" fmla="*/ 167 h 182"/>
                  <a:gd name="T88" fmla="*/ 33 w 91"/>
                  <a:gd name="T89" fmla="*/ 176 h 182"/>
                  <a:gd name="T90" fmla="*/ 21 w 91"/>
                  <a:gd name="T91" fmla="*/ 178 h 182"/>
                  <a:gd name="T92" fmla="*/ 15 w 91"/>
                  <a:gd name="T93" fmla="*/ 178 h 18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1"/>
                  <a:gd name="T142" fmla="*/ 0 h 182"/>
                  <a:gd name="T143" fmla="*/ 91 w 91"/>
                  <a:gd name="T144" fmla="*/ 182 h 18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1" h="182">
                    <a:moveTo>
                      <a:pt x="15" y="178"/>
                    </a:moveTo>
                    <a:lnTo>
                      <a:pt x="9" y="172"/>
                    </a:lnTo>
                    <a:lnTo>
                      <a:pt x="5" y="180"/>
                    </a:lnTo>
                    <a:lnTo>
                      <a:pt x="0" y="174"/>
                    </a:lnTo>
                    <a:lnTo>
                      <a:pt x="4" y="167"/>
                    </a:lnTo>
                    <a:lnTo>
                      <a:pt x="13" y="162"/>
                    </a:lnTo>
                    <a:lnTo>
                      <a:pt x="17" y="150"/>
                    </a:lnTo>
                    <a:lnTo>
                      <a:pt x="25" y="137"/>
                    </a:lnTo>
                    <a:lnTo>
                      <a:pt x="22" y="128"/>
                    </a:lnTo>
                    <a:lnTo>
                      <a:pt x="15" y="122"/>
                    </a:lnTo>
                    <a:lnTo>
                      <a:pt x="15" y="94"/>
                    </a:lnTo>
                    <a:lnTo>
                      <a:pt x="9" y="94"/>
                    </a:lnTo>
                    <a:lnTo>
                      <a:pt x="11" y="91"/>
                    </a:lnTo>
                    <a:lnTo>
                      <a:pt x="14" y="79"/>
                    </a:lnTo>
                    <a:lnTo>
                      <a:pt x="9" y="68"/>
                    </a:lnTo>
                    <a:lnTo>
                      <a:pt x="9" y="60"/>
                    </a:lnTo>
                    <a:lnTo>
                      <a:pt x="19" y="53"/>
                    </a:lnTo>
                    <a:lnTo>
                      <a:pt x="23" y="34"/>
                    </a:lnTo>
                    <a:lnTo>
                      <a:pt x="29" y="12"/>
                    </a:lnTo>
                    <a:lnTo>
                      <a:pt x="32" y="0"/>
                    </a:lnTo>
                    <a:lnTo>
                      <a:pt x="54" y="4"/>
                    </a:lnTo>
                    <a:lnTo>
                      <a:pt x="64" y="26"/>
                    </a:lnTo>
                    <a:lnTo>
                      <a:pt x="63" y="34"/>
                    </a:lnTo>
                    <a:lnTo>
                      <a:pt x="53" y="43"/>
                    </a:lnTo>
                    <a:lnTo>
                      <a:pt x="53" y="47"/>
                    </a:lnTo>
                    <a:lnTo>
                      <a:pt x="71" y="51"/>
                    </a:lnTo>
                    <a:lnTo>
                      <a:pt x="85" y="69"/>
                    </a:lnTo>
                    <a:lnTo>
                      <a:pt x="87" y="81"/>
                    </a:lnTo>
                    <a:lnTo>
                      <a:pt x="81" y="87"/>
                    </a:lnTo>
                    <a:lnTo>
                      <a:pt x="80" y="94"/>
                    </a:lnTo>
                    <a:lnTo>
                      <a:pt x="85" y="105"/>
                    </a:lnTo>
                    <a:lnTo>
                      <a:pt x="89" y="105"/>
                    </a:lnTo>
                    <a:lnTo>
                      <a:pt x="91" y="109"/>
                    </a:lnTo>
                    <a:lnTo>
                      <a:pt x="88" y="113"/>
                    </a:lnTo>
                    <a:lnTo>
                      <a:pt x="87" y="128"/>
                    </a:lnTo>
                    <a:lnTo>
                      <a:pt x="89" y="133"/>
                    </a:lnTo>
                    <a:lnTo>
                      <a:pt x="88" y="148"/>
                    </a:lnTo>
                    <a:lnTo>
                      <a:pt x="75" y="158"/>
                    </a:lnTo>
                    <a:lnTo>
                      <a:pt x="75" y="166"/>
                    </a:lnTo>
                    <a:lnTo>
                      <a:pt x="77" y="170"/>
                    </a:lnTo>
                    <a:lnTo>
                      <a:pt x="74" y="182"/>
                    </a:lnTo>
                    <a:lnTo>
                      <a:pt x="67" y="180"/>
                    </a:lnTo>
                    <a:lnTo>
                      <a:pt x="58" y="170"/>
                    </a:lnTo>
                    <a:lnTo>
                      <a:pt x="46" y="167"/>
                    </a:lnTo>
                    <a:lnTo>
                      <a:pt x="33" y="176"/>
                    </a:lnTo>
                    <a:lnTo>
                      <a:pt x="21" y="178"/>
                    </a:lnTo>
                    <a:lnTo>
                      <a:pt x="15" y="178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7" name="Freeform 379"/>
              <p:cNvSpPr>
                <a:spLocks/>
              </p:cNvSpPr>
              <p:nvPr/>
            </p:nvSpPr>
            <p:spPr bwMode="auto">
              <a:xfrm>
                <a:off x="674" y="1917"/>
                <a:ext cx="197" cy="277"/>
              </a:xfrm>
              <a:custGeom>
                <a:avLst/>
                <a:gdLst>
                  <a:gd name="T0" fmla="*/ 76 w 197"/>
                  <a:gd name="T1" fmla="*/ 266 h 277"/>
                  <a:gd name="T2" fmla="*/ 59 w 197"/>
                  <a:gd name="T3" fmla="*/ 277 h 277"/>
                  <a:gd name="T4" fmla="*/ 17 w 197"/>
                  <a:gd name="T5" fmla="*/ 277 h 277"/>
                  <a:gd name="T6" fmla="*/ 12 w 197"/>
                  <a:gd name="T7" fmla="*/ 261 h 277"/>
                  <a:gd name="T8" fmla="*/ 26 w 197"/>
                  <a:gd name="T9" fmla="*/ 236 h 277"/>
                  <a:gd name="T10" fmla="*/ 40 w 197"/>
                  <a:gd name="T11" fmla="*/ 214 h 277"/>
                  <a:gd name="T12" fmla="*/ 57 w 197"/>
                  <a:gd name="T13" fmla="*/ 191 h 277"/>
                  <a:gd name="T14" fmla="*/ 49 w 197"/>
                  <a:gd name="T15" fmla="*/ 191 h 277"/>
                  <a:gd name="T16" fmla="*/ 39 w 197"/>
                  <a:gd name="T17" fmla="*/ 195 h 277"/>
                  <a:gd name="T18" fmla="*/ 33 w 197"/>
                  <a:gd name="T19" fmla="*/ 202 h 277"/>
                  <a:gd name="T20" fmla="*/ 27 w 197"/>
                  <a:gd name="T21" fmla="*/ 193 h 277"/>
                  <a:gd name="T22" fmla="*/ 31 w 197"/>
                  <a:gd name="T23" fmla="*/ 171 h 277"/>
                  <a:gd name="T24" fmla="*/ 22 w 197"/>
                  <a:gd name="T25" fmla="*/ 176 h 277"/>
                  <a:gd name="T26" fmla="*/ 14 w 197"/>
                  <a:gd name="T27" fmla="*/ 183 h 277"/>
                  <a:gd name="T28" fmla="*/ 20 w 197"/>
                  <a:gd name="T29" fmla="*/ 167 h 277"/>
                  <a:gd name="T30" fmla="*/ 26 w 197"/>
                  <a:gd name="T31" fmla="*/ 159 h 277"/>
                  <a:gd name="T32" fmla="*/ 24 w 197"/>
                  <a:gd name="T33" fmla="*/ 146 h 277"/>
                  <a:gd name="T34" fmla="*/ 14 w 197"/>
                  <a:gd name="T35" fmla="*/ 163 h 277"/>
                  <a:gd name="T36" fmla="*/ 2 w 197"/>
                  <a:gd name="T37" fmla="*/ 161 h 277"/>
                  <a:gd name="T38" fmla="*/ 9 w 197"/>
                  <a:gd name="T39" fmla="*/ 135 h 277"/>
                  <a:gd name="T40" fmla="*/ 21 w 197"/>
                  <a:gd name="T41" fmla="*/ 106 h 277"/>
                  <a:gd name="T42" fmla="*/ 28 w 197"/>
                  <a:gd name="T43" fmla="*/ 84 h 277"/>
                  <a:gd name="T44" fmla="*/ 34 w 197"/>
                  <a:gd name="T45" fmla="*/ 65 h 277"/>
                  <a:gd name="T46" fmla="*/ 55 w 197"/>
                  <a:gd name="T47" fmla="*/ 58 h 277"/>
                  <a:gd name="T48" fmla="*/ 69 w 197"/>
                  <a:gd name="T49" fmla="*/ 45 h 277"/>
                  <a:gd name="T50" fmla="*/ 93 w 197"/>
                  <a:gd name="T51" fmla="*/ 56 h 277"/>
                  <a:gd name="T52" fmla="*/ 111 w 197"/>
                  <a:gd name="T53" fmla="*/ 61 h 277"/>
                  <a:gd name="T54" fmla="*/ 117 w 197"/>
                  <a:gd name="T55" fmla="*/ 41 h 277"/>
                  <a:gd name="T56" fmla="*/ 115 w 197"/>
                  <a:gd name="T57" fmla="*/ 11 h 277"/>
                  <a:gd name="T58" fmla="*/ 134 w 197"/>
                  <a:gd name="T59" fmla="*/ 0 h 277"/>
                  <a:gd name="T60" fmla="*/ 163 w 197"/>
                  <a:gd name="T61" fmla="*/ 27 h 277"/>
                  <a:gd name="T62" fmla="*/ 180 w 197"/>
                  <a:gd name="T63" fmla="*/ 51 h 277"/>
                  <a:gd name="T64" fmla="*/ 194 w 197"/>
                  <a:gd name="T65" fmla="*/ 69 h 277"/>
                  <a:gd name="T66" fmla="*/ 194 w 197"/>
                  <a:gd name="T67" fmla="*/ 76 h 277"/>
                  <a:gd name="T68" fmla="*/ 155 w 197"/>
                  <a:gd name="T69" fmla="*/ 131 h 277"/>
                  <a:gd name="T70" fmla="*/ 124 w 197"/>
                  <a:gd name="T71" fmla="*/ 129 h 277"/>
                  <a:gd name="T72" fmla="*/ 107 w 197"/>
                  <a:gd name="T73" fmla="*/ 146 h 277"/>
                  <a:gd name="T74" fmla="*/ 123 w 197"/>
                  <a:gd name="T75" fmla="*/ 181 h 277"/>
                  <a:gd name="T76" fmla="*/ 132 w 197"/>
                  <a:gd name="T77" fmla="*/ 195 h 277"/>
                  <a:gd name="T78" fmla="*/ 141 w 197"/>
                  <a:gd name="T79" fmla="*/ 191 h 277"/>
                  <a:gd name="T80" fmla="*/ 151 w 197"/>
                  <a:gd name="T81" fmla="*/ 210 h 277"/>
                  <a:gd name="T82" fmla="*/ 145 w 197"/>
                  <a:gd name="T83" fmla="*/ 248 h 277"/>
                  <a:gd name="T84" fmla="*/ 134 w 197"/>
                  <a:gd name="T85" fmla="*/ 257 h 277"/>
                  <a:gd name="T86" fmla="*/ 124 w 197"/>
                  <a:gd name="T87" fmla="*/ 238 h 277"/>
                  <a:gd name="T88" fmla="*/ 115 w 197"/>
                  <a:gd name="T89" fmla="*/ 214 h 277"/>
                  <a:gd name="T90" fmla="*/ 100 w 197"/>
                  <a:gd name="T91" fmla="*/ 202 h 277"/>
                  <a:gd name="T92" fmla="*/ 80 w 197"/>
                  <a:gd name="T93" fmla="*/ 208 h 277"/>
                  <a:gd name="T94" fmla="*/ 63 w 197"/>
                  <a:gd name="T95" fmla="*/ 228 h 277"/>
                  <a:gd name="T96" fmla="*/ 66 w 197"/>
                  <a:gd name="T97" fmla="*/ 244 h 2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7"/>
                  <a:gd name="T148" fmla="*/ 0 h 277"/>
                  <a:gd name="T149" fmla="*/ 197 w 197"/>
                  <a:gd name="T150" fmla="*/ 277 h 2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7" h="277">
                    <a:moveTo>
                      <a:pt x="76" y="253"/>
                    </a:moveTo>
                    <a:lnTo>
                      <a:pt x="76" y="266"/>
                    </a:lnTo>
                    <a:lnTo>
                      <a:pt x="72" y="275"/>
                    </a:lnTo>
                    <a:lnTo>
                      <a:pt x="59" y="277"/>
                    </a:lnTo>
                    <a:lnTo>
                      <a:pt x="27" y="272"/>
                    </a:lnTo>
                    <a:lnTo>
                      <a:pt x="17" y="277"/>
                    </a:lnTo>
                    <a:lnTo>
                      <a:pt x="10" y="272"/>
                    </a:lnTo>
                    <a:lnTo>
                      <a:pt x="12" y="261"/>
                    </a:lnTo>
                    <a:lnTo>
                      <a:pt x="20" y="238"/>
                    </a:lnTo>
                    <a:lnTo>
                      <a:pt x="26" y="236"/>
                    </a:lnTo>
                    <a:lnTo>
                      <a:pt x="37" y="223"/>
                    </a:lnTo>
                    <a:lnTo>
                      <a:pt x="40" y="214"/>
                    </a:lnTo>
                    <a:lnTo>
                      <a:pt x="55" y="202"/>
                    </a:lnTo>
                    <a:lnTo>
                      <a:pt x="57" y="191"/>
                    </a:lnTo>
                    <a:lnTo>
                      <a:pt x="52" y="187"/>
                    </a:lnTo>
                    <a:lnTo>
                      <a:pt x="49" y="191"/>
                    </a:lnTo>
                    <a:lnTo>
                      <a:pt x="43" y="189"/>
                    </a:lnTo>
                    <a:lnTo>
                      <a:pt x="39" y="195"/>
                    </a:lnTo>
                    <a:lnTo>
                      <a:pt x="35" y="199"/>
                    </a:lnTo>
                    <a:lnTo>
                      <a:pt x="33" y="202"/>
                    </a:lnTo>
                    <a:lnTo>
                      <a:pt x="28" y="200"/>
                    </a:lnTo>
                    <a:lnTo>
                      <a:pt x="27" y="193"/>
                    </a:lnTo>
                    <a:lnTo>
                      <a:pt x="30" y="187"/>
                    </a:lnTo>
                    <a:lnTo>
                      <a:pt x="31" y="171"/>
                    </a:lnTo>
                    <a:lnTo>
                      <a:pt x="26" y="169"/>
                    </a:lnTo>
                    <a:lnTo>
                      <a:pt x="22" y="176"/>
                    </a:lnTo>
                    <a:lnTo>
                      <a:pt x="21" y="185"/>
                    </a:lnTo>
                    <a:lnTo>
                      <a:pt x="14" y="183"/>
                    </a:lnTo>
                    <a:lnTo>
                      <a:pt x="16" y="175"/>
                    </a:lnTo>
                    <a:lnTo>
                      <a:pt x="20" y="167"/>
                    </a:lnTo>
                    <a:lnTo>
                      <a:pt x="23" y="161"/>
                    </a:lnTo>
                    <a:lnTo>
                      <a:pt x="26" y="159"/>
                    </a:lnTo>
                    <a:lnTo>
                      <a:pt x="27" y="150"/>
                    </a:lnTo>
                    <a:lnTo>
                      <a:pt x="24" y="146"/>
                    </a:lnTo>
                    <a:lnTo>
                      <a:pt x="18" y="148"/>
                    </a:lnTo>
                    <a:lnTo>
                      <a:pt x="14" y="163"/>
                    </a:lnTo>
                    <a:lnTo>
                      <a:pt x="0" y="176"/>
                    </a:lnTo>
                    <a:lnTo>
                      <a:pt x="2" y="161"/>
                    </a:lnTo>
                    <a:lnTo>
                      <a:pt x="3" y="146"/>
                    </a:lnTo>
                    <a:lnTo>
                      <a:pt x="9" y="135"/>
                    </a:lnTo>
                    <a:lnTo>
                      <a:pt x="10" y="120"/>
                    </a:lnTo>
                    <a:lnTo>
                      <a:pt x="21" y="106"/>
                    </a:lnTo>
                    <a:lnTo>
                      <a:pt x="27" y="101"/>
                    </a:lnTo>
                    <a:lnTo>
                      <a:pt x="28" y="84"/>
                    </a:lnTo>
                    <a:lnTo>
                      <a:pt x="37" y="82"/>
                    </a:lnTo>
                    <a:lnTo>
                      <a:pt x="34" y="65"/>
                    </a:lnTo>
                    <a:lnTo>
                      <a:pt x="40" y="63"/>
                    </a:lnTo>
                    <a:lnTo>
                      <a:pt x="55" y="58"/>
                    </a:lnTo>
                    <a:lnTo>
                      <a:pt x="59" y="54"/>
                    </a:lnTo>
                    <a:lnTo>
                      <a:pt x="69" y="45"/>
                    </a:lnTo>
                    <a:lnTo>
                      <a:pt x="79" y="43"/>
                    </a:lnTo>
                    <a:lnTo>
                      <a:pt x="93" y="56"/>
                    </a:lnTo>
                    <a:lnTo>
                      <a:pt x="106" y="61"/>
                    </a:lnTo>
                    <a:lnTo>
                      <a:pt x="111" y="61"/>
                    </a:lnTo>
                    <a:lnTo>
                      <a:pt x="114" y="61"/>
                    </a:lnTo>
                    <a:lnTo>
                      <a:pt x="117" y="41"/>
                    </a:lnTo>
                    <a:lnTo>
                      <a:pt x="114" y="31"/>
                    </a:lnTo>
                    <a:lnTo>
                      <a:pt x="115" y="11"/>
                    </a:lnTo>
                    <a:lnTo>
                      <a:pt x="123" y="3"/>
                    </a:lnTo>
                    <a:lnTo>
                      <a:pt x="134" y="0"/>
                    </a:lnTo>
                    <a:lnTo>
                      <a:pt x="158" y="20"/>
                    </a:lnTo>
                    <a:lnTo>
                      <a:pt x="163" y="27"/>
                    </a:lnTo>
                    <a:lnTo>
                      <a:pt x="168" y="49"/>
                    </a:lnTo>
                    <a:lnTo>
                      <a:pt x="180" y="51"/>
                    </a:lnTo>
                    <a:lnTo>
                      <a:pt x="186" y="58"/>
                    </a:lnTo>
                    <a:lnTo>
                      <a:pt x="194" y="69"/>
                    </a:lnTo>
                    <a:lnTo>
                      <a:pt x="197" y="71"/>
                    </a:lnTo>
                    <a:lnTo>
                      <a:pt x="194" y="76"/>
                    </a:lnTo>
                    <a:lnTo>
                      <a:pt x="167" y="96"/>
                    </a:lnTo>
                    <a:lnTo>
                      <a:pt x="155" y="131"/>
                    </a:lnTo>
                    <a:lnTo>
                      <a:pt x="149" y="133"/>
                    </a:lnTo>
                    <a:lnTo>
                      <a:pt x="124" y="129"/>
                    </a:lnTo>
                    <a:lnTo>
                      <a:pt x="107" y="137"/>
                    </a:lnTo>
                    <a:lnTo>
                      <a:pt x="107" y="146"/>
                    </a:lnTo>
                    <a:lnTo>
                      <a:pt x="105" y="169"/>
                    </a:lnTo>
                    <a:lnTo>
                      <a:pt x="123" y="181"/>
                    </a:lnTo>
                    <a:lnTo>
                      <a:pt x="128" y="193"/>
                    </a:lnTo>
                    <a:lnTo>
                      <a:pt x="132" y="195"/>
                    </a:lnTo>
                    <a:lnTo>
                      <a:pt x="132" y="189"/>
                    </a:lnTo>
                    <a:lnTo>
                      <a:pt x="141" y="191"/>
                    </a:lnTo>
                    <a:lnTo>
                      <a:pt x="149" y="204"/>
                    </a:lnTo>
                    <a:lnTo>
                      <a:pt x="151" y="210"/>
                    </a:lnTo>
                    <a:lnTo>
                      <a:pt x="148" y="216"/>
                    </a:lnTo>
                    <a:lnTo>
                      <a:pt x="145" y="248"/>
                    </a:lnTo>
                    <a:lnTo>
                      <a:pt x="138" y="257"/>
                    </a:lnTo>
                    <a:lnTo>
                      <a:pt x="134" y="257"/>
                    </a:lnTo>
                    <a:lnTo>
                      <a:pt x="124" y="246"/>
                    </a:lnTo>
                    <a:lnTo>
                      <a:pt x="124" y="238"/>
                    </a:lnTo>
                    <a:lnTo>
                      <a:pt x="117" y="226"/>
                    </a:lnTo>
                    <a:lnTo>
                      <a:pt x="115" y="214"/>
                    </a:lnTo>
                    <a:lnTo>
                      <a:pt x="106" y="204"/>
                    </a:lnTo>
                    <a:lnTo>
                      <a:pt x="100" y="202"/>
                    </a:lnTo>
                    <a:lnTo>
                      <a:pt x="90" y="204"/>
                    </a:lnTo>
                    <a:lnTo>
                      <a:pt x="80" y="208"/>
                    </a:lnTo>
                    <a:lnTo>
                      <a:pt x="74" y="216"/>
                    </a:lnTo>
                    <a:lnTo>
                      <a:pt x="63" y="228"/>
                    </a:lnTo>
                    <a:lnTo>
                      <a:pt x="63" y="234"/>
                    </a:lnTo>
                    <a:lnTo>
                      <a:pt x="66" y="244"/>
                    </a:lnTo>
                    <a:lnTo>
                      <a:pt x="76" y="25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8" name="Freeform 380"/>
              <p:cNvSpPr>
                <a:spLocks/>
              </p:cNvSpPr>
              <p:nvPr/>
            </p:nvSpPr>
            <p:spPr bwMode="auto">
              <a:xfrm>
                <a:off x="674" y="1917"/>
                <a:ext cx="197" cy="277"/>
              </a:xfrm>
              <a:custGeom>
                <a:avLst/>
                <a:gdLst>
                  <a:gd name="T0" fmla="*/ 76 w 197"/>
                  <a:gd name="T1" fmla="*/ 266 h 277"/>
                  <a:gd name="T2" fmla="*/ 59 w 197"/>
                  <a:gd name="T3" fmla="*/ 277 h 277"/>
                  <a:gd name="T4" fmla="*/ 17 w 197"/>
                  <a:gd name="T5" fmla="*/ 277 h 277"/>
                  <a:gd name="T6" fmla="*/ 12 w 197"/>
                  <a:gd name="T7" fmla="*/ 261 h 277"/>
                  <a:gd name="T8" fmla="*/ 26 w 197"/>
                  <a:gd name="T9" fmla="*/ 236 h 277"/>
                  <a:gd name="T10" fmla="*/ 40 w 197"/>
                  <a:gd name="T11" fmla="*/ 214 h 277"/>
                  <a:gd name="T12" fmla="*/ 57 w 197"/>
                  <a:gd name="T13" fmla="*/ 191 h 277"/>
                  <a:gd name="T14" fmla="*/ 49 w 197"/>
                  <a:gd name="T15" fmla="*/ 191 h 277"/>
                  <a:gd name="T16" fmla="*/ 39 w 197"/>
                  <a:gd name="T17" fmla="*/ 195 h 277"/>
                  <a:gd name="T18" fmla="*/ 33 w 197"/>
                  <a:gd name="T19" fmla="*/ 202 h 277"/>
                  <a:gd name="T20" fmla="*/ 27 w 197"/>
                  <a:gd name="T21" fmla="*/ 193 h 277"/>
                  <a:gd name="T22" fmla="*/ 31 w 197"/>
                  <a:gd name="T23" fmla="*/ 171 h 277"/>
                  <a:gd name="T24" fmla="*/ 22 w 197"/>
                  <a:gd name="T25" fmla="*/ 176 h 277"/>
                  <a:gd name="T26" fmla="*/ 14 w 197"/>
                  <a:gd name="T27" fmla="*/ 183 h 277"/>
                  <a:gd name="T28" fmla="*/ 20 w 197"/>
                  <a:gd name="T29" fmla="*/ 167 h 277"/>
                  <a:gd name="T30" fmla="*/ 26 w 197"/>
                  <a:gd name="T31" fmla="*/ 159 h 277"/>
                  <a:gd name="T32" fmla="*/ 24 w 197"/>
                  <a:gd name="T33" fmla="*/ 146 h 277"/>
                  <a:gd name="T34" fmla="*/ 14 w 197"/>
                  <a:gd name="T35" fmla="*/ 163 h 277"/>
                  <a:gd name="T36" fmla="*/ 2 w 197"/>
                  <a:gd name="T37" fmla="*/ 161 h 277"/>
                  <a:gd name="T38" fmla="*/ 9 w 197"/>
                  <a:gd name="T39" fmla="*/ 135 h 277"/>
                  <a:gd name="T40" fmla="*/ 21 w 197"/>
                  <a:gd name="T41" fmla="*/ 106 h 277"/>
                  <a:gd name="T42" fmla="*/ 28 w 197"/>
                  <a:gd name="T43" fmla="*/ 84 h 277"/>
                  <a:gd name="T44" fmla="*/ 34 w 197"/>
                  <a:gd name="T45" fmla="*/ 65 h 277"/>
                  <a:gd name="T46" fmla="*/ 55 w 197"/>
                  <a:gd name="T47" fmla="*/ 58 h 277"/>
                  <a:gd name="T48" fmla="*/ 69 w 197"/>
                  <a:gd name="T49" fmla="*/ 45 h 277"/>
                  <a:gd name="T50" fmla="*/ 93 w 197"/>
                  <a:gd name="T51" fmla="*/ 56 h 277"/>
                  <a:gd name="T52" fmla="*/ 111 w 197"/>
                  <a:gd name="T53" fmla="*/ 61 h 277"/>
                  <a:gd name="T54" fmla="*/ 117 w 197"/>
                  <a:gd name="T55" fmla="*/ 41 h 277"/>
                  <a:gd name="T56" fmla="*/ 115 w 197"/>
                  <a:gd name="T57" fmla="*/ 11 h 277"/>
                  <a:gd name="T58" fmla="*/ 134 w 197"/>
                  <a:gd name="T59" fmla="*/ 0 h 277"/>
                  <a:gd name="T60" fmla="*/ 163 w 197"/>
                  <a:gd name="T61" fmla="*/ 27 h 277"/>
                  <a:gd name="T62" fmla="*/ 180 w 197"/>
                  <a:gd name="T63" fmla="*/ 51 h 277"/>
                  <a:gd name="T64" fmla="*/ 194 w 197"/>
                  <a:gd name="T65" fmla="*/ 69 h 277"/>
                  <a:gd name="T66" fmla="*/ 194 w 197"/>
                  <a:gd name="T67" fmla="*/ 76 h 277"/>
                  <a:gd name="T68" fmla="*/ 155 w 197"/>
                  <a:gd name="T69" fmla="*/ 131 h 277"/>
                  <a:gd name="T70" fmla="*/ 124 w 197"/>
                  <a:gd name="T71" fmla="*/ 129 h 277"/>
                  <a:gd name="T72" fmla="*/ 107 w 197"/>
                  <a:gd name="T73" fmla="*/ 146 h 277"/>
                  <a:gd name="T74" fmla="*/ 123 w 197"/>
                  <a:gd name="T75" fmla="*/ 181 h 277"/>
                  <a:gd name="T76" fmla="*/ 132 w 197"/>
                  <a:gd name="T77" fmla="*/ 195 h 277"/>
                  <a:gd name="T78" fmla="*/ 141 w 197"/>
                  <a:gd name="T79" fmla="*/ 191 h 277"/>
                  <a:gd name="T80" fmla="*/ 151 w 197"/>
                  <a:gd name="T81" fmla="*/ 210 h 277"/>
                  <a:gd name="T82" fmla="*/ 145 w 197"/>
                  <a:gd name="T83" fmla="*/ 248 h 277"/>
                  <a:gd name="T84" fmla="*/ 134 w 197"/>
                  <a:gd name="T85" fmla="*/ 257 h 277"/>
                  <a:gd name="T86" fmla="*/ 124 w 197"/>
                  <a:gd name="T87" fmla="*/ 238 h 277"/>
                  <a:gd name="T88" fmla="*/ 115 w 197"/>
                  <a:gd name="T89" fmla="*/ 214 h 277"/>
                  <a:gd name="T90" fmla="*/ 100 w 197"/>
                  <a:gd name="T91" fmla="*/ 202 h 277"/>
                  <a:gd name="T92" fmla="*/ 80 w 197"/>
                  <a:gd name="T93" fmla="*/ 208 h 277"/>
                  <a:gd name="T94" fmla="*/ 63 w 197"/>
                  <a:gd name="T95" fmla="*/ 228 h 277"/>
                  <a:gd name="T96" fmla="*/ 66 w 197"/>
                  <a:gd name="T97" fmla="*/ 244 h 2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97"/>
                  <a:gd name="T148" fmla="*/ 0 h 277"/>
                  <a:gd name="T149" fmla="*/ 197 w 197"/>
                  <a:gd name="T150" fmla="*/ 277 h 2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97" h="277">
                    <a:moveTo>
                      <a:pt x="76" y="253"/>
                    </a:moveTo>
                    <a:lnTo>
                      <a:pt x="76" y="266"/>
                    </a:lnTo>
                    <a:lnTo>
                      <a:pt x="72" y="275"/>
                    </a:lnTo>
                    <a:lnTo>
                      <a:pt x="59" y="277"/>
                    </a:lnTo>
                    <a:lnTo>
                      <a:pt x="27" y="272"/>
                    </a:lnTo>
                    <a:lnTo>
                      <a:pt x="17" y="277"/>
                    </a:lnTo>
                    <a:lnTo>
                      <a:pt x="10" y="272"/>
                    </a:lnTo>
                    <a:lnTo>
                      <a:pt x="12" y="261"/>
                    </a:lnTo>
                    <a:lnTo>
                      <a:pt x="20" y="238"/>
                    </a:lnTo>
                    <a:lnTo>
                      <a:pt x="26" y="236"/>
                    </a:lnTo>
                    <a:lnTo>
                      <a:pt x="37" y="223"/>
                    </a:lnTo>
                    <a:lnTo>
                      <a:pt x="40" y="214"/>
                    </a:lnTo>
                    <a:lnTo>
                      <a:pt x="55" y="202"/>
                    </a:lnTo>
                    <a:lnTo>
                      <a:pt x="57" y="191"/>
                    </a:lnTo>
                    <a:lnTo>
                      <a:pt x="52" y="187"/>
                    </a:lnTo>
                    <a:lnTo>
                      <a:pt x="49" y="191"/>
                    </a:lnTo>
                    <a:lnTo>
                      <a:pt x="43" y="189"/>
                    </a:lnTo>
                    <a:lnTo>
                      <a:pt x="39" y="195"/>
                    </a:lnTo>
                    <a:lnTo>
                      <a:pt x="35" y="199"/>
                    </a:lnTo>
                    <a:lnTo>
                      <a:pt x="33" y="202"/>
                    </a:lnTo>
                    <a:lnTo>
                      <a:pt x="28" y="200"/>
                    </a:lnTo>
                    <a:lnTo>
                      <a:pt x="27" y="193"/>
                    </a:lnTo>
                    <a:lnTo>
                      <a:pt x="30" y="187"/>
                    </a:lnTo>
                    <a:lnTo>
                      <a:pt x="31" y="171"/>
                    </a:lnTo>
                    <a:lnTo>
                      <a:pt x="26" y="169"/>
                    </a:lnTo>
                    <a:lnTo>
                      <a:pt x="22" y="176"/>
                    </a:lnTo>
                    <a:lnTo>
                      <a:pt x="21" y="185"/>
                    </a:lnTo>
                    <a:lnTo>
                      <a:pt x="14" y="183"/>
                    </a:lnTo>
                    <a:lnTo>
                      <a:pt x="16" y="175"/>
                    </a:lnTo>
                    <a:lnTo>
                      <a:pt x="20" y="167"/>
                    </a:lnTo>
                    <a:lnTo>
                      <a:pt x="23" y="161"/>
                    </a:lnTo>
                    <a:lnTo>
                      <a:pt x="26" y="159"/>
                    </a:lnTo>
                    <a:lnTo>
                      <a:pt x="27" y="150"/>
                    </a:lnTo>
                    <a:lnTo>
                      <a:pt x="24" y="146"/>
                    </a:lnTo>
                    <a:lnTo>
                      <a:pt x="18" y="148"/>
                    </a:lnTo>
                    <a:lnTo>
                      <a:pt x="14" y="163"/>
                    </a:lnTo>
                    <a:lnTo>
                      <a:pt x="0" y="176"/>
                    </a:lnTo>
                    <a:lnTo>
                      <a:pt x="2" y="161"/>
                    </a:lnTo>
                    <a:lnTo>
                      <a:pt x="3" y="146"/>
                    </a:lnTo>
                    <a:lnTo>
                      <a:pt x="9" y="135"/>
                    </a:lnTo>
                    <a:lnTo>
                      <a:pt x="10" y="120"/>
                    </a:lnTo>
                    <a:lnTo>
                      <a:pt x="21" y="106"/>
                    </a:lnTo>
                    <a:lnTo>
                      <a:pt x="27" y="101"/>
                    </a:lnTo>
                    <a:lnTo>
                      <a:pt x="28" y="84"/>
                    </a:lnTo>
                    <a:lnTo>
                      <a:pt x="37" y="82"/>
                    </a:lnTo>
                    <a:lnTo>
                      <a:pt x="34" y="65"/>
                    </a:lnTo>
                    <a:lnTo>
                      <a:pt x="40" y="63"/>
                    </a:lnTo>
                    <a:lnTo>
                      <a:pt x="55" y="58"/>
                    </a:lnTo>
                    <a:lnTo>
                      <a:pt x="59" y="54"/>
                    </a:lnTo>
                    <a:lnTo>
                      <a:pt x="69" y="45"/>
                    </a:lnTo>
                    <a:lnTo>
                      <a:pt x="79" y="43"/>
                    </a:lnTo>
                    <a:lnTo>
                      <a:pt x="93" y="56"/>
                    </a:lnTo>
                    <a:lnTo>
                      <a:pt x="106" y="61"/>
                    </a:lnTo>
                    <a:lnTo>
                      <a:pt x="111" y="61"/>
                    </a:lnTo>
                    <a:lnTo>
                      <a:pt x="114" y="61"/>
                    </a:lnTo>
                    <a:lnTo>
                      <a:pt x="117" y="41"/>
                    </a:lnTo>
                    <a:lnTo>
                      <a:pt x="114" y="31"/>
                    </a:lnTo>
                    <a:lnTo>
                      <a:pt x="115" y="11"/>
                    </a:lnTo>
                    <a:lnTo>
                      <a:pt x="123" y="3"/>
                    </a:lnTo>
                    <a:lnTo>
                      <a:pt x="134" y="0"/>
                    </a:lnTo>
                    <a:lnTo>
                      <a:pt x="158" y="20"/>
                    </a:lnTo>
                    <a:lnTo>
                      <a:pt x="163" y="27"/>
                    </a:lnTo>
                    <a:lnTo>
                      <a:pt x="168" y="49"/>
                    </a:lnTo>
                    <a:lnTo>
                      <a:pt x="180" y="51"/>
                    </a:lnTo>
                    <a:lnTo>
                      <a:pt x="186" y="58"/>
                    </a:lnTo>
                    <a:lnTo>
                      <a:pt x="194" y="69"/>
                    </a:lnTo>
                    <a:lnTo>
                      <a:pt x="197" y="71"/>
                    </a:lnTo>
                    <a:lnTo>
                      <a:pt x="194" y="76"/>
                    </a:lnTo>
                    <a:lnTo>
                      <a:pt x="167" y="96"/>
                    </a:lnTo>
                    <a:lnTo>
                      <a:pt x="155" y="131"/>
                    </a:lnTo>
                    <a:lnTo>
                      <a:pt x="149" y="133"/>
                    </a:lnTo>
                    <a:lnTo>
                      <a:pt x="124" y="129"/>
                    </a:lnTo>
                    <a:lnTo>
                      <a:pt x="107" y="137"/>
                    </a:lnTo>
                    <a:lnTo>
                      <a:pt x="107" y="146"/>
                    </a:lnTo>
                    <a:lnTo>
                      <a:pt x="105" y="169"/>
                    </a:lnTo>
                    <a:lnTo>
                      <a:pt x="123" y="181"/>
                    </a:lnTo>
                    <a:lnTo>
                      <a:pt x="128" y="193"/>
                    </a:lnTo>
                    <a:lnTo>
                      <a:pt x="132" y="195"/>
                    </a:lnTo>
                    <a:lnTo>
                      <a:pt x="132" y="189"/>
                    </a:lnTo>
                    <a:lnTo>
                      <a:pt x="141" y="191"/>
                    </a:lnTo>
                    <a:lnTo>
                      <a:pt x="149" y="204"/>
                    </a:lnTo>
                    <a:lnTo>
                      <a:pt x="151" y="210"/>
                    </a:lnTo>
                    <a:lnTo>
                      <a:pt x="148" y="216"/>
                    </a:lnTo>
                    <a:lnTo>
                      <a:pt x="145" y="248"/>
                    </a:lnTo>
                    <a:lnTo>
                      <a:pt x="138" y="257"/>
                    </a:lnTo>
                    <a:lnTo>
                      <a:pt x="134" y="257"/>
                    </a:lnTo>
                    <a:lnTo>
                      <a:pt x="124" y="246"/>
                    </a:lnTo>
                    <a:lnTo>
                      <a:pt x="124" y="238"/>
                    </a:lnTo>
                    <a:lnTo>
                      <a:pt x="117" y="226"/>
                    </a:lnTo>
                    <a:lnTo>
                      <a:pt x="115" y="214"/>
                    </a:lnTo>
                    <a:lnTo>
                      <a:pt x="106" y="204"/>
                    </a:lnTo>
                    <a:lnTo>
                      <a:pt x="100" y="202"/>
                    </a:lnTo>
                    <a:lnTo>
                      <a:pt x="90" y="204"/>
                    </a:lnTo>
                    <a:lnTo>
                      <a:pt x="80" y="208"/>
                    </a:lnTo>
                    <a:lnTo>
                      <a:pt x="74" y="216"/>
                    </a:lnTo>
                    <a:lnTo>
                      <a:pt x="63" y="228"/>
                    </a:lnTo>
                    <a:lnTo>
                      <a:pt x="63" y="234"/>
                    </a:lnTo>
                    <a:lnTo>
                      <a:pt x="66" y="244"/>
                    </a:lnTo>
                    <a:lnTo>
                      <a:pt x="76" y="253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59" name="Freeform 381"/>
              <p:cNvSpPr>
                <a:spLocks/>
              </p:cNvSpPr>
              <p:nvPr/>
            </p:nvSpPr>
            <p:spPr bwMode="auto">
              <a:xfrm>
                <a:off x="563" y="1753"/>
                <a:ext cx="227" cy="345"/>
              </a:xfrm>
              <a:custGeom>
                <a:avLst/>
                <a:gdLst>
                  <a:gd name="T0" fmla="*/ 114 w 227"/>
                  <a:gd name="T1" fmla="*/ 310 h 345"/>
                  <a:gd name="T2" fmla="*/ 122 w 227"/>
                  <a:gd name="T3" fmla="*/ 284 h 345"/>
                  <a:gd name="T4" fmla="*/ 141 w 227"/>
                  <a:gd name="T5" fmla="*/ 248 h 345"/>
                  <a:gd name="T6" fmla="*/ 148 w 227"/>
                  <a:gd name="T7" fmla="*/ 231 h 345"/>
                  <a:gd name="T8" fmla="*/ 180 w 227"/>
                  <a:gd name="T9" fmla="*/ 209 h 345"/>
                  <a:gd name="T10" fmla="*/ 204 w 227"/>
                  <a:gd name="T11" fmla="*/ 223 h 345"/>
                  <a:gd name="T12" fmla="*/ 223 w 227"/>
                  <a:gd name="T13" fmla="*/ 225 h 345"/>
                  <a:gd name="T14" fmla="*/ 227 w 227"/>
                  <a:gd name="T15" fmla="*/ 207 h 345"/>
                  <a:gd name="T16" fmla="*/ 227 w 227"/>
                  <a:gd name="T17" fmla="*/ 175 h 345"/>
                  <a:gd name="T18" fmla="*/ 212 w 227"/>
                  <a:gd name="T19" fmla="*/ 182 h 345"/>
                  <a:gd name="T20" fmla="*/ 201 w 227"/>
                  <a:gd name="T21" fmla="*/ 182 h 345"/>
                  <a:gd name="T22" fmla="*/ 187 w 227"/>
                  <a:gd name="T23" fmla="*/ 132 h 345"/>
                  <a:gd name="T24" fmla="*/ 194 w 227"/>
                  <a:gd name="T25" fmla="*/ 98 h 345"/>
                  <a:gd name="T26" fmla="*/ 198 w 227"/>
                  <a:gd name="T27" fmla="*/ 69 h 345"/>
                  <a:gd name="T28" fmla="*/ 188 w 227"/>
                  <a:gd name="T29" fmla="*/ 40 h 345"/>
                  <a:gd name="T30" fmla="*/ 156 w 227"/>
                  <a:gd name="T31" fmla="*/ 21 h 345"/>
                  <a:gd name="T32" fmla="*/ 134 w 227"/>
                  <a:gd name="T33" fmla="*/ 38 h 345"/>
                  <a:gd name="T34" fmla="*/ 114 w 227"/>
                  <a:gd name="T35" fmla="*/ 28 h 345"/>
                  <a:gd name="T36" fmla="*/ 86 w 227"/>
                  <a:gd name="T37" fmla="*/ 8 h 345"/>
                  <a:gd name="T38" fmla="*/ 46 w 227"/>
                  <a:gd name="T39" fmla="*/ 19 h 345"/>
                  <a:gd name="T40" fmla="*/ 31 w 227"/>
                  <a:gd name="T41" fmla="*/ 55 h 345"/>
                  <a:gd name="T42" fmla="*/ 14 w 227"/>
                  <a:gd name="T43" fmla="*/ 66 h 345"/>
                  <a:gd name="T44" fmla="*/ 0 w 227"/>
                  <a:gd name="T45" fmla="*/ 83 h 345"/>
                  <a:gd name="T46" fmla="*/ 7 w 227"/>
                  <a:gd name="T47" fmla="*/ 118 h 345"/>
                  <a:gd name="T48" fmla="*/ 11 w 227"/>
                  <a:gd name="T49" fmla="*/ 134 h 345"/>
                  <a:gd name="T50" fmla="*/ 15 w 227"/>
                  <a:gd name="T51" fmla="*/ 156 h 345"/>
                  <a:gd name="T52" fmla="*/ 32 w 227"/>
                  <a:gd name="T53" fmla="*/ 178 h 345"/>
                  <a:gd name="T54" fmla="*/ 46 w 227"/>
                  <a:gd name="T55" fmla="*/ 195 h 345"/>
                  <a:gd name="T56" fmla="*/ 42 w 227"/>
                  <a:gd name="T57" fmla="*/ 211 h 345"/>
                  <a:gd name="T58" fmla="*/ 45 w 227"/>
                  <a:gd name="T59" fmla="*/ 242 h 345"/>
                  <a:gd name="T60" fmla="*/ 56 w 227"/>
                  <a:gd name="T61" fmla="*/ 265 h 345"/>
                  <a:gd name="T62" fmla="*/ 77 w 227"/>
                  <a:gd name="T63" fmla="*/ 276 h 345"/>
                  <a:gd name="T64" fmla="*/ 86 w 227"/>
                  <a:gd name="T65" fmla="*/ 306 h 345"/>
                  <a:gd name="T66" fmla="*/ 76 w 227"/>
                  <a:gd name="T67" fmla="*/ 319 h 345"/>
                  <a:gd name="T68" fmla="*/ 111 w 227"/>
                  <a:gd name="T69" fmla="*/ 345 h 3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7"/>
                  <a:gd name="T106" fmla="*/ 0 h 345"/>
                  <a:gd name="T107" fmla="*/ 227 w 227"/>
                  <a:gd name="T108" fmla="*/ 345 h 3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7" h="345">
                    <a:moveTo>
                      <a:pt x="108" y="341"/>
                    </a:moveTo>
                    <a:lnTo>
                      <a:pt x="114" y="310"/>
                    </a:lnTo>
                    <a:lnTo>
                      <a:pt x="121" y="300"/>
                    </a:lnTo>
                    <a:lnTo>
                      <a:pt x="122" y="284"/>
                    </a:lnTo>
                    <a:lnTo>
                      <a:pt x="139" y="265"/>
                    </a:lnTo>
                    <a:lnTo>
                      <a:pt x="141" y="248"/>
                    </a:lnTo>
                    <a:lnTo>
                      <a:pt x="147" y="246"/>
                    </a:lnTo>
                    <a:lnTo>
                      <a:pt x="148" y="231"/>
                    </a:lnTo>
                    <a:lnTo>
                      <a:pt x="167" y="223"/>
                    </a:lnTo>
                    <a:lnTo>
                      <a:pt x="180" y="209"/>
                    </a:lnTo>
                    <a:lnTo>
                      <a:pt x="190" y="209"/>
                    </a:lnTo>
                    <a:lnTo>
                      <a:pt x="204" y="223"/>
                    </a:lnTo>
                    <a:lnTo>
                      <a:pt x="217" y="225"/>
                    </a:lnTo>
                    <a:lnTo>
                      <a:pt x="223" y="225"/>
                    </a:lnTo>
                    <a:lnTo>
                      <a:pt x="226" y="227"/>
                    </a:lnTo>
                    <a:lnTo>
                      <a:pt x="227" y="207"/>
                    </a:lnTo>
                    <a:lnTo>
                      <a:pt x="226" y="195"/>
                    </a:lnTo>
                    <a:lnTo>
                      <a:pt x="227" y="175"/>
                    </a:lnTo>
                    <a:lnTo>
                      <a:pt x="218" y="173"/>
                    </a:lnTo>
                    <a:lnTo>
                      <a:pt x="212" y="182"/>
                    </a:lnTo>
                    <a:lnTo>
                      <a:pt x="202" y="175"/>
                    </a:lnTo>
                    <a:lnTo>
                      <a:pt x="201" y="182"/>
                    </a:lnTo>
                    <a:lnTo>
                      <a:pt x="192" y="182"/>
                    </a:lnTo>
                    <a:lnTo>
                      <a:pt x="187" y="132"/>
                    </a:lnTo>
                    <a:lnTo>
                      <a:pt x="191" y="130"/>
                    </a:lnTo>
                    <a:lnTo>
                      <a:pt x="194" y="98"/>
                    </a:lnTo>
                    <a:lnTo>
                      <a:pt x="196" y="100"/>
                    </a:lnTo>
                    <a:lnTo>
                      <a:pt x="198" y="69"/>
                    </a:lnTo>
                    <a:lnTo>
                      <a:pt x="197" y="49"/>
                    </a:lnTo>
                    <a:lnTo>
                      <a:pt x="188" y="40"/>
                    </a:lnTo>
                    <a:lnTo>
                      <a:pt x="171" y="23"/>
                    </a:lnTo>
                    <a:lnTo>
                      <a:pt x="156" y="21"/>
                    </a:lnTo>
                    <a:lnTo>
                      <a:pt x="146" y="32"/>
                    </a:lnTo>
                    <a:lnTo>
                      <a:pt x="134" y="38"/>
                    </a:lnTo>
                    <a:lnTo>
                      <a:pt x="128" y="28"/>
                    </a:lnTo>
                    <a:lnTo>
                      <a:pt x="114" y="28"/>
                    </a:lnTo>
                    <a:lnTo>
                      <a:pt x="95" y="21"/>
                    </a:lnTo>
                    <a:lnTo>
                      <a:pt x="86" y="8"/>
                    </a:lnTo>
                    <a:lnTo>
                      <a:pt x="68" y="0"/>
                    </a:lnTo>
                    <a:lnTo>
                      <a:pt x="46" y="19"/>
                    </a:lnTo>
                    <a:lnTo>
                      <a:pt x="44" y="47"/>
                    </a:lnTo>
                    <a:lnTo>
                      <a:pt x="31" y="55"/>
                    </a:lnTo>
                    <a:lnTo>
                      <a:pt x="29" y="67"/>
                    </a:lnTo>
                    <a:lnTo>
                      <a:pt x="14" y="66"/>
                    </a:lnTo>
                    <a:lnTo>
                      <a:pt x="2" y="64"/>
                    </a:lnTo>
                    <a:lnTo>
                      <a:pt x="0" y="83"/>
                    </a:lnTo>
                    <a:lnTo>
                      <a:pt x="1" y="105"/>
                    </a:lnTo>
                    <a:lnTo>
                      <a:pt x="7" y="118"/>
                    </a:lnTo>
                    <a:lnTo>
                      <a:pt x="6" y="126"/>
                    </a:lnTo>
                    <a:lnTo>
                      <a:pt x="11" y="134"/>
                    </a:lnTo>
                    <a:lnTo>
                      <a:pt x="17" y="146"/>
                    </a:lnTo>
                    <a:lnTo>
                      <a:pt x="15" y="156"/>
                    </a:lnTo>
                    <a:lnTo>
                      <a:pt x="21" y="164"/>
                    </a:lnTo>
                    <a:lnTo>
                      <a:pt x="32" y="178"/>
                    </a:lnTo>
                    <a:lnTo>
                      <a:pt x="41" y="188"/>
                    </a:lnTo>
                    <a:lnTo>
                      <a:pt x="46" y="195"/>
                    </a:lnTo>
                    <a:lnTo>
                      <a:pt x="45" y="203"/>
                    </a:lnTo>
                    <a:lnTo>
                      <a:pt x="42" y="211"/>
                    </a:lnTo>
                    <a:lnTo>
                      <a:pt x="44" y="231"/>
                    </a:lnTo>
                    <a:lnTo>
                      <a:pt x="45" y="242"/>
                    </a:lnTo>
                    <a:lnTo>
                      <a:pt x="51" y="252"/>
                    </a:lnTo>
                    <a:lnTo>
                      <a:pt x="56" y="265"/>
                    </a:lnTo>
                    <a:lnTo>
                      <a:pt x="55" y="272"/>
                    </a:lnTo>
                    <a:lnTo>
                      <a:pt x="77" y="276"/>
                    </a:lnTo>
                    <a:lnTo>
                      <a:pt x="87" y="298"/>
                    </a:lnTo>
                    <a:lnTo>
                      <a:pt x="86" y="306"/>
                    </a:lnTo>
                    <a:lnTo>
                      <a:pt x="77" y="315"/>
                    </a:lnTo>
                    <a:lnTo>
                      <a:pt x="76" y="319"/>
                    </a:lnTo>
                    <a:lnTo>
                      <a:pt x="95" y="323"/>
                    </a:lnTo>
                    <a:lnTo>
                      <a:pt x="111" y="345"/>
                    </a:lnTo>
                    <a:lnTo>
                      <a:pt x="108" y="34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60" name="Freeform 382"/>
              <p:cNvSpPr>
                <a:spLocks/>
              </p:cNvSpPr>
              <p:nvPr/>
            </p:nvSpPr>
            <p:spPr bwMode="auto">
              <a:xfrm>
                <a:off x="563" y="1753"/>
                <a:ext cx="227" cy="345"/>
              </a:xfrm>
              <a:custGeom>
                <a:avLst/>
                <a:gdLst>
                  <a:gd name="T0" fmla="*/ 114 w 227"/>
                  <a:gd name="T1" fmla="*/ 310 h 345"/>
                  <a:gd name="T2" fmla="*/ 122 w 227"/>
                  <a:gd name="T3" fmla="*/ 284 h 345"/>
                  <a:gd name="T4" fmla="*/ 141 w 227"/>
                  <a:gd name="T5" fmla="*/ 248 h 345"/>
                  <a:gd name="T6" fmla="*/ 148 w 227"/>
                  <a:gd name="T7" fmla="*/ 231 h 345"/>
                  <a:gd name="T8" fmla="*/ 180 w 227"/>
                  <a:gd name="T9" fmla="*/ 209 h 345"/>
                  <a:gd name="T10" fmla="*/ 204 w 227"/>
                  <a:gd name="T11" fmla="*/ 223 h 345"/>
                  <a:gd name="T12" fmla="*/ 223 w 227"/>
                  <a:gd name="T13" fmla="*/ 225 h 345"/>
                  <a:gd name="T14" fmla="*/ 227 w 227"/>
                  <a:gd name="T15" fmla="*/ 207 h 345"/>
                  <a:gd name="T16" fmla="*/ 227 w 227"/>
                  <a:gd name="T17" fmla="*/ 175 h 345"/>
                  <a:gd name="T18" fmla="*/ 212 w 227"/>
                  <a:gd name="T19" fmla="*/ 182 h 345"/>
                  <a:gd name="T20" fmla="*/ 201 w 227"/>
                  <a:gd name="T21" fmla="*/ 182 h 345"/>
                  <a:gd name="T22" fmla="*/ 187 w 227"/>
                  <a:gd name="T23" fmla="*/ 132 h 345"/>
                  <a:gd name="T24" fmla="*/ 194 w 227"/>
                  <a:gd name="T25" fmla="*/ 98 h 345"/>
                  <a:gd name="T26" fmla="*/ 198 w 227"/>
                  <a:gd name="T27" fmla="*/ 69 h 345"/>
                  <a:gd name="T28" fmla="*/ 188 w 227"/>
                  <a:gd name="T29" fmla="*/ 40 h 345"/>
                  <a:gd name="T30" fmla="*/ 156 w 227"/>
                  <a:gd name="T31" fmla="*/ 21 h 345"/>
                  <a:gd name="T32" fmla="*/ 134 w 227"/>
                  <a:gd name="T33" fmla="*/ 38 h 345"/>
                  <a:gd name="T34" fmla="*/ 114 w 227"/>
                  <a:gd name="T35" fmla="*/ 28 h 345"/>
                  <a:gd name="T36" fmla="*/ 86 w 227"/>
                  <a:gd name="T37" fmla="*/ 8 h 345"/>
                  <a:gd name="T38" fmla="*/ 46 w 227"/>
                  <a:gd name="T39" fmla="*/ 19 h 345"/>
                  <a:gd name="T40" fmla="*/ 31 w 227"/>
                  <a:gd name="T41" fmla="*/ 55 h 345"/>
                  <a:gd name="T42" fmla="*/ 14 w 227"/>
                  <a:gd name="T43" fmla="*/ 66 h 345"/>
                  <a:gd name="T44" fmla="*/ 0 w 227"/>
                  <a:gd name="T45" fmla="*/ 83 h 345"/>
                  <a:gd name="T46" fmla="*/ 7 w 227"/>
                  <a:gd name="T47" fmla="*/ 118 h 345"/>
                  <a:gd name="T48" fmla="*/ 11 w 227"/>
                  <a:gd name="T49" fmla="*/ 134 h 345"/>
                  <a:gd name="T50" fmla="*/ 15 w 227"/>
                  <a:gd name="T51" fmla="*/ 156 h 345"/>
                  <a:gd name="T52" fmla="*/ 32 w 227"/>
                  <a:gd name="T53" fmla="*/ 178 h 345"/>
                  <a:gd name="T54" fmla="*/ 46 w 227"/>
                  <a:gd name="T55" fmla="*/ 195 h 345"/>
                  <a:gd name="T56" fmla="*/ 42 w 227"/>
                  <a:gd name="T57" fmla="*/ 211 h 345"/>
                  <a:gd name="T58" fmla="*/ 45 w 227"/>
                  <a:gd name="T59" fmla="*/ 242 h 345"/>
                  <a:gd name="T60" fmla="*/ 56 w 227"/>
                  <a:gd name="T61" fmla="*/ 265 h 345"/>
                  <a:gd name="T62" fmla="*/ 77 w 227"/>
                  <a:gd name="T63" fmla="*/ 276 h 345"/>
                  <a:gd name="T64" fmla="*/ 86 w 227"/>
                  <a:gd name="T65" fmla="*/ 306 h 345"/>
                  <a:gd name="T66" fmla="*/ 76 w 227"/>
                  <a:gd name="T67" fmla="*/ 319 h 345"/>
                  <a:gd name="T68" fmla="*/ 111 w 227"/>
                  <a:gd name="T69" fmla="*/ 345 h 3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27"/>
                  <a:gd name="T106" fmla="*/ 0 h 345"/>
                  <a:gd name="T107" fmla="*/ 227 w 227"/>
                  <a:gd name="T108" fmla="*/ 345 h 3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27" h="345">
                    <a:moveTo>
                      <a:pt x="108" y="341"/>
                    </a:moveTo>
                    <a:lnTo>
                      <a:pt x="114" y="310"/>
                    </a:lnTo>
                    <a:lnTo>
                      <a:pt x="121" y="300"/>
                    </a:lnTo>
                    <a:lnTo>
                      <a:pt x="122" y="284"/>
                    </a:lnTo>
                    <a:lnTo>
                      <a:pt x="139" y="265"/>
                    </a:lnTo>
                    <a:lnTo>
                      <a:pt x="141" y="248"/>
                    </a:lnTo>
                    <a:lnTo>
                      <a:pt x="147" y="246"/>
                    </a:lnTo>
                    <a:lnTo>
                      <a:pt x="148" y="231"/>
                    </a:lnTo>
                    <a:lnTo>
                      <a:pt x="167" y="223"/>
                    </a:lnTo>
                    <a:lnTo>
                      <a:pt x="180" y="209"/>
                    </a:lnTo>
                    <a:lnTo>
                      <a:pt x="190" y="209"/>
                    </a:lnTo>
                    <a:lnTo>
                      <a:pt x="204" y="223"/>
                    </a:lnTo>
                    <a:lnTo>
                      <a:pt x="217" y="225"/>
                    </a:lnTo>
                    <a:lnTo>
                      <a:pt x="223" y="225"/>
                    </a:lnTo>
                    <a:lnTo>
                      <a:pt x="226" y="227"/>
                    </a:lnTo>
                    <a:lnTo>
                      <a:pt x="227" y="207"/>
                    </a:lnTo>
                    <a:lnTo>
                      <a:pt x="226" y="195"/>
                    </a:lnTo>
                    <a:lnTo>
                      <a:pt x="227" y="175"/>
                    </a:lnTo>
                    <a:lnTo>
                      <a:pt x="218" y="173"/>
                    </a:lnTo>
                    <a:lnTo>
                      <a:pt x="212" y="182"/>
                    </a:lnTo>
                    <a:lnTo>
                      <a:pt x="202" y="175"/>
                    </a:lnTo>
                    <a:lnTo>
                      <a:pt x="201" y="182"/>
                    </a:lnTo>
                    <a:lnTo>
                      <a:pt x="192" y="182"/>
                    </a:lnTo>
                    <a:lnTo>
                      <a:pt x="187" y="132"/>
                    </a:lnTo>
                    <a:lnTo>
                      <a:pt x="191" y="130"/>
                    </a:lnTo>
                    <a:lnTo>
                      <a:pt x="194" y="98"/>
                    </a:lnTo>
                    <a:lnTo>
                      <a:pt x="196" y="100"/>
                    </a:lnTo>
                    <a:lnTo>
                      <a:pt x="198" y="69"/>
                    </a:lnTo>
                    <a:lnTo>
                      <a:pt x="197" y="49"/>
                    </a:lnTo>
                    <a:lnTo>
                      <a:pt x="188" y="40"/>
                    </a:lnTo>
                    <a:lnTo>
                      <a:pt x="171" y="23"/>
                    </a:lnTo>
                    <a:lnTo>
                      <a:pt x="156" y="21"/>
                    </a:lnTo>
                    <a:lnTo>
                      <a:pt x="146" y="32"/>
                    </a:lnTo>
                    <a:lnTo>
                      <a:pt x="134" y="38"/>
                    </a:lnTo>
                    <a:lnTo>
                      <a:pt x="128" y="28"/>
                    </a:lnTo>
                    <a:lnTo>
                      <a:pt x="114" y="28"/>
                    </a:lnTo>
                    <a:lnTo>
                      <a:pt x="95" y="21"/>
                    </a:lnTo>
                    <a:lnTo>
                      <a:pt x="86" y="8"/>
                    </a:lnTo>
                    <a:lnTo>
                      <a:pt x="68" y="0"/>
                    </a:lnTo>
                    <a:lnTo>
                      <a:pt x="46" y="19"/>
                    </a:lnTo>
                    <a:lnTo>
                      <a:pt x="44" y="47"/>
                    </a:lnTo>
                    <a:lnTo>
                      <a:pt x="31" y="55"/>
                    </a:lnTo>
                    <a:lnTo>
                      <a:pt x="29" y="67"/>
                    </a:lnTo>
                    <a:lnTo>
                      <a:pt x="14" y="66"/>
                    </a:lnTo>
                    <a:lnTo>
                      <a:pt x="2" y="64"/>
                    </a:lnTo>
                    <a:lnTo>
                      <a:pt x="0" y="83"/>
                    </a:lnTo>
                    <a:lnTo>
                      <a:pt x="1" y="105"/>
                    </a:lnTo>
                    <a:lnTo>
                      <a:pt x="7" y="118"/>
                    </a:lnTo>
                    <a:lnTo>
                      <a:pt x="6" y="126"/>
                    </a:lnTo>
                    <a:lnTo>
                      <a:pt x="11" y="134"/>
                    </a:lnTo>
                    <a:lnTo>
                      <a:pt x="17" y="146"/>
                    </a:lnTo>
                    <a:lnTo>
                      <a:pt x="15" y="156"/>
                    </a:lnTo>
                    <a:lnTo>
                      <a:pt x="21" y="164"/>
                    </a:lnTo>
                    <a:lnTo>
                      <a:pt x="32" y="178"/>
                    </a:lnTo>
                    <a:lnTo>
                      <a:pt x="41" y="188"/>
                    </a:lnTo>
                    <a:lnTo>
                      <a:pt x="46" y="195"/>
                    </a:lnTo>
                    <a:lnTo>
                      <a:pt x="45" y="203"/>
                    </a:lnTo>
                    <a:lnTo>
                      <a:pt x="42" y="211"/>
                    </a:lnTo>
                    <a:lnTo>
                      <a:pt x="44" y="231"/>
                    </a:lnTo>
                    <a:lnTo>
                      <a:pt x="45" y="242"/>
                    </a:lnTo>
                    <a:lnTo>
                      <a:pt x="51" y="252"/>
                    </a:lnTo>
                    <a:lnTo>
                      <a:pt x="56" y="265"/>
                    </a:lnTo>
                    <a:lnTo>
                      <a:pt x="55" y="272"/>
                    </a:lnTo>
                    <a:lnTo>
                      <a:pt x="77" y="276"/>
                    </a:lnTo>
                    <a:lnTo>
                      <a:pt x="87" y="298"/>
                    </a:lnTo>
                    <a:lnTo>
                      <a:pt x="86" y="306"/>
                    </a:lnTo>
                    <a:lnTo>
                      <a:pt x="77" y="315"/>
                    </a:lnTo>
                    <a:lnTo>
                      <a:pt x="76" y="319"/>
                    </a:lnTo>
                    <a:lnTo>
                      <a:pt x="95" y="323"/>
                    </a:lnTo>
                    <a:lnTo>
                      <a:pt x="111" y="345"/>
                    </a:lnTo>
                    <a:lnTo>
                      <a:pt x="108" y="341"/>
                    </a:lnTo>
                  </a:path>
                </a:pathLst>
              </a:custGeom>
              <a:noFill/>
              <a:ln w="4763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grpSp>
            <p:nvGrpSpPr>
              <p:cNvPr id="161" name="Group 383"/>
              <p:cNvGrpSpPr>
                <a:grpSpLocks/>
              </p:cNvGrpSpPr>
              <p:nvPr/>
            </p:nvGrpSpPr>
            <p:grpSpPr bwMode="auto">
              <a:xfrm>
                <a:off x="887" y="2277"/>
                <a:ext cx="105" cy="159"/>
                <a:chOff x="887" y="2233"/>
                <a:chExt cx="105" cy="159"/>
              </a:xfrm>
            </p:grpSpPr>
            <p:sp>
              <p:nvSpPr>
                <p:cNvPr id="683" name="Freeform 384"/>
                <p:cNvSpPr>
                  <a:spLocks/>
                </p:cNvSpPr>
                <p:nvPr/>
              </p:nvSpPr>
              <p:spPr bwMode="auto">
                <a:xfrm>
                  <a:off x="890" y="2233"/>
                  <a:ext cx="7" cy="159"/>
                </a:xfrm>
                <a:custGeom>
                  <a:avLst/>
                  <a:gdLst>
                    <a:gd name="T0" fmla="*/ 0 w 7"/>
                    <a:gd name="T1" fmla="*/ 0 h 159"/>
                    <a:gd name="T2" fmla="*/ 7 w 7"/>
                    <a:gd name="T3" fmla="*/ 8 h 159"/>
                    <a:gd name="T4" fmla="*/ 7 w 7"/>
                    <a:gd name="T5" fmla="*/ 159 h 159"/>
                    <a:gd name="T6" fmla="*/ 0 w 7"/>
                    <a:gd name="T7" fmla="*/ 159 h 159"/>
                    <a:gd name="T8" fmla="*/ 0 w 7"/>
                    <a:gd name="T9" fmla="*/ 0 h 15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59"/>
                    <a:gd name="T17" fmla="*/ 7 w 7"/>
                    <a:gd name="T18" fmla="*/ 159 h 15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59">
                      <a:moveTo>
                        <a:pt x="0" y="0"/>
                      </a:moveTo>
                      <a:lnTo>
                        <a:pt x="7" y="8"/>
                      </a:lnTo>
                      <a:lnTo>
                        <a:pt x="7" y="159"/>
                      </a:lnTo>
                      <a:lnTo>
                        <a:pt x="0" y="15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684" name="Rectangle 385"/>
                <p:cNvSpPr>
                  <a:spLocks noChangeArrowheads="1"/>
                </p:cNvSpPr>
                <p:nvPr/>
              </p:nvSpPr>
              <p:spPr bwMode="auto">
                <a:xfrm>
                  <a:off x="887" y="2233"/>
                  <a:ext cx="2" cy="157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685" name="Freeform 386"/>
                <p:cNvSpPr>
                  <a:spLocks/>
                </p:cNvSpPr>
                <p:nvPr/>
              </p:nvSpPr>
              <p:spPr bwMode="auto">
                <a:xfrm>
                  <a:off x="890" y="2237"/>
                  <a:ext cx="7" cy="126"/>
                </a:xfrm>
                <a:custGeom>
                  <a:avLst/>
                  <a:gdLst>
                    <a:gd name="T0" fmla="*/ 7 w 7"/>
                    <a:gd name="T1" fmla="*/ 7 h 126"/>
                    <a:gd name="T2" fmla="*/ 0 w 7"/>
                    <a:gd name="T3" fmla="*/ 0 h 126"/>
                    <a:gd name="T4" fmla="*/ 0 w 7"/>
                    <a:gd name="T5" fmla="*/ 126 h 126"/>
                    <a:gd name="T6" fmla="*/ 7 w 7"/>
                    <a:gd name="T7" fmla="*/ 126 h 126"/>
                    <a:gd name="T8" fmla="*/ 7 w 7"/>
                    <a:gd name="T9" fmla="*/ 7 h 12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26"/>
                    <a:gd name="T17" fmla="*/ 7 w 7"/>
                    <a:gd name="T18" fmla="*/ 126 h 12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26">
                      <a:moveTo>
                        <a:pt x="7" y="7"/>
                      </a:moveTo>
                      <a:lnTo>
                        <a:pt x="0" y="0"/>
                      </a:lnTo>
                      <a:lnTo>
                        <a:pt x="0" y="126"/>
                      </a:lnTo>
                      <a:lnTo>
                        <a:pt x="7" y="126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686" name="Freeform 387"/>
                <p:cNvSpPr>
                  <a:spLocks/>
                </p:cNvSpPr>
                <p:nvPr/>
              </p:nvSpPr>
              <p:spPr bwMode="auto">
                <a:xfrm>
                  <a:off x="892" y="2244"/>
                  <a:ext cx="5" cy="115"/>
                </a:xfrm>
                <a:custGeom>
                  <a:avLst/>
                  <a:gdLst>
                    <a:gd name="T0" fmla="*/ 0 w 5"/>
                    <a:gd name="T1" fmla="*/ 0 h 115"/>
                    <a:gd name="T2" fmla="*/ 0 w 5"/>
                    <a:gd name="T3" fmla="*/ 115 h 115"/>
                    <a:gd name="T4" fmla="*/ 5 w 5"/>
                    <a:gd name="T5" fmla="*/ 115 h 115"/>
                    <a:gd name="T6" fmla="*/ 5 w 5"/>
                    <a:gd name="T7" fmla="*/ 4 h 115"/>
                    <a:gd name="T8" fmla="*/ 0 w 5"/>
                    <a:gd name="T9" fmla="*/ 0 h 1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115"/>
                    <a:gd name="T17" fmla="*/ 5 w 5"/>
                    <a:gd name="T18" fmla="*/ 115 h 11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115">
                      <a:moveTo>
                        <a:pt x="0" y="0"/>
                      </a:moveTo>
                      <a:lnTo>
                        <a:pt x="0" y="115"/>
                      </a:lnTo>
                      <a:lnTo>
                        <a:pt x="5" y="115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687" name="Line 388"/>
                <p:cNvSpPr>
                  <a:spLocks noChangeShapeType="1"/>
                </p:cNvSpPr>
                <p:nvPr/>
              </p:nvSpPr>
              <p:spPr bwMode="auto">
                <a:xfrm>
                  <a:off x="892" y="2255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88" name="Line 389"/>
                <p:cNvSpPr>
                  <a:spLocks noChangeShapeType="1"/>
                </p:cNvSpPr>
                <p:nvPr/>
              </p:nvSpPr>
              <p:spPr bwMode="auto">
                <a:xfrm>
                  <a:off x="892" y="2265"/>
                  <a:ext cx="6" cy="4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89" name="Line 390"/>
                <p:cNvSpPr>
                  <a:spLocks noChangeShapeType="1"/>
                </p:cNvSpPr>
                <p:nvPr/>
              </p:nvSpPr>
              <p:spPr bwMode="auto">
                <a:xfrm>
                  <a:off x="892" y="2276"/>
                  <a:ext cx="6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0" name="Line 391"/>
                <p:cNvSpPr>
                  <a:spLocks noChangeShapeType="1"/>
                </p:cNvSpPr>
                <p:nvPr/>
              </p:nvSpPr>
              <p:spPr bwMode="auto">
                <a:xfrm>
                  <a:off x="892" y="2287"/>
                  <a:ext cx="6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1" name="Line 392"/>
                <p:cNvSpPr>
                  <a:spLocks noChangeShapeType="1"/>
                </p:cNvSpPr>
                <p:nvPr/>
              </p:nvSpPr>
              <p:spPr bwMode="auto">
                <a:xfrm>
                  <a:off x="892" y="2296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2" name="Line 393"/>
                <p:cNvSpPr>
                  <a:spLocks noChangeShapeType="1"/>
                </p:cNvSpPr>
                <p:nvPr/>
              </p:nvSpPr>
              <p:spPr bwMode="auto">
                <a:xfrm>
                  <a:off x="892" y="2308"/>
                  <a:ext cx="6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3" name="Line 394"/>
                <p:cNvSpPr>
                  <a:spLocks noChangeShapeType="1"/>
                </p:cNvSpPr>
                <p:nvPr/>
              </p:nvSpPr>
              <p:spPr bwMode="auto">
                <a:xfrm>
                  <a:off x="892" y="2319"/>
                  <a:ext cx="6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4" name="Line 395"/>
                <p:cNvSpPr>
                  <a:spLocks noChangeShapeType="1"/>
                </p:cNvSpPr>
                <p:nvPr/>
              </p:nvSpPr>
              <p:spPr bwMode="auto">
                <a:xfrm>
                  <a:off x="892" y="2329"/>
                  <a:ext cx="6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5" name="Line 396"/>
                <p:cNvSpPr>
                  <a:spLocks noChangeShapeType="1"/>
                </p:cNvSpPr>
                <p:nvPr/>
              </p:nvSpPr>
              <p:spPr bwMode="auto">
                <a:xfrm>
                  <a:off x="892" y="2339"/>
                  <a:ext cx="6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6" name="Line 397"/>
                <p:cNvSpPr>
                  <a:spLocks noChangeShapeType="1"/>
                </p:cNvSpPr>
                <p:nvPr/>
              </p:nvSpPr>
              <p:spPr bwMode="auto">
                <a:xfrm>
                  <a:off x="892" y="2350"/>
                  <a:ext cx="6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697" name="Rectangle 398"/>
                <p:cNvSpPr>
                  <a:spLocks noChangeArrowheads="1"/>
                </p:cNvSpPr>
                <p:nvPr/>
              </p:nvSpPr>
              <p:spPr bwMode="auto">
                <a:xfrm>
                  <a:off x="890" y="2382"/>
                  <a:ext cx="3" cy="8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698" name="Freeform 399"/>
                <p:cNvSpPr>
                  <a:spLocks/>
                </p:cNvSpPr>
                <p:nvPr/>
              </p:nvSpPr>
              <p:spPr bwMode="auto">
                <a:xfrm>
                  <a:off x="892" y="2380"/>
                  <a:ext cx="5" cy="12"/>
                </a:xfrm>
                <a:custGeom>
                  <a:avLst/>
                  <a:gdLst>
                    <a:gd name="T0" fmla="*/ 1 w 5"/>
                    <a:gd name="T1" fmla="*/ 12 h 12"/>
                    <a:gd name="T2" fmla="*/ 1 w 5"/>
                    <a:gd name="T3" fmla="*/ 1 h 12"/>
                    <a:gd name="T4" fmla="*/ 0 w 5"/>
                    <a:gd name="T5" fmla="*/ 1 h 12"/>
                    <a:gd name="T6" fmla="*/ 0 w 5"/>
                    <a:gd name="T7" fmla="*/ 0 h 12"/>
                    <a:gd name="T8" fmla="*/ 5 w 5"/>
                    <a:gd name="T9" fmla="*/ 0 h 12"/>
                    <a:gd name="T10" fmla="*/ 5 w 5"/>
                    <a:gd name="T11" fmla="*/ 12 h 12"/>
                    <a:gd name="T12" fmla="*/ 1 w 5"/>
                    <a:gd name="T13" fmla="*/ 12 h 1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2"/>
                    <a:gd name="T23" fmla="*/ 5 w 5"/>
                    <a:gd name="T24" fmla="*/ 12 h 1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2">
                      <a:moveTo>
                        <a:pt x="1" y="12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2"/>
                      </a:lnTo>
                      <a:lnTo>
                        <a:pt x="1" y="12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699" name="Freeform 400"/>
                <p:cNvSpPr>
                  <a:spLocks/>
                </p:cNvSpPr>
                <p:nvPr/>
              </p:nvSpPr>
              <p:spPr bwMode="auto">
                <a:xfrm>
                  <a:off x="900" y="2241"/>
                  <a:ext cx="7" cy="151"/>
                </a:xfrm>
                <a:custGeom>
                  <a:avLst/>
                  <a:gdLst>
                    <a:gd name="T0" fmla="*/ 0 w 7"/>
                    <a:gd name="T1" fmla="*/ 0 h 151"/>
                    <a:gd name="T2" fmla="*/ 7 w 7"/>
                    <a:gd name="T3" fmla="*/ 7 h 151"/>
                    <a:gd name="T4" fmla="*/ 7 w 7"/>
                    <a:gd name="T5" fmla="*/ 151 h 151"/>
                    <a:gd name="T6" fmla="*/ 0 w 7"/>
                    <a:gd name="T7" fmla="*/ 151 h 151"/>
                    <a:gd name="T8" fmla="*/ 0 w 7"/>
                    <a:gd name="T9" fmla="*/ 0 h 1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51"/>
                    <a:gd name="T17" fmla="*/ 7 w 7"/>
                    <a:gd name="T18" fmla="*/ 151 h 1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51">
                      <a:moveTo>
                        <a:pt x="0" y="0"/>
                      </a:moveTo>
                      <a:lnTo>
                        <a:pt x="7" y="7"/>
                      </a:lnTo>
                      <a:lnTo>
                        <a:pt x="7" y="151"/>
                      </a:lnTo>
                      <a:lnTo>
                        <a:pt x="0" y="15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00" name="Rectangle 401"/>
                <p:cNvSpPr>
                  <a:spLocks noChangeArrowheads="1"/>
                </p:cNvSpPr>
                <p:nvPr/>
              </p:nvSpPr>
              <p:spPr bwMode="auto">
                <a:xfrm>
                  <a:off x="898" y="2240"/>
                  <a:ext cx="1" cy="150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01" name="Freeform 402"/>
                <p:cNvSpPr>
                  <a:spLocks/>
                </p:cNvSpPr>
                <p:nvPr/>
              </p:nvSpPr>
              <p:spPr bwMode="auto">
                <a:xfrm>
                  <a:off x="900" y="2244"/>
                  <a:ext cx="7" cy="120"/>
                </a:xfrm>
                <a:custGeom>
                  <a:avLst/>
                  <a:gdLst>
                    <a:gd name="T0" fmla="*/ 7 w 7"/>
                    <a:gd name="T1" fmla="*/ 7 h 120"/>
                    <a:gd name="T2" fmla="*/ 0 w 7"/>
                    <a:gd name="T3" fmla="*/ 0 h 120"/>
                    <a:gd name="T4" fmla="*/ 0 w 7"/>
                    <a:gd name="T5" fmla="*/ 120 h 120"/>
                    <a:gd name="T6" fmla="*/ 7 w 7"/>
                    <a:gd name="T7" fmla="*/ 120 h 120"/>
                    <a:gd name="T8" fmla="*/ 7 w 7"/>
                    <a:gd name="T9" fmla="*/ 7 h 12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20"/>
                    <a:gd name="T17" fmla="*/ 7 w 7"/>
                    <a:gd name="T18" fmla="*/ 120 h 12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20">
                      <a:moveTo>
                        <a:pt x="7" y="7"/>
                      </a:moveTo>
                      <a:lnTo>
                        <a:pt x="0" y="0"/>
                      </a:lnTo>
                      <a:lnTo>
                        <a:pt x="0" y="120"/>
                      </a:lnTo>
                      <a:lnTo>
                        <a:pt x="7" y="120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02" name="Freeform 403"/>
                <p:cNvSpPr>
                  <a:spLocks/>
                </p:cNvSpPr>
                <p:nvPr/>
              </p:nvSpPr>
              <p:spPr bwMode="auto">
                <a:xfrm>
                  <a:off x="902" y="2251"/>
                  <a:ext cx="5" cy="109"/>
                </a:xfrm>
                <a:custGeom>
                  <a:avLst/>
                  <a:gdLst>
                    <a:gd name="T0" fmla="*/ 0 w 5"/>
                    <a:gd name="T1" fmla="*/ 0 h 109"/>
                    <a:gd name="T2" fmla="*/ 0 w 5"/>
                    <a:gd name="T3" fmla="*/ 109 h 109"/>
                    <a:gd name="T4" fmla="*/ 5 w 5"/>
                    <a:gd name="T5" fmla="*/ 109 h 109"/>
                    <a:gd name="T6" fmla="*/ 5 w 5"/>
                    <a:gd name="T7" fmla="*/ 4 h 109"/>
                    <a:gd name="T8" fmla="*/ 0 w 5"/>
                    <a:gd name="T9" fmla="*/ 0 h 1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109"/>
                    <a:gd name="T17" fmla="*/ 5 w 5"/>
                    <a:gd name="T18" fmla="*/ 109 h 1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109">
                      <a:moveTo>
                        <a:pt x="0" y="0"/>
                      </a:moveTo>
                      <a:lnTo>
                        <a:pt x="0" y="109"/>
                      </a:lnTo>
                      <a:lnTo>
                        <a:pt x="5" y="109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03" name="Line 404"/>
                <p:cNvSpPr>
                  <a:spLocks noChangeShapeType="1"/>
                </p:cNvSpPr>
                <p:nvPr/>
              </p:nvSpPr>
              <p:spPr bwMode="auto">
                <a:xfrm>
                  <a:off x="902" y="2261"/>
                  <a:ext cx="5" cy="4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4" name="Line 405"/>
                <p:cNvSpPr>
                  <a:spLocks noChangeShapeType="1"/>
                </p:cNvSpPr>
                <p:nvPr/>
              </p:nvSpPr>
              <p:spPr bwMode="auto">
                <a:xfrm>
                  <a:off x="902" y="2271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5" name="Line 406"/>
                <p:cNvSpPr>
                  <a:spLocks noChangeShapeType="1"/>
                </p:cNvSpPr>
                <p:nvPr/>
              </p:nvSpPr>
              <p:spPr bwMode="auto">
                <a:xfrm>
                  <a:off x="902" y="2281"/>
                  <a:ext cx="6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6" name="Line 407"/>
                <p:cNvSpPr>
                  <a:spLocks noChangeShapeType="1"/>
                </p:cNvSpPr>
                <p:nvPr/>
              </p:nvSpPr>
              <p:spPr bwMode="auto">
                <a:xfrm>
                  <a:off x="902" y="2291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7" name="Line 408"/>
                <p:cNvSpPr>
                  <a:spLocks noChangeShapeType="1"/>
                </p:cNvSpPr>
                <p:nvPr/>
              </p:nvSpPr>
              <p:spPr bwMode="auto">
                <a:xfrm>
                  <a:off x="902" y="2301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8" name="Line 409"/>
                <p:cNvSpPr>
                  <a:spLocks noChangeShapeType="1"/>
                </p:cNvSpPr>
                <p:nvPr/>
              </p:nvSpPr>
              <p:spPr bwMode="auto">
                <a:xfrm>
                  <a:off x="902" y="2312"/>
                  <a:ext cx="6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09" name="Line 410"/>
                <p:cNvSpPr>
                  <a:spLocks noChangeShapeType="1"/>
                </p:cNvSpPr>
                <p:nvPr/>
              </p:nvSpPr>
              <p:spPr bwMode="auto">
                <a:xfrm>
                  <a:off x="902" y="2322"/>
                  <a:ext cx="6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10" name="Line 411"/>
                <p:cNvSpPr>
                  <a:spLocks noChangeShapeType="1"/>
                </p:cNvSpPr>
                <p:nvPr/>
              </p:nvSpPr>
              <p:spPr bwMode="auto">
                <a:xfrm>
                  <a:off x="902" y="2332"/>
                  <a:ext cx="6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11" name="Line 412"/>
                <p:cNvSpPr>
                  <a:spLocks noChangeShapeType="1"/>
                </p:cNvSpPr>
                <p:nvPr/>
              </p:nvSpPr>
              <p:spPr bwMode="auto">
                <a:xfrm>
                  <a:off x="902" y="2342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12" name="Line 413"/>
                <p:cNvSpPr>
                  <a:spLocks noChangeShapeType="1"/>
                </p:cNvSpPr>
                <p:nvPr/>
              </p:nvSpPr>
              <p:spPr bwMode="auto">
                <a:xfrm>
                  <a:off x="902" y="2352"/>
                  <a:ext cx="6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13" name="Rectangle 414"/>
                <p:cNvSpPr>
                  <a:spLocks noChangeArrowheads="1"/>
                </p:cNvSpPr>
                <p:nvPr/>
              </p:nvSpPr>
              <p:spPr bwMode="auto">
                <a:xfrm>
                  <a:off x="899" y="2382"/>
                  <a:ext cx="5" cy="8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14" name="Freeform 415"/>
                <p:cNvSpPr>
                  <a:spLocks/>
                </p:cNvSpPr>
                <p:nvPr/>
              </p:nvSpPr>
              <p:spPr bwMode="auto">
                <a:xfrm>
                  <a:off x="902" y="2381"/>
                  <a:ext cx="5" cy="11"/>
                </a:xfrm>
                <a:custGeom>
                  <a:avLst/>
                  <a:gdLst>
                    <a:gd name="T0" fmla="*/ 2 w 5"/>
                    <a:gd name="T1" fmla="*/ 11 h 11"/>
                    <a:gd name="T2" fmla="*/ 2 w 5"/>
                    <a:gd name="T3" fmla="*/ 1 h 11"/>
                    <a:gd name="T4" fmla="*/ 0 w 5"/>
                    <a:gd name="T5" fmla="*/ 1 h 11"/>
                    <a:gd name="T6" fmla="*/ 0 w 5"/>
                    <a:gd name="T7" fmla="*/ 0 h 11"/>
                    <a:gd name="T8" fmla="*/ 5 w 5"/>
                    <a:gd name="T9" fmla="*/ 0 h 11"/>
                    <a:gd name="T10" fmla="*/ 5 w 5"/>
                    <a:gd name="T11" fmla="*/ 11 h 11"/>
                    <a:gd name="T12" fmla="*/ 2 w 5"/>
                    <a:gd name="T13" fmla="*/ 11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1"/>
                    <a:gd name="T23" fmla="*/ 5 w 5"/>
                    <a:gd name="T24" fmla="*/ 11 h 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1">
                      <a:moveTo>
                        <a:pt x="2" y="11"/>
                      </a:move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lnTo>
                        <a:pt x="2" y="11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15" name="Freeform 416"/>
                <p:cNvSpPr>
                  <a:spLocks/>
                </p:cNvSpPr>
                <p:nvPr/>
              </p:nvSpPr>
              <p:spPr bwMode="auto">
                <a:xfrm>
                  <a:off x="909" y="2245"/>
                  <a:ext cx="8" cy="146"/>
                </a:xfrm>
                <a:custGeom>
                  <a:avLst/>
                  <a:gdLst>
                    <a:gd name="T0" fmla="*/ 0 w 8"/>
                    <a:gd name="T1" fmla="*/ 0 h 146"/>
                    <a:gd name="T2" fmla="*/ 8 w 8"/>
                    <a:gd name="T3" fmla="*/ 6 h 146"/>
                    <a:gd name="T4" fmla="*/ 8 w 8"/>
                    <a:gd name="T5" fmla="*/ 146 h 146"/>
                    <a:gd name="T6" fmla="*/ 0 w 8"/>
                    <a:gd name="T7" fmla="*/ 146 h 146"/>
                    <a:gd name="T8" fmla="*/ 0 w 8"/>
                    <a:gd name="T9" fmla="*/ 0 h 14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146"/>
                    <a:gd name="T17" fmla="*/ 8 w 8"/>
                    <a:gd name="T18" fmla="*/ 146 h 14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146">
                      <a:moveTo>
                        <a:pt x="0" y="0"/>
                      </a:moveTo>
                      <a:lnTo>
                        <a:pt x="8" y="6"/>
                      </a:lnTo>
                      <a:lnTo>
                        <a:pt x="8" y="146"/>
                      </a:lnTo>
                      <a:lnTo>
                        <a:pt x="0" y="1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16" name="Rectangle 417"/>
                <p:cNvSpPr>
                  <a:spLocks noChangeArrowheads="1"/>
                </p:cNvSpPr>
                <p:nvPr/>
              </p:nvSpPr>
              <p:spPr bwMode="auto">
                <a:xfrm>
                  <a:off x="907" y="2244"/>
                  <a:ext cx="1" cy="145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17" name="Freeform 418"/>
                <p:cNvSpPr>
                  <a:spLocks/>
                </p:cNvSpPr>
                <p:nvPr/>
              </p:nvSpPr>
              <p:spPr bwMode="auto">
                <a:xfrm>
                  <a:off x="909" y="2248"/>
                  <a:ext cx="8" cy="116"/>
                </a:xfrm>
                <a:custGeom>
                  <a:avLst/>
                  <a:gdLst>
                    <a:gd name="T0" fmla="*/ 8 w 8"/>
                    <a:gd name="T1" fmla="*/ 6 h 116"/>
                    <a:gd name="T2" fmla="*/ 0 w 8"/>
                    <a:gd name="T3" fmla="*/ 0 h 116"/>
                    <a:gd name="T4" fmla="*/ 0 w 8"/>
                    <a:gd name="T5" fmla="*/ 116 h 116"/>
                    <a:gd name="T6" fmla="*/ 8 w 8"/>
                    <a:gd name="T7" fmla="*/ 116 h 116"/>
                    <a:gd name="T8" fmla="*/ 8 w 8"/>
                    <a:gd name="T9" fmla="*/ 6 h 1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116"/>
                    <a:gd name="T17" fmla="*/ 8 w 8"/>
                    <a:gd name="T18" fmla="*/ 116 h 1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116">
                      <a:moveTo>
                        <a:pt x="8" y="6"/>
                      </a:moveTo>
                      <a:lnTo>
                        <a:pt x="0" y="0"/>
                      </a:lnTo>
                      <a:lnTo>
                        <a:pt x="0" y="116"/>
                      </a:lnTo>
                      <a:lnTo>
                        <a:pt x="8" y="116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18" name="Freeform 419"/>
                <p:cNvSpPr>
                  <a:spLocks/>
                </p:cNvSpPr>
                <p:nvPr/>
              </p:nvSpPr>
              <p:spPr bwMode="auto">
                <a:xfrm>
                  <a:off x="912" y="2255"/>
                  <a:ext cx="5" cy="106"/>
                </a:xfrm>
                <a:custGeom>
                  <a:avLst/>
                  <a:gdLst>
                    <a:gd name="T0" fmla="*/ 0 w 5"/>
                    <a:gd name="T1" fmla="*/ 0 h 106"/>
                    <a:gd name="T2" fmla="*/ 0 w 5"/>
                    <a:gd name="T3" fmla="*/ 106 h 106"/>
                    <a:gd name="T4" fmla="*/ 5 w 5"/>
                    <a:gd name="T5" fmla="*/ 106 h 106"/>
                    <a:gd name="T6" fmla="*/ 5 w 5"/>
                    <a:gd name="T7" fmla="*/ 3 h 106"/>
                    <a:gd name="T8" fmla="*/ 0 w 5"/>
                    <a:gd name="T9" fmla="*/ 0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106"/>
                    <a:gd name="T17" fmla="*/ 5 w 5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106">
                      <a:moveTo>
                        <a:pt x="0" y="0"/>
                      </a:moveTo>
                      <a:lnTo>
                        <a:pt x="0" y="106"/>
                      </a:lnTo>
                      <a:lnTo>
                        <a:pt x="5" y="106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19" name="Line 420"/>
                <p:cNvSpPr>
                  <a:spLocks noChangeShapeType="1"/>
                </p:cNvSpPr>
                <p:nvPr/>
              </p:nvSpPr>
              <p:spPr bwMode="auto">
                <a:xfrm>
                  <a:off x="912" y="2265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0" name="Line 421"/>
                <p:cNvSpPr>
                  <a:spLocks noChangeShapeType="1"/>
                </p:cNvSpPr>
                <p:nvPr/>
              </p:nvSpPr>
              <p:spPr bwMode="auto">
                <a:xfrm>
                  <a:off x="912" y="2274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1" name="Line 422"/>
                <p:cNvSpPr>
                  <a:spLocks noChangeShapeType="1"/>
                </p:cNvSpPr>
                <p:nvPr/>
              </p:nvSpPr>
              <p:spPr bwMode="auto">
                <a:xfrm>
                  <a:off x="912" y="2284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2" name="Line 423"/>
                <p:cNvSpPr>
                  <a:spLocks noChangeShapeType="1"/>
                </p:cNvSpPr>
                <p:nvPr/>
              </p:nvSpPr>
              <p:spPr bwMode="auto">
                <a:xfrm>
                  <a:off x="912" y="2294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3" name="Line 424"/>
                <p:cNvSpPr>
                  <a:spLocks noChangeShapeType="1"/>
                </p:cNvSpPr>
                <p:nvPr/>
              </p:nvSpPr>
              <p:spPr bwMode="auto">
                <a:xfrm>
                  <a:off x="912" y="2303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4" name="Line 425"/>
                <p:cNvSpPr>
                  <a:spLocks noChangeShapeType="1"/>
                </p:cNvSpPr>
                <p:nvPr/>
              </p:nvSpPr>
              <p:spPr bwMode="auto">
                <a:xfrm>
                  <a:off x="912" y="2313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5" name="Line 426"/>
                <p:cNvSpPr>
                  <a:spLocks noChangeShapeType="1"/>
                </p:cNvSpPr>
                <p:nvPr/>
              </p:nvSpPr>
              <p:spPr bwMode="auto">
                <a:xfrm>
                  <a:off x="912" y="2323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6" name="Line 427"/>
                <p:cNvSpPr>
                  <a:spLocks noChangeShapeType="1"/>
                </p:cNvSpPr>
                <p:nvPr/>
              </p:nvSpPr>
              <p:spPr bwMode="auto">
                <a:xfrm>
                  <a:off x="912" y="2334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7" name="Line 428"/>
                <p:cNvSpPr>
                  <a:spLocks noChangeShapeType="1"/>
                </p:cNvSpPr>
                <p:nvPr/>
              </p:nvSpPr>
              <p:spPr bwMode="auto">
                <a:xfrm>
                  <a:off x="912" y="2343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8" name="Line 429"/>
                <p:cNvSpPr>
                  <a:spLocks noChangeShapeType="1"/>
                </p:cNvSpPr>
                <p:nvPr/>
              </p:nvSpPr>
              <p:spPr bwMode="auto">
                <a:xfrm>
                  <a:off x="912" y="2352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29" name="Rectangle 430"/>
                <p:cNvSpPr>
                  <a:spLocks noChangeArrowheads="1"/>
                </p:cNvSpPr>
                <p:nvPr/>
              </p:nvSpPr>
              <p:spPr bwMode="auto">
                <a:xfrm>
                  <a:off x="910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30" name="Freeform 431"/>
                <p:cNvSpPr>
                  <a:spLocks/>
                </p:cNvSpPr>
                <p:nvPr/>
              </p:nvSpPr>
              <p:spPr bwMode="auto">
                <a:xfrm>
                  <a:off x="911" y="2380"/>
                  <a:ext cx="6" cy="11"/>
                </a:xfrm>
                <a:custGeom>
                  <a:avLst/>
                  <a:gdLst>
                    <a:gd name="T0" fmla="*/ 2 w 6"/>
                    <a:gd name="T1" fmla="*/ 11 h 11"/>
                    <a:gd name="T2" fmla="*/ 2 w 6"/>
                    <a:gd name="T3" fmla="*/ 2 h 11"/>
                    <a:gd name="T4" fmla="*/ 0 w 6"/>
                    <a:gd name="T5" fmla="*/ 2 h 11"/>
                    <a:gd name="T6" fmla="*/ 0 w 6"/>
                    <a:gd name="T7" fmla="*/ 0 h 11"/>
                    <a:gd name="T8" fmla="*/ 6 w 6"/>
                    <a:gd name="T9" fmla="*/ 0 h 11"/>
                    <a:gd name="T10" fmla="*/ 6 w 6"/>
                    <a:gd name="T11" fmla="*/ 11 h 11"/>
                    <a:gd name="T12" fmla="*/ 2 w 6"/>
                    <a:gd name="T13" fmla="*/ 11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11"/>
                    <a:gd name="T23" fmla="*/ 6 w 6"/>
                    <a:gd name="T24" fmla="*/ 11 h 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11">
                      <a:moveTo>
                        <a:pt x="2" y="11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1"/>
                      </a:lnTo>
                      <a:lnTo>
                        <a:pt x="2" y="11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31" name="Freeform 432"/>
                <p:cNvSpPr>
                  <a:spLocks/>
                </p:cNvSpPr>
                <p:nvPr/>
              </p:nvSpPr>
              <p:spPr bwMode="auto">
                <a:xfrm>
                  <a:off x="919" y="2249"/>
                  <a:ext cx="7" cy="142"/>
                </a:xfrm>
                <a:custGeom>
                  <a:avLst/>
                  <a:gdLst>
                    <a:gd name="T0" fmla="*/ 0 w 7"/>
                    <a:gd name="T1" fmla="*/ 0 h 142"/>
                    <a:gd name="T2" fmla="*/ 7 w 7"/>
                    <a:gd name="T3" fmla="*/ 7 h 142"/>
                    <a:gd name="T4" fmla="*/ 7 w 7"/>
                    <a:gd name="T5" fmla="*/ 142 h 142"/>
                    <a:gd name="T6" fmla="*/ 0 w 7"/>
                    <a:gd name="T7" fmla="*/ 142 h 142"/>
                    <a:gd name="T8" fmla="*/ 0 w 7"/>
                    <a:gd name="T9" fmla="*/ 0 h 14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42"/>
                    <a:gd name="T17" fmla="*/ 7 w 7"/>
                    <a:gd name="T18" fmla="*/ 142 h 14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42">
                      <a:moveTo>
                        <a:pt x="0" y="0"/>
                      </a:moveTo>
                      <a:lnTo>
                        <a:pt x="7" y="7"/>
                      </a:lnTo>
                      <a:lnTo>
                        <a:pt x="7" y="142"/>
                      </a:lnTo>
                      <a:lnTo>
                        <a:pt x="0" y="1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32" name="Rectangle 433"/>
                <p:cNvSpPr>
                  <a:spLocks noChangeArrowheads="1"/>
                </p:cNvSpPr>
                <p:nvPr/>
              </p:nvSpPr>
              <p:spPr bwMode="auto">
                <a:xfrm>
                  <a:off x="916" y="2249"/>
                  <a:ext cx="2" cy="140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33" name="Freeform 434"/>
                <p:cNvSpPr>
                  <a:spLocks/>
                </p:cNvSpPr>
                <p:nvPr/>
              </p:nvSpPr>
              <p:spPr bwMode="auto">
                <a:xfrm>
                  <a:off x="919" y="2252"/>
                  <a:ext cx="7" cy="113"/>
                </a:xfrm>
                <a:custGeom>
                  <a:avLst/>
                  <a:gdLst>
                    <a:gd name="T0" fmla="*/ 7 w 7"/>
                    <a:gd name="T1" fmla="*/ 7 h 113"/>
                    <a:gd name="T2" fmla="*/ 0 w 7"/>
                    <a:gd name="T3" fmla="*/ 0 h 113"/>
                    <a:gd name="T4" fmla="*/ 0 w 7"/>
                    <a:gd name="T5" fmla="*/ 113 h 113"/>
                    <a:gd name="T6" fmla="*/ 7 w 7"/>
                    <a:gd name="T7" fmla="*/ 113 h 113"/>
                    <a:gd name="T8" fmla="*/ 7 w 7"/>
                    <a:gd name="T9" fmla="*/ 7 h 11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13"/>
                    <a:gd name="T17" fmla="*/ 7 w 7"/>
                    <a:gd name="T18" fmla="*/ 113 h 11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13">
                      <a:moveTo>
                        <a:pt x="7" y="7"/>
                      </a:moveTo>
                      <a:lnTo>
                        <a:pt x="0" y="0"/>
                      </a:lnTo>
                      <a:lnTo>
                        <a:pt x="0" y="113"/>
                      </a:lnTo>
                      <a:lnTo>
                        <a:pt x="7" y="113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34" name="Freeform 435"/>
                <p:cNvSpPr>
                  <a:spLocks/>
                </p:cNvSpPr>
                <p:nvPr/>
              </p:nvSpPr>
              <p:spPr bwMode="auto">
                <a:xfrm>
                  <a:off x="921" y="2259"/>
                  <a:ext cx="5" cy="103"/>
                </a:xfrm>
                <a:custGeom>
                  <a:avLst/>
                  <a:gdLst>
                    <a:gd name="T0" fmla="*/ 0 w 5"/>
                    <a:gd name="T1" fmla="*/ 0 h 103"/>
                    <a:gd name="T2" fmla="*/ 0 w 5"/>
                    <a:gd name="T3" fmla="*/ 103 h 103"/>
                    <a:gd name="T4" fmla="*/ 5 w 5"/>
                    <a:gd name="T5" fmla="*/ 103 h 103"/>
                    <a:gd name="T6" fmla="*/ 5 w 5"/>
                    <a:gd name="T7" fmla="*/ 3 h 103"/>
                    <a:gd name="T8" fmla="*/ 0 w 5"/>
                    <a:gd name="T9" fmla="*/ 0 h 10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103"/>
                    <a:gd name="T17" fmla="*/ 5 w 5"/>
                    <a:gd name="T18" fmla="*/ 103 h 10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103">
                      <a:moveTo>
                        <a:pt x="0" y="0"/>
                      </a:moveTo>
                      <a:lnTo>
                        <a:pt x="0" y="103"/>
                      </a:lnTo>
                      <a:lnTo>
                        <a:pt x="5" y="103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35" name="Line 436"/>
                <p:cNvSpPr>
                  <a:spLocks noChangeShapeType="1"/>
                </p:cNvSpPr>
                <p:nvPr/>
              </p:nvSpPr>
              <p:spPr bwMode="auto">
                <a:xfrm>
                  <a:off x="921" y="2268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36" name="Line 437"/>
                <p:cNvSpPr>
                  <a:spLocks noChangeShapeType="1"/>
                </p:cNvSpPr>
                <p:nvPr/>
              </p:nvSpPr>
              <p:spPr bwMode="auto">
                <a:xfrm>
                  <a:off x="921" y="2278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37" name="Line 438"/>
                <p:cNvSpPr>
                  <a:spLocks noChangeShapeType="1"/>
                </p:cNvSpPr>
                <p:nvPr/>
              </p:nvSpPr>
              <p:spPr bwMode="auto">
                <a:xfrm>
                  <a:off x="921" y="2287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38" name="Line 439"/>
                <p:cNvSpPr>
                  <a:spLocks noChangeShapeType="1"/>
                </p:cNvSpPr>
                <p:nvPr/>
              </p:nvSpPr>
              <p:spPr bwMode="auto">
                <a:xfrm>
                  <a:off x="921" y="2297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39" name="Line 440"/>
                <p:cNvSpPr>
                  <a:spLocks noChangeShapeType="1"/>
                </p:cNvSpPr>
                <p:nvPr/>
              </p:nvSpPr>
              <p:spPr bwMode="auto">
                <a:xfrm>
                  <a:off x="921" y="2306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40" name="Line 441"/>
                <p:cNvSpPr>
                  <a:spLocks noChangeShapeType="1"/>
                </p:cNvSpPr>
                <p:nvPr/>
              </p:nvSpPr>
              <p:spPr bwMode="auto">
                <a:xfrm>
                  <a:off x="921" y="2316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41" name="Line 442"/>
                <p:cNvSpPr>
                  <a:spLocks noChangeShapeType="1"/>
                </p:cNvSpPr>
                <p:nvPr/>
              </p:nvSpPr>
              <p:spPr bwMode="auto">
                <a:xfrm>
                  <a:off x="921" y="2325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42" name="Line 443"/>
                <p:cNvSpPr>
                  <a:spLocks noChangeShapeType="1"/>
                </p:cNvSpPr>
                <p:nvPr/>
              </p:nvSpPr>
              <p:spPr bwMode="auto">
                <a:xfrm>
                  <a:off x="921" y="2335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43" name="Line 444"/>
                <p:cNvSpPr>
                  <a:spLocks noChangeShapeType="1"/>
                </p:cNvSpPr>
                <p:nvPr/>
              </p:nvSpPr>
              <p:spPr bwMode="auto">
                <a:xfrm>
                  <a:off x="921" y="2344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44" name="Line 445"/>
                <p:cNvSpPr>
                  <a:spLocks noChangeShapeType="1"/>
                </p:cNvSpPr>
                <p:nvPr/>
              </p:nvSpPr>
              <p:spPr bwMode="auto">
                <a:xfrm>
                  <a:off x="921" y="2354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45" name="Rectangle 446"/>
                <p:cNvSpPr>
                  <a:spLocks noChangeArrowheads="1"/>
                </p:cNvSpPr>
                <p:nvPr/>
              </p:nvSpPr>
              <p:spPr bwMode="auto">
                <a:xfrm>
                  <a:off x="919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46" name="Freeform 447"/>
                <p:cNvSpPr>
                  <a:spLocks/>
                </p:cNvSpPr>
                <p:nvPr/>
              </p:nvSpPr>
              <p:spPr bwMode="auto">
                <a:xfrm>
                  <a:off x="921" y="2380"/>
                  <a:ext cx="5" cy="11"/>
                </a:xfrm>
                <a:custGeom>
                  <a:avLst/>
                  <a:gdLst>
                    <a:gd name="T0" fmla="*/ 1 w 5"/>
                    <a:gd name="T1" fmla="*/ 11 h 11"/>
                    <a:gd name="T2" fmla="*/ 1 w 5"/>
                    <a:gd name="T3" fmla="*/ 2 h 11"/>
                    <a:gd name="T4" fmla="*/ 0 w 5"/>
                    <a:gd name="T5" fmla="*/ 2 h 11"/>
                    <a:gd name="T6" fmla="*/ 0 w 5"/>
                    <a:gd name="T7" fmla="*/ 0 h 11"/>
                    <a:gd name="T8" fmla="*/ 5 w 5"/>
                    <a:gd name="T9" fmla="*/ 0 h 11"/>
                    <a:gd name="T10" fmla="*/ 5 w 5"/>
                    <a:gd name="T11" fmla="*/ 11 h 11"/>
                    <a:gd name="T12" fmla="*/ 1 w 5"/>
                    <a:gd name="T13" fmla="*/ 11 h 1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1"/>
                    <a:gd name="T23" fmla="*/ 5 w 5"/>
                    <a:gd name="T24" fmla="*/ 11 h 1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1">
                      <a:moveTo>
                        <a:pt x="1" y="11"/>
                      </a:moveTo>
                      <a:lnTo>
                        <a:pt x="1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47" name="Freeform 448"/>
                <p:cNvSpPr>
                  <a:spLocks/>
                </p:cNvSpPr>
                <p:nvPr/>
              </p:nvSpPr>
              <p:spPr bwMode="auto">
                <a:xfrm>
                  <a:off x="928" y="2254"/>
                  <a:ext cx="7" cy="136"/>
                </a:xfrm>
                <a:custGeom>
                  <a:avLst/>
                  <a:gdLst>
                    <a:gd name="T0" fmla="*/ 0 w 7"/>
                    <a:gd name="T1" fmla="*/ 0 h 136"/>
                    <a:gd name="T2" fmla="*/ 7 w 7"/>
                    <a:gd name="T3" fmla="*/ 6 h 136"/>
                    <a:gd name="T4" fmla="*/ 7 w 7"/>
                    <a:gd name="T5" fmla="*/ 136 h 136"/>
                    <a:gd name="T6" fmla="*/ 0 w 7"/>
                    <a:gd name="T7" fmla="*/ 136 h 136"/>
                    <a:gd name="T8" fmla="*/ 0 w 7"/>
                    <a:gd name="T9" fmla="*/ 0 h 1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36"/>
                    <a:gd name="T17" fmla="*/ 7 w 7"/>
                    <a:gd name="T18" fmla="*/ 136 h 1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36">
                      <a:moveTo>
                        <a:pt x="0" y="0"/>
                      </a:moveTo>
                      <a:lnTo>
                        <a:pt x="7" y="6"/>
                      </a:lnTo>
                      <a:lnTo>
                        <a:pt x="7" y="136"/>
                      </a:lnTo>
                      <a:lnTo>
                        <a:pt x="0" y="13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48" name="Rectangle 449"/>
                <p:cNvSpPr>
                  <a:spLocks noChangeArrowheads="1"/>
                </p:cNvSpPr>
                <p:nvPr/>
              </p:nvSpPr>
              <p:spPr bwMode="auto">
                <a:xfrm>
                  <a:off x="925" y="2253"/>
                  <a:ext cx="2" cy="136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49" name="Freeform 450"/>
                <p:cNvSpPr>
                  <a:spLocks/>
                </p:cNvSpPr>
                <p:nvPr/>
              </p:nvSpPr>
              <p:spPr bwMode="auto">
                <a:xfrm>
                  <a:off x="928" y="2256"/>
                  <a:ext cx="7" cy="110"/>
                </a:xfrm>
                <a:custGeom>
                  <a:avLst/>
                  <a:gdLst>
                    <a:gd name="T0" fmla="*/ 7 w 7"/>
                    <a:gd name="T1" fmla="*/ 7 h 110"/>
                    <a:gd name="T2" fmla="*/ 0 w 7"/>
                    <a:gd name="T3" fmla="*/ 0 h 110"/>
                    <a:gd name="T4" fmla="*/ 0 w 7"/>
                    <a:gd name="T5" fmla="*/ 110 h 110"/>
                    <a:gd name="T6" fmla="*/ 7 w 7"/>
                    <a:gd name="T7" fmla="*/ 110 h 110"/>
                    <a:gd name="T8" fmla="*/ 7 w 7"/>
                    <a:gd name="T9" fmla="*/ 7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110"/>
                    <a:gd name="T17" fmla="*/ 7 w 7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110">
                      <a:moveTo>
                        <a:pt x="7" y="7"/>
                      </a:moveTo>
                      <a:lnTo>
                        <a:pt x="0" y="0"/>
                      </a:lnTo>
                      <a:lnTo>
                        <a:pt x="0" y="110"/>
                      </a:lnTo>
                      <a:lnTo>
                        <a:pt x="7" y="110"/>
                      </a:lnTo>
                      <a:lnTo>
                        <a:pt x="7" y="7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50" name="Freeform 451"/>
                <p:cNvSpPr>
                  <a:spLocks/>
                </p:cNvSpPr>
                <p:nvPr/>
              </p:nvSpPr>
              <p:spPr bwMode="auto">
                <a:xfrm>
                  <a:off x="930" y="2262"/>
                  <a:ext cx="5" cy="101"/>
                </a:xfrm>
                <a:custGeom>
                  <a:avLst/>
                  <a:gdLst>
                    <a:gd name="T0" fmla="*/ 0 w 5"/>
                    <a:gd name="T1" fmla="*/ 0 h 101"/>
                    <a:gd name="T2" fmla="*/ 0 w 5"/>
                    <a:gd name="T3" fmla="*/ 101 h 101"/>
                    <a:gd name="T4" fmla="*/ 5 w 5"/>
                    <a:gd name="T5" fmla="*/ 101 h 101"/>
                    <a:gd name="T6" fmla="*/ 5 w 5"/>
                    <a:gd name="T7" fmla="*/ 4 h 101"/>
                    <a:gd name="T8" fmla="*/ 0 w 5"/>
                    <a:gd name="T9" fmla="*/ 0 h 1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101"/>
                    <a:gd name="T17" fmla="*/ 5 w 5"/>
                    <a:gd name="T18" fmla="*/ 101 h 1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101">
                      <a:moveTo>
                        <a:pt x="0" y="0"/>
                      </a:moveTo>
                      <a:lnTo>
                        <a:pt x="0" y="101"/>
                      </a:lnTo>
                      <a:lnTo>
                        <a:pt x="5" y="101"/>
                      </a:lnTo>
                      <a:lnTo>
                        <a:pt x="5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51" name="Line 452"/>
                <p:cNvSpPr>
                  <a:spLocks noChangeShapeType="1"/>
                </p:cNvSpPr>
                <p:nvPr/>
              </p:nvSpPr>
              <p:spPr bwMode="auto">
                <a:xfrm>
                  <a:off x="930" y="2272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2" name="Line 453"/>
                <p:cNvSpPr>
                  <a:spLocks noChangeShapeType="1"/>
                </p:cNvSpPr>
                <p:nvPr/>
              </p:nvSpPr>
              <p:spPr bwMode="auto">
                <a:xfrm>
                  <a:off x="930" y="2281"/>
                  <a:ext cx="5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3" name="Line 454"/>
                <p:cNvSpPr>
                  <a:spLocks noChangeShapeType="1"/>
                </p:cNvSpPr>
                <p:nvPr/>
              </p:nvSpPr>
              <p:spPr bwMode="auto">
                <a:xfrm>
                  <a:off x="930" y="2291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4" name="Line 455"/>
                <p:cNvSpPr>
                  <a:spLocks noChangeShapeType="1"/>
                </p:cNvSpPr>
                <p:nvPr/>
              </p:nvSpPr>
              <p:spPr bwMode="auto">
                <a:xfrm>
                  <a:off x="930" y="2300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5" name="Line 456"/>
                <p:cNvSpPr>
                  <a:spLocks noChangeShapeType="1"/>
                </p:cNvSpPr>
                <p:nvPr/>
              </p:nvSpPr>
              <p:spPr bwMode="auto">
                <a:xfrm>
                  <a:off x="930" y="2308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6" name="Line 457"/>
                <p:cNvSpPr>
                  <a:spLocks noChangeShapeType="1"/>
                </p:cNvSpPr>
                <p:nvPr/>
              </p:nvSpPr>
              <p:spPr bwMode="auto">
                <a:xfrm>
                  <a:off x="930" y="2318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7" name="Line 458"/>
                <p:cNvSpPr>
                  <a:spLocks noChangeShapeType="1"/>
                </p:cNvSpPr>
                <p:nvPr/>
              </p:nvSpPr>
              <p:spPr bwMode="auto">
                <a:xfrm>
                  <a:off x="930" y="2327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8" name="Line 459"/>
                <p:cNvSpPr>
                  <a:spLocks noChangeShapeType="1"/>
                </p:cNvSpPr>
                <p:nvPr/>
              </p:nvSpPr>
              <p:spPr bwMode="auto">
                <a:xfrm>
                  <a:off x="930" y="2336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59" name="Line 460"/>
                <p:cNvSpPr>
                  <a:spLocks noChangeShapeType="1"/>
                </p:cNvSpPr>
                <p:nvPr/>
              </p:nvSpPr>
              <p:spPr bwMode="auto">
                <a:xfrm>
                  <a:off x="930" y="2345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60" name="Line 461"/>
                <p:cNvSpPr>
                  <a:spLocks noChangeShapeType="1"/>
                </p:cNvSpPr>
                <p:nvPr/>
              </p:nvSpPr>
              <p:spPr bwMode="auto">
                <a:xfrm>
                  <a:off x="930" y="2355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61" name="Rectangle 462"/>
                <p:cNvSpPr>
                  <a:spLocks noChangeArrowheads="1"/>
                </p:cNvSpPr>
                <p:nvPr/>
              </p:nvSpPr>
              <p:spPr bwMode="auto">
                <a:xfrm>
                  <a:off x="928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62" name="Freeform 463"/>
                <p:cNvSpPr>
                  <a:spLocks/>
                </p:cNvSpPr>
                <p:nvPr/>
              </p:nvSpPr>
              <p:spPr bwMode="auto">
                <a:xfrm>
                  <a:off x="929" y="2381"/>
                  <a:ext cx="6" cy="9"/>
                </a:xfrm>
                <a:custGeom>
                  <a:avLst/>
                  <a:gdLst>
                    <a:gd name="T0" fmla="*/ 2 w 6"/>
                    <a:gd name="T1" fmla="*/ 9 h 9"/>
                    <a:gd name="T2" fmla="*/ 2 w 6"/>
                    <a:gd name="T3" fmla="*/ 1 h 9"/>
                    <a:gd name="T4" fmla="*/ 0 w 6"/>
                    <a:gd name="T5" fmla="*/ 1 h 9"/>
                    <a:gd name="T6" fmla="*/ 0 w 6"/>
                    <a:gd name="T7" fmla="*/ 0 h 9"/>
                    <a:gd name="T8" fmla="*/ 6 w 6"/>
                    <a:gd name="T9" fmla="*/ 0 h 9"/>
                    <a:gd name="T10" fmla="*/ 6 w 6"/>
                    <a:gd name="T11" fmla="*/ 9 h 9"/>
                    <a:gd name="T12" fmla="*/ 2 w 6"/>
                    <a:gd name="T13" fmla="*/ 9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"/>
                    <a:gd name="T22" fmla="*/ 0 h 9"/>
                    <a:gd name="T23" fmla="*/ 6 w 6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" h="9">
                      <a:moveTo>
                        <a:pt x="2" y="9"/>
                      </a:moveTo>
                      <a:lnTo>
                        <a:pt x="2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9"/>
                      </a:lnTo>
                      <a:lnTo>
                        <a:pt x="2" y="9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63" name="Freeform 464"/>
                <p:cNvSpPr>
                  <a:spLocks/>
                </p:cNvSpPr>
                <p:nvPr/>
              </p:nvSpPr>
              <p:spPr bwMode="auto">
                <a:xfrm>
                  <a:off x="936" y="2257"/>
                  <a:ext cx="6" cy="133"/>
                </a:xfrm>
                <a:custGeom>
                  <a:avLst/>
                  <a:gdLst>
                    <a:gd name="T0" fmla="*/ 0 w 6"/>
                    <a:gd name="T1" fmla="*/ 0 h 133"/>
                    <a:gd name="T2" fmla="*/ 6 w 6"/>
                    <a:gd name="T3" fmla="*/ 6 h 133"/>
                    <a:gd name="T4" fmla="*/ 6 w 6"/>
                    <a:gd name="T5" fmla="*/ 133 h 133"/>
                    <a:gd name="T6" fmla="*/ 0 w 6"/>
                    <a:gd name="T7" fmla="*/ 133 h 133"/>
                    <a:gd name="T8" fmla="*/ 0 w 6"/>
                    <a:gd name="T9" fmla="*/ 0 h 1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33"/>
                    <a:gd name="T17" fmla="*/ 6 w 6"/>
                    <a:gd name="T18" fmla="*/ 133 h 1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33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6" y="133"/>
                      </a:lnTo>
                      <a:lnTo>
                        <a:pt x="0" y="13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64" name="Rectangle 465"/>
                <p:cNvSpPr>
                  <a:spLocks noChangeArrowheads="1"/>
                </p:cNvSpPr>
                <p:nvPr/>
              </p:nvSpPr>
              <p:spPr bwMode="auto">
                <a:xfrm>
                  <a:off x="934" y="2258"/>
                  <a:ext cx="1" cy="131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65" name="Freeform 466"/>
                <p:cNvSpPr>
                  <a:spLocks/>
                </p:cNvSpPr>
                <p:nvPr/>
              </p:nvSpPr>
              <p:spPr bwMode="auto">
                <a:xfrm>
                  <a:off x="936" y="2260"/>
                  <a:ext cx="6" cy="106"/>
                </a:xfrm>
                <a:custGeom>
                  <a:avLst/>
                  <a:gdLst>
                    <a:gd name="T0" fmla="*/ 6 w 6"/>
                    <a:gd name="T1" fmla="*/ 6 h 106"/>
                    <a:gd name="T2" fmla="*/ 0 w 6"/>
                    <a:gd name="T3" fmla="*/ 0 h 106"/>
                    <a:gd name="T4" fmla="*/ 0 w 6"/>
                    <a:gd name="T5" fmla="*/ 106 h 106"/>
                    <a:gd name="T6" fmla="*/ 6 w 6"/>
                    <a:gd name="T7" fmla="*/ 106 h 106"/>
                    <a:gd name="T8" fmla="*/ 6 w 6"/>
                    <a:gd name="T9" fmla="*/ 6 h 10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06"/>
                    <a:gd name="T17" fmla="*/ 6 w 6"/>
                    <a:gd name="T18" fmla="*/ 106 h 10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06">
                      <a:moveTo>
                        <a:pt x="6" y="6"/>
                      </a:moveTo>
                      <a:lnTo>
                        <a:pt x="0" y="0"/>
                      </a:lnTo>
                      <a:lnTo>
                        <a:pt x="0" y="106"/>
                      </a:lnTo>
                      <a:lnTo>
                        <a:pt x="6" y="10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66" name="Freeform 467"/>
                <p:cNvSpPr>
                  <a:spLocks/>
                </p:cNvSpPr>
                <p:nvPr/>
              </p:nvSpPr>
              <p:spPr bwMode="auto">
                <a:xfrm>
                  <a:off x="938" y="2266"/>
                  <a:ext cx="4" cy="97"/>
                </a:xfrm>
                <a:custGeom>
                  <a:avLst/>
                  <a:gdLst>
                    <a:gd name="T0" fmla="*/ 0 w 4"/>
                    <a:gd name="T1" fmla="*/ 0 h 97"/>
                    <a:gd name="T2" fmla="*/ 0 w 4"/>
                    <a:gd name="T3" fmla="*/ 97 h 97"/>
                    <a:gd name="T4" fmla="*/ 4 w 4"/>
                    <a:gd name="T5" fmla="*/ 97 h 97"/>
                    <a:gd name="T6" fmla="*/ 4 w 4"/>
                    <a:gd name="T7" fmla="*/ 3 h 97"/>
                    <a:gd name="T8" fmla="*/ 0 w 4"/>
                    <a:gd name="T9" fmla="*/ 0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97"/>
                    <a:gd name="T17" fmla="*/ 4 w 4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97">
                      <a:moveTo>
                        <a:pt x="0" y="0"/>
                      </a:moveTo>
                      <a:lnTo>
                        <a:pt x="0" y="97"/>
                      </a:lnTo>
                      <a:lnTo>
                        <a:pt x="4" y="97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67" name="Line 468"/>
                <p:cNvSpPr>
                  <a:spLocks noChangeShapeType="1"/>
                </p:cNvSpPr>
                <p:nvPr/>
              </p:nvSpPr>
              <p:spPr bwMode="auto">
                <a:xfrm>
                  <a:off x="938" y="2275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68" name="Line 469"/>
                <p:cNvSpPr>
                  <a:spLocks noChangeShapeType="1"/>
                </p:cNvSpPr>
                <p:nvPr/>
              </p:nvSpPr>
              <p:spPr bwMode="auto">
                <a:xfrm>
                  <a:off x="938" y="2284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69" name="Line 470"/>
                <p:cNvSpPr>
                  <a:spLocks noChangeShapeType="1"/>
                </p:cNvSpPr>
                <p:nvPr/>
              </p:nvSpPr>
              <p:spPr bwMode="auto">
                <a:xfrm>
                  <a:off x="938" y="2293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0" name="Line 471"/>
                <p:cNvSpPr>
                  <a:spLocks noChangeShapeType="1"/>
                </p:cNvSpPr>
                <p:nvPr/>
              </p:nvSpPr>
              <p:spPr bwMode="auto">
                <a:xfrm>
                  <a:off x="938" y="2302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1" name="Line 472"/>
                <p:cNvSpPr>
                  <a:spLocks noChangeShapeType="1"/>
                </p:cNvSpPr>
                <p:nvPr/>
              </p:nvSpPr>
              <p:spPr bwMode="auto">
                <a:xfrm>
                  <a:off x="938" y="2310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2" name="Line 473"/>
                <p:cNvSpPr>
                  <a:spLocks noChangeShapeType="1"/>
                </p:cNvSpPr>
                <p:nvPr/>
              </p:nvSpPr>
              <p:spPr bwMode="auto">
                <a:xfrm>
                  <a:off x="938" y="2319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3" name="Line 474"/>
                <p:cNvSpPr>
                  <a:spLocks noChangeShapeType="1"/>
                </p:cNvSpPr>
                <p:nvPr/>
              </p:nvSpPr>
              <p:spPr bwMode="auto">
                <a:xfrm>
                  <a:off x="938" y="2328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4" name="Line 475"/>
                <p:cNvSpPr>
                  <a:spLocks noChangeShapeType="1"/>
                </p:cNvSpPr>
                <p:nvPr/>
              </p:nvSpPr>
              <p:spPr bwMode="auto">
                <a:xfrm>
                  <a:off x="938" y="2338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5" name="Line 476"/>
                <p:cNvSpPr>
                  <a:spLocks noChangeShapeType="1"/>
                </p:cNvSpPr>
                <p:nvPr/>
              </p:nvSpPr>
              <p:spPr bwMode="auto">
                <a:xfrm>
                  <a:off x="938" y="2347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6" name="Line 477"/>
                <p:cNvSpPr>
                  <a:spLocks noChangeShapeType="1"/>
                </p:cNvSpPr>
                <p:nvPr/>
              </p:nvSpPr>
              <p:spPr bwMode="auto">
                <a:xfrm>
                  <a:off x="938" y="2355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77" name="Rectangle 478"/>
                <p:cNvSpPr>
                  <a:spLocks noChangeArrowheads="1"/>
                </p:cNvSpPr>
                <p:nvPr/>
              </p:nvSpPr>
              <p:spPr bwMode="auto">
                <a:xfrm>
                  <a:off x="936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78" name="Freeform 479"/>
                <p:cNvSpPr>
                  <a:spLocks/>
                </p:cNvSpPr>
                <p:nvPr/>
              </p:nvSpPr>
              <p:spPr bwMode="auto">
                <a:xfrm>
                  <a:off x="937" y="2380"/>
                  <a:ext cx="5" cy="10"/>
                </a:xfrm>
                <a:custGeom>
                  <a:avLst/>
                  <a:gdLst>
                    <a:gd name="T0" fmla="*/ 2 w 5"/>
                    <a:gd name="T1" fmla="*/ 10 h 10"/>
                    <a:gd name="T2" fmla="*/ 2 w 5"/>
                    <a:gd name="T3" fmla="*/ 2 h 10"/>
                    <a:gd name="T4" fmla="*/ 0 w 5"/>
                    <a:gd name="T5" fmla="*/ 2 h 10"/>
                    <a:gd name="T6" fmla="*/ 0 w 5"/>
                    <a:gd name="T7" fmla="*/ 0 h 10"/>
                    <a:gd name="T8" fmla="*/ 5 w 5"/>
                    <a:gd name="T9" fmla="*/ 0 h 10"/>
                    <a:gd name="T10" fmla="*/ 5 w 5"/>
                    <a:gd name="T11" fmla="*/ 10 h 10"/>
                    <a:gd name="T12" fmla="*/ 2 w 5"/>
                    <a:gd name="T13" fmla="*/ 1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2" y="10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79" name="Freeform 480"/>
                <p:cNvSpPr>
                  <a:spLocks/>
                </p:cNvSpPr>
                <p:nvPr/>
              </p:nvSpPr>
              <p:spPr bwMode="auto">
                <a:xfrm>
                  <a:off x="944" y="2261"/>
                  <a:ext cx="6" cy="129"/>
                </a:xfrm>
                <a:custGeom>
                  <a:avLst/>
                  <a:gdLst>
                    <a:gd name="T0" fmla="*/ 0 w 6"/>
                    <a:gd name="T1" fmla="*/ 0 h 129"/>
                    <a:gd name="T2" fmla="*/ 6 w 6"/>
                    <a:gd name="T3" fmla="*/ 6 h 129"/>
                    <a:gd name="T4" fmla="*/ 6 w 6"/>
                    <a:gd name="T5" fmla="*/ 129 h 129"/>
                    <a:gd name="T6" fmla="*/ 0 w 6"/>
                    <a:gd name="T7" fmla="*/ 129 h 129"/>
                    <a:gd name="T8" fmla="*/ 0 w 6"/>
                    <a:gd name="T9" fmla="*/ 0 h 12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29"/>
                    <a:gd name="T17" fmla="*/ 6 w 6"/>
                    <a:gd name="T18" fmla="*/ 129 h 12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29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6" y="129"/>
                      </a:lnTo>
                      <a:lnTo>
                        <a:pt x="0" y="1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80" name="Freeform 481"/>
                <p:cNvSpPr>
                  <a:spLocks/>
                </p:cNvSpPr>
                <p:nvPr/>
              </p:nvSpPr>
              <p:spPr bwMode="auto">
                <a:xfrm>
                  <a:off x="944" y="2264"/>
                  <a:ext cx="6" cy="103"/>
                </a:xfrm>
                <a:custGeom>
                  <a:avLst/>
                  <a:gdLst>
                    <a:gd name="T0" fmla="*/ 6 w 6"/>
                    <a:gd name="T1" fmla="*/ 6 h 103"/>
                    <a:gd name="T2" fmla="*/ 0 w 6"/>
                    <a:gd name="T3" fmla="*/ 0 h 103"/>
                    <a:gd name="T4" fmla="*/ 0 w 6"/>
                    <a:gd name="T5" fmla="*/ 103 h 103"/>
                    <a:gd name="T6" fmla="*/ 6 w 6"/>
                    <a:gd name="T7" fmla="*/ 103 h 103"/>
                    <a:gd name="T8" fmla="*/ 6 w 6"/>
                    <a:gd name="T9" fmla="*/ 6 h 10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03"/>
                    <a:gd name="T17" fmla="*/ 6 w 6"/>
                    <a:gd name="T18" fmla="*/ 103 h 10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03">
                      <a:moveTo>
                        <a:pt x="6" y="6"/>
                      </a:moveTo>
                      <a:lnTo>
                        <a:pt x="0" y="0"/>
                      </a:lnTo>
                      <a:lnTo>
                        <a:pt x="0" y="103"/>
                      </a:lnTo>
                      <a:lnTo>
                        <a:pt x="6" y="103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81" name="Freeform 482"/>
                <p:cNvSpPr>
                  <a:spLocks/>
                </p:cNvSpPr>
                <p:nvPr/>
              </p:nvSpPr>
              <p:spPr bwMode="auto">
                <a:xfrm>
                  <a:off x="946" y="2270"/>
                  <a:ext cx="4" cy="94"/>
                </a:xfrm>
                <a:custGeom>
                  <a:avLst/>
                  <a:gdLst>
                    <a:gd name="T0" fmla="*/ 0 w 4"/>
                    <a:gd name="T1" fmla="*/ 0 h 94"/>
                    <a:gd name="T2" fmla="*/ 0 w 4"/>
                    <a:gd name="T3" fmla="*/ 94 h 94"/>
                    <a:gd name="T4" fmla="*/ 4 w 4"/>
                    <a:gd name="T5" fmla="*/ 94 h 94"/>
                    <a:gd name="T6" fmla="*/ 4 w 4"/>
                    <a:gd name="T7" fmla="*/ 3 h 94"/>
                    <a:gd name="T8" fmla="*/ 0 w 4"/>
                    <a:gd name="T9" fmla="*/ 0 h 9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94"/>
                    <a:gd name="T17" fmla="*/ 4 w 4"/>
                    <a:gd name="T18" fmla="*/ 94 h 9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94">
                      <a:moveTo>
                        <a:pt x="0" y="0"/>
                      </a:moveTo>
                      <a:lnTo>
                        <a:pt x="0" y="94"/>
                      </a:lnTo>
                      <a:lnTo>
                        <a:pt x="4" y="94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82" name="Line 483"/>
                <p:cNvSpPr>
                  <a:spLocks noChangeShapeType="1"/>
                </p:cNvSpPr>
                <p:nvPr/>
              </p:nvSpPr>
              <p:spPr bwMode="auto">
                <a:xfrm>
                  <a:off x="946" y="2278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3" name="Line 484"/>
                <p:cNvSpPr>
                  <a:spLocks noChangeShapeType="1"/>
                </p:cNvSpPr>
                <p:nvPr/>
              </p:nvSpPr>
              <p:spPr bwMode="auto">
                <a:xfrm>
                  <a:off x="946" y="2287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4" name="Line 485"/>
                <p:cNvSpPr>
                  <a:spLocks noChangeShapeType="1"/>
                </p:cNvSpPr>
                <p:nvPr/>
              </p:nvSpPr>
              <p:spPr bwMode="auto">
                <a:xfrm>
                  <a:off x="946" y="2296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5" name="Line 486"/>
                <p:cNvSpPr>
                  <a:spLocks noChangeShapeType="1"/>
                </p:cNvSpPr>
                <p:nvPr/>
              </p:nvSpPr>
              <p:spPr bwMode="auto">
                <a:xfrm>
                  <a:off x="946" y="2304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6" name="Line 487"/>
                <p:cNvSpPr>
                  <a:spLocks noChangeShapeType="1"/>
                </p:cNvSpPr>
                <p:nvPr/>
              </p:nvSpPr>
              <p:spPr bwMode="auto">
                <a:xfrm>
                  <a:off x="946" y="2313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7" name="Line 488"/>
                <p:cNvSpPr>
                  <a:spLocks noChangeShapeType="1"/>
                </p:cNvSpPr>
                <p:nvPr/>
              </p:nvSpPr>
              <p:spPr bwMode="auto">
                <a:xfrm>
                  <a:off x="946" y="2321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8" name="Line 489"/>
                <p:cNvSpPr>
                  <a:spLocks noChangeShapeType="1"/>
                </p:cNvSpPr>
                <p:nvPr/>
              </p:nvSpPr>
              <p:spPr bwMode="auto">
                <a:xfrm>
                  <a:off x="946" y="2330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89" name="Line 490"/>
                <p:cNvSpPr>
                  <a:spLocks noChangeShapeType="1"/>
                </p:cNvSpPr>
                <p:nvPr/>
              </p:nvSpPr>
              <p:spPr bwMode="auto">
                <a:xfrm>
                  <a:off x="946" y="2339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90" name="Line 491"/>
                <p:cNvSpPr>
                  <a:spLocks noChangeShapeType="1"/>
                </p:cNvSpPr>
                <p:nvPr/>
              </p:nvSpPr>
              <p:spPr bwMode="auto">
                <a:xfrm>
                  <a:off x="946" y="2347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91" name="Line 492"/>
                <p:cNvSpPr>
                  <a:spLocks noChangeShapeType="1"/>
                </p:cNvSpPr>
                <p:nvPr/>
              </p:nvSpPr>
              <p:spPr bwMode="auto">
                <a:xfrm>
                  <a:off x="946" y="2356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92" name="Rectangle 493"/>
                <p:cNvSpPr>
                  <a:spLocks noChangeArrowheads="1"/>
                </p:cNvSpPr>
                <p:nvPr/>
              </p:nvSpPr>
              <p:spPr bwMode="auto">
                <a:xfrm>
                  <a:off x="944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93" name="Freeform 494"/>
                <p:cNvSpPr>
                  <a:spLocks/>
                </p:cNvSpPr>
                <p:nvPr/>
              </p:nvSpPr>
              <p:spPr bwMode="auto">
                <a:xfrm>
                  <a:off x="945" y="2380"/>
                  <a:ext cx="5" cy="10"/>
                </a:xfrm>
                <a:custGeom>
                  <a:avLst/>
                  <a:gdLst>
                    <a:gd name="T0" fmla="*/ 2 w 5"/>
                    <a:gd name="T1" fmla="*/ 10 h 10"/>
                    <a:gd name="T2" fmla="*/ 2 w 5"/>
                    <a:gd name="T3" fmla="*/ 2 h 10"/>
                    <a:gd name="T4" fmla="*/ 0 w 5"/>
                    <a:gd name="T5" fmla="*/ 2 h 10"/>
                    <a:gd name="T6" fmla="*/ 0 w 5"/>
                    <a:gd name="T7" fmla="*/ 0 h 10"/>
                    <a:gd name="T8" fmla="*/ 5 w 5"/>
                    <a:gd name="T9" fmla="*/ 0 h 10"/>
                    <a:gd name="T10" fmla="*/ 5 w 5"/>
                    <a:gd name="T11" fmla="*/ 10 h 10"/>
                    <a:gd name="T12" fmla="*/ 2 w 5"/>
                    <a:gd name="T13" fmla="*/ 10 h 1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10"/>
                    <a:gd name="T23" fmla="*/ 5 w 5"/>
                    <a:gd name="T24" fmla="*/ 10 h 1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10">
                      <a:moveTo>
                        <a:pt x="2" y="10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94" name="Freeform 495"/>
                <p:cNvSpPr>
                  <a:spLocks/>
                </p:cNvSpPr>
                <p:nvPr/>
              </p:nvSpPr>
              <p:spPr bwMode="auto">
                <a:xfrm>
                  <a:off x="951" y="2265"/>
                  <a:ext cx="6" cy="125"/>
                </a:xfrm>
                <a:custGeom>
                  <a:avLst/>
                  <a:gdLst>
                    <a:gd name="T0" fmla="*/ 0 w 6"/>
                    <a:gd name="T1" fmla="*/ 0 h 125"/>
                    <a:gd name="T2" fmla="*/ 6 w 6"/>
                    <a:gd name="T3" fmla="*/ 6 h 125"/>
                    <a:gd name="T4" fmla="*/ 6 w 6"/>
                    <a:gd name="T5" fmla="*/ 125 h 125"/>
                    <a:gd name="T6" fmla="*/ 0 w 6"/>
                    <a:gd name="T7" fmla="*/ 125 h 125"/>
                    <a:gd name="T8" fmla="*/ 0 w 6"/>
                    <a:gd name="T9" fmla="*/ 0 h 1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25"/>
                    <a:gd name="T17" fmla="*/ 6 w 6"/>
                    <a:gd name="T18" fmla="*/ 125 h 1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25">
                      <a:moveTo>
                        <a:pt x="0" y="0"/>
                      </a:moveTo>
                      <a:lnTo>
                        <a:pt x="6" y="6"/>
                      </a:lnTo>
                      <a:lnTo>
                        <a:pt x="6" y="125"/>
                      </a:lnTo>
                      <a:lnTo>
                        <a:pt x="0" y="1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95" name="Rectangle 496"/>
                <p:cNvSpPr>
                  <a:spLocks noChangeArrowheads="1"/>
                </p:cNvSpPr>
                <p:nvPr/>
              </p:nvSpPr>
              <p:spPr bwMode="auto">
                <a:xfrm>
                  <a:off x="950" y="2266"/>
                  <a:ext cx="1" cy="123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96" name="Freeform 497"/>
                <p:cNvSpPr>
                  <a:spLocks/>
                </p:cNvSpPr>
                <p:nvPr/>
              </p:nvSpPr>
              <p:spPr bwMode="auto">
                <a:xfrm>
                  <a:off x="951" y="2268"/>
                  <a:ext cx="6" cy="99"/>
                </a:xfrm>
                <a:custGeom>
                  <a:avLst/>
                  <a:gdLst>
                    <a:gd name="T0" fmla="*/ 6 w 6"/>
                    <a:gd name="T1" fmla="*/ 5 h 99"/>
                    <a:gd name="T2" fmla="*/ 0 w 6"/>
                    <a:gd name="T3" fmla="*/ 0 h 99"/>
                    <a:gd name="T4" fmla="*/ 0 w 6"/>
                    <a:gd name="T5" fmla="*/ 99 h 99"/>
                    <a:gd name="T6" fmla="*/ 6 w 6"/>
                    <a:gd name="T7" fmla="*/ 99 h 99"/>
                    <a:gd name="T8" fmla="*/ 6 w 6"/>
                    <a:gd name="T9" fmla="*/ 5 h 9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99"/>
                    <a:gd name="T17" fmla="*/ 6 w 6"/>
                    <a:gd name="T18" fmla="*/ 99 h 9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99">
                      <a:moveTo>
                        <a:pt x="6" y="5"/>
                      </a:moveTo>
                      <a:lnTo>
                        <a:pt x="0" y="0"/>
                      </a:lnTo>
                      <a:lnTo>
                        <a:pt x="0" y="99"/>
                      </a:lnTo>
                      <a:lnTo>
                        <a:pt x="6" y="99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97" name="Freeform 498"/>
                <p:cNvSpPr>
                  <a:spLocks/>
                </p:cNvSpPr>
                <p:nvPr/>
              </p:nvSpPr>
              <p:spPr bwMode="auto">
                <a:xfrm>
                  <a:off x="953" y="2274"/>
                  <a:ext cx="4" cy="90"/>
                </a:xfrm>
                <a:custGeom>
                  <a:avLst/>
                  <a:gdLst>
                    <a:gd name="T0" fmla="*/ 0 w 4"/>
                    <a:gd name="T1" fmla="*/ 0 h 90"/>
                    <a:gd name="T2" fmla="*/ 0 w 4"/>
                    <a:gd name="T3" fmla="*/ 90 h 90"/>
                    <a:gd name="T4" fmla="*/ 4 w 4"/>
                    <a:gd name="T5" fmla="*/ 90 h 90"/>
                    <a:gd name="T6" fmla="*/ 4 w 4"/>
                    <a:gd name="T7" fmla="*/ 3 h 90"/>
                    <a:gd name="T8" fmla="*/ 0 w 4"/>
                    <a:gd name="T9" fmla="*/ 0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90"/>
                    <a:gd name="T17" fmla="*/ 4 w 4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90">
                      <a:moveTo>
                        <a:pt x="0" y="0"/>
                      </a:moveTo>
                      <a:lnTo>
                        <a:pt x="0" y="90"/>
                      </a:lnTo>
                      <a:lnTo>
                        <a:pt x="4" y="90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798" name="Line 499"/>
                <p:cNvSpPr>
                  <a:spLocks noChangeShapeType="1"/>
                </p:cNvSpPr>
                <p:nvPr/>
              </p:nvSpPr>
              <p:spPr bwMode="auto">
                <a:xfrm>
                  <a:off x="953" y="2282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799" name="Line 500"/>
                <p:cNvSpPr>
                  <a:spLocks noChangeShapeType="1"/>
                </p:cNvSpPr>
                <p:nvPr/>
              </p:nvSpPr>
              <p:spPr bwMode="auto">
                <a:xfrm>
                  <a:off x="953" y="2291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0" name="Line 501"/>
                <p:cNvSpPr>
                  <a:spLocks noChangeShapeType="1"/>
                </p:cNvSpPr>
                <p:nvPr/>
              </p:nvSpPr>
              <p:spPr bwMode="auto">
                <a:xfrm>
                  <a:off x="953" y="2299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1" name="Line 502"/>
                <p:cNvSpPr>
                  <a:spLocks noChangeShapeType="1"/>
                </p:cNvSpPr>
                <p:nvPr/>
              </p:nvSpPr>
              <p:spPr bwMode="auto">
                <a:xfrm>
                  <a:off x="953" y="2307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2" name="Line 503"/>
                <p:cNvSpPr>
                  <a:spLocks noChangeShapeType="1"/>
                </p:cNvSpPr>
                <p:nvPr/>
              </p:nvSpPr>
              <p:spPr bwMode="auto">
                <a:xfrm>
                  <a:off x="953" y="2315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3" name="Line 504"/>
                <p:cNvSpPr>
                  <a:spLocks noChangeShapeType="1"/>
                </p:cNvSpPr>
                <p:nvPr/>
              </p:nvSpPr>
              <p:spPr bwMode="auto">
                <a:xfrm>
                  <a:off x="953" y="2323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4" name="Line 505"/>
                <p:cNvSpPr>
                  <a:spLocks noChangeShapeType="1"/>
                </p:cNvSpPr>
                <p:nvPr/>
              </p:nvSpPr>
              <p:spPr bwMode="auto">
                <a:xfrm>
                  <a:off x="953" y="2332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5" name="Line 506"/>
                <p:cNvSpPr>
                  <a:spLocks noChangeShapeType="1"/>
                </p:cNvSpPr>
                <p:nvPr/>
              </p:nvSpPr>
              <p:spPr bwMode="auto">
                <a:xfrm>
                  <a:off x="953" y="2341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6" name="Line 507"/>
                <p:cNvSpPr>
                  <a:spLocks noChangeShapeType="1"/>
                </p:cNvSpPr>
                <p:nvPr/>
              </p:nvSpPr>
              <p:spPr bwMode="auto">
                <a:xfrm>
                  <a:off x="953" y="2349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7" name="Line 508"/>
                <p:cNvSpPr>
                  <a:spLocks noChangeShapeType="1"/>
                </p:cNvSpPr>
                <p:nvPr/>
              </p:nvSpPr>
              <p:spPr bwMode="auto">
                <a:xfrm>
                  <a:off x="953" y="2357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08" name="Rectangle 509"/>
                <p:cNvSpPr>
                  <a:spLocks noChangeArrowheads="1"/>
                </p:cNvSpPr>
                <p:nvPr/>
              </p:nvSpPr>
              <p:spPr bwMode="auto">
                <a:xfrm>
                  <a:off x="951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09" name="Freeform 510"/>
                <p:cNvSpPr>
                  <a:spLocks/>
                </p:cNvSpPr>
                <p:nvPr/>
              </p:nvSpPr>
              <p:spPr bwMode="auto">
                <a:xfrm>
                  <a:off x="953" y="2381"/>
                  <a:ext cx="4" cy="9"/>
                </a:xfrm>
                <a:custGeom>
                  <a:avLst/>
                  <a:gdLst>
                    <a:gd name="T0" fmla="*/ 1 w 4"/>
                    <a:gd name="T1" fmla="*/ 9 h 9"/>
                    <a:gd name="T2" fmla="*/ 1 w 4"/>
                    <a:gd name="T3" fmla="*/ 1 h 9"/>
                    <a:gd name="T4" fmla="*/ 0 w 4"/>
                    <a:gd name="T5" fmla="*/ 1 h 9"/>
                    <a:gd name="T6" fmla="*/ 0 w 4"/>
                    <a:gd name="T7" fmla="*/ 0 h 9"/>
                    <a:gd name="T8" fmla="*/ 4 w 4"/>
                    <a:gd name="T9" fmla="*/ 0 h 9"/>
                    <a:gd name="T10" fmla="*/ 4 w 4"/>
                    <a:gd name="T11" fmla="*/ 9 h 9"/>
                    <a:gd name="T12" fmla="*/ 1 w 4"/>
                    <a:gd name="T13" fmla="*/ 9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"/>
                    <a:gd name="T22" fmla="*/ 0 h 9"/>
                    <a:gd name="T23" fmla="*/ 4 w 4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" h="9">
                      <a:moveTo>
                        <a:pt x="1" y="9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10" name="Freeform 511"/>
                <p:cNvSpPr>
                  <a:spLocks/>
                </p:cNvSpPr>
                <p:nvPr/>
              </p:nvSpPr>
              <p:spPr bwMode="auto">
                <a:xfrm>
                  <a:off x="959" y="2269"/>
                  <a:ext cx="6" cy="121"/>
                </a:xfrm>
                <a:custGeom>
                  <a:avLst/>
                  <a:gdLst>
                    <a:gd name="T0" fmla="*/ 0 w 6"/>
                    <a:gd name="T1" fmla="*/ 0 h 121"/>
                    <a:gd name="T2" fmla="*/ 6 w 6"/>
                    <a:gd name="T3" fmla="*/ 5 h 121"/>
                    <a:gd name="T4" fmla="*/ 6 w 6"/>
                    <a:gd name="T5" fmla="*/ 121 h 121"/>
                    <a:gd name="T6" fmla="*/ 0 w 6"/>
                    <a:gd name="T7" fmla="*/ 121 h 121"/>
                    <a:gd name="T8" fmla="*/ 0 w 6"/>
                    <a:gd name="T9" fmla="*/ 0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21"/>
                    <a:gd name="T17" fmla="*/ 6 w 6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21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6" y="121"/>
                      </a:lnTo>
                      <a:lnTo>
                        <a:pt x="0" y="12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11" name="Rectangle 512"/>
                <p:cNvSpPr>
                  <a:spLocks noChangeArrowheads="1"/>
                </p:cNvSpPr>
                <p:nvPr/>
              </p:nvSpPr>
              <p:spPr bwMode="auto">
                <a:xfrm>
                  <a:off x="957" y="2268"/>
                  <a:ext cx="1" cy="121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12" name="Freeform 513"/>
                <p:cNvSpPr>
                  <a:spLocks/>
                </p:cNvSpPr>
                <p:nvPr/>
              </p:nvSpPr>
              <p:spPr bwMode="auto">
                <a:xfrm>
                  <a:off x="959" y="2271"/>
                  <a:ext cx="6" cy="97"/>
                </a:xfrm>
                <a:custGeom>
                  <a:avLst/>
                  <a:gdLst>
                    <a:gd name="T0" fmla="*/ 6 w 6"/>
                    <a:gd name="T1" fmla="*/ 6 h 97"/>
                    <a:gd name="T2" fmla="*/ 0 w 6"/>
                    <a:gd name="T3" fmla="*/ 0 h 97"/>
                    <a:gd name="T4" fmla="*/ 0 w 6"/>
                    <a:gd name="T5" fmla="*/ 97 h 97"/>
                    <a:gd name="T6" fmla="*/ 6 w 6"/>
                    <a:gd name="T7" fmla="*/ 97 h 97"/>
                    <a:gd name="T8" fmla="*/ 6 w 6"/>
                    <a:gd name="T9" fmla="*/ 6 h 9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97"/>
                    <a:gd name="T17" fmla="*/ 6 w 6"/>
                    <a:gd name="T18" fmla="*/ 97 h 9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97">
                      <a:moveTo>
                        <a:pt x="6" y="6"/>
                      </a:moveTo>
                      <a:lnTo>
                        <a:pt x="0" y="0"/>
                      </a:lnTo>
                      <a:lnTo>
                        <a:pt x="0" y="97"/>
                      </a:lnTo>
                      <a:lnTo>
                        <a:pt x="6" y="97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13" name="Freeform 514"/>
                <p:cNvSpPr>
                  <a:spLocks/>
                </p:cNvSpPr>
                <p:nvPr/>
              </p:nvSpPr>
              <p:spPr bwMode="auto">
                <a:xfrm>
                  <a:off x="961" y="2277"/>
                  <a:ext cx="4" cy="88"/>
                </a:xfrm>
                <a:custGeom>
                  <a:avLst/>
                  <a:gdLst>
                    <a:gd name="T0" fmla="*/ 0 w 4"/>
                    <a:gd name="T1" fmla="*/ 0 h 88"/>
                    <a:gd name="T2" fmla="*/ 0 w 4"/>
                    <a:gd name="T3" fmla="*/ 88 h 88"/>
                    <a:gd name="T4" fmla="*/ 4 w 4"/>
                    <a:gd name="T5" fmla="*/ 88 h 88"/>
                    <a:gd name="T6" fmla="*/ 4 w 4"/>
                    <a:gd name="T7" fmla="*/ 3 h 88"/>
                    <a:gd name="T8" fmla="*/ 0 w 4"/>
                    <a:gd name="T9" fmla="*/ 0 h 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88"/>
                    <a:gd name="T17" fmla="*/ 4 w 4"/>
                    <a:gd name="T18" fmla="*/ 88 h 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88">
                      <a:moveTo>
                        <a:pt x="0" y="0"/>
                      </a:moveTo>
                      <a:lnTo>
                        <a:pt x="0" y="88"/>
                      </a:lnTo>
                      <a:lnTo>
                        <a:pt x="4" y="88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14" name="Line 515"/>
                <p:cNvSpPr>
                  <a:spLocks noChangeShapeType="1"/>
                </p:cNvSpPr>
                <p:nvPr/>
              </p:nvSpPr>
              <p:spPr bwMode="auto">
                <a:xfrm>
                  <a:off x="961" y="2285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15" name="Line 516"/>
                <p:cNvSpPr>
                  <a:spLocks noChangeShapeType="1"/>
                </p:cNvSpPr>
                <p:nvPr/>
              </p:nvSpPr>
              <p:spPr bwMode="auto">
                <a:xfrm>
                  <a:off x="961" y="2293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16" name="Line 517"/>
                <p:cNvSpPr>
                  <a:spLocks noChangeShapeType="1"/>
                </p:cNvSpPr>
                <p:nvPr/>
              </p:nvSpPr>
              <p:spPr bwMode="auto">
                <a:xfrm>
                  <a:off x="961" y="2301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17" name="Line 518"/>
                <p:cNvSpPr>
                  <a:spLocks noChangeShapeType="1"/>
                </p:cNvSpPr>
                <p:nvPr/>
              </p:nvSpPr>
              <p:spPr bwMode="auto">
                <a:xfrm>
                  <a:off x="961" y="2310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18" name="Line 519"/>
                <p:cNvSpPr>
                  <a:spLocks noChangeShapeType="1"/>
                </p:cNvSpPr>
                <p:nvPr/>
              </p:nvSpPr>
              <p:spPr bwMode="auto">
                <a:xfrm>
                  <a:off x="961" y="2317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19" name="Line 520"/>
                <p:cNvSpPr>
                  <a:spLocks noChangeShapeType="1"/>
                </p:cNvSpPr>
                <p:nvPr/>
              </p:nvSpPr>
              <p:spPr bwMode="auto">
                <a:xfrm>
                  <a:off x="961" y="2325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20" name="Line 521"/>
                <p:cNvSpPr>
                  <a:spLocks noChangeShapeType="1"/>
                </p:cNvSpPr>
                <p:nvPr/>
              </p:nvSpPr>
              <p:spPr bwMode="auto">
                <a:xfrm>
                  <a:off x="961" y="2334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21" name="Line 522"/>
                <p:cNvSpPr>
                  <a:spLocks noChangeShapeType="1"/>
                </p:cNvSpPr>
                <p:nvPr/>
              </p:nvSpPr>
              <p:spPr bwMode="auto">
                <a:xfrm>
                  <a:off x="961" y="2342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22" name="Line 523"/>
                <p:cNvSpPr>
                  <a:spLocks noChangeShapeType="1"/>
                </p:cNvSpPr>
                <p:nvPr/>
              </p:nvSpPr>
              <p:spPr bwMode="auto">
                <a:xfrm>
                  <a:off x="961" y="2350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23" name="Line 524"/>
                <p:cNvSpPr>
                  <a:spLocks noChangeShapeType="1"/>
                </p:cNvSpPr>
                <p:nvPr/>
              </p:nvSpPr>
              <p:spPr bwMode="auto">
                <a:xfrm>
                  <a:off x="961" y="2358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24" name="Rectangle 525"/>
                <p:cNvSpPr>
                  <a:spLocks noChangeArrowheads="1"/>
                </p:cNvSpPr>
                <p:nvPr/>
              </p:nvSpPr>
              <p:spPr bwMode="auto">
                <a:xfrm>
                  <a:off x="959" y="2382"/>
                  <a:ext cx="3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25" name="Freeform 526"/>
                <p:cNvSpPr>
                  <a:spLocks/>
                </p:cNvSpPr>
                <p:nvPr/>
              </p:nvSpPr>
              <p:spPr bwMode="auto">
                <a:xfrm>
                  <a:off x="961" y="2381"/>
                  <a:ext cx="4" cy="9"/>
                </a:xfrm>
                <a:custGeom>
                  <a:avLst/>
                  <a:gdLst>
                    <a:gd name="T0" fmla="*/ 1 w 4"/>
                    <a:gd name="T1" fmla="*/ 9 h 9"/>
                    <a:gd name="T2" fmla="*/ 1 w 4"/>
                    <a:gd name="T3" fmla="*/ 1 h 9"/>
                    <a:gd name="T4" fmla="*/ 0 w 4"/>
                    <a:gd name="T5" fmla="*/ 1 h 9"/>
                    <a:gd name="T6" fmla="*/ 0 w 4"/>
                    <a:gd name="T7" fmla="*/ 0 h 9"/>
                    <a:gd name="T8" fmla="*/ 4 w 4"/>
                    <a:gd name="T9" fmla="*/ 0 h 9"/>
                    <a:gd name="T10" fmla="*/ 4 w 4"/>
                    <a:gd name="T11" fmla="*/ 9 h 9"/>
                    <a:gd name="T12" fmla="*/ 1 w 4"/>
                    <a:gd name="T13" fmla="*/ 9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"/>
                    <a:gd name="T22" fmla="*/ 0 h 9"/>
                    <a:gd name="T23" fmla="*/ 4 w 4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" h="9">
                      <a:moveTo>
                        <a:pt x="1" y="9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9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26" name="Freeform 527"/>
                <p:cNvSpPr>
                  <a:spLocks/>
                </p:cNvSpPr>
                <p:nvPr/>
              </p:nvSpPr>
              <p:spPr bwMode="auto">
                <a:xfrm>
                  <a:off x="966" y="2273"/>
                  <a:ext cx="6" cy="116"/>
                </a:xfrm>
                <a:custGeom>
                  <a:avLst/>
                  <a:gdLst>
                    <a:gd name="T0" fmla="*/ 0 w 6"/>
                    <a:gd name="T1" fmla="*/ 0 h 116"/>
                    <a:gd name="T2" fmla="*/ 6 w 6"/>
                    <a:gd name="T3" fmla="*/ 5 h 116"/>
                    <a:gd name="T4" fmla="*/ 6 w 6"/>
                    <a:gd name="T5" fmla="*/ 116 h 116"/>
                    <a:gd name="T6" fmla="*/ 0 w 6"/>
                    <a:gd name="T7" fmla="*/ 116 h 116"/>
                    <a:gd name="T8" fmla="*/ 0 w 6"/>
                    <a:gd name="T9" fmla="*/ 0 h 11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16"/>
                    <a:gd name="T17" fmla="*/ 6 w 6"/>
                    <a:gd name="T18" fmla="*/ 116 h 11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16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6" y="116"/>
                      </a:lnTo>
                      <a:lnTo>
                        <a:pt x="0" y="1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27" name="Rectangle 528"/>
                <p:cNvSpPr>
                  <a:spLocks noChangeArrowheads="1"/>
                </p:cNvSpPr>
                <p:nvPr/>
              </p:nvSpPr>
              <p:spPr bwMode="auto">
                <a:xfrm>
                  <a:off x="965" y="2272"/>
                  <a:ext cx="1" cy="117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28" name="Freeform 529"/>
                <p:cNvSpPr>
                  <a:spLocks/>
                </p:cNvSpPr>
                <p:nvPr/>
              </p:nvSpPr>
              <p:spPr bwMode="auto">
                <a:xfrm>
                  <a:off x="966" y="2275"/>
                  <a:ext cx="6" cy="93"/>
                </a:xfrm>
                <a:custGeom>
                  <a:avLst/>
                  <a:gdLst>
                    <a:gd name="T0" fmla="*/ 6 w 6"/>
                    <a:gd name="T1" fmla="*/ 6 h 93"/>
                    <a:gd name="T2" fmla="*/ 0 w 6"/>
                    <a:gd name="T3" fmla="*/ 0 h 93"/>
                    <a:gd name="T4" fmla="*/ 0 w 6"/>
                    <a:gd name="T5" fmla="*/ 93 h 93"/>
                    <a:gd name="T6" fmla="*/ 6 w 6"/>
                    <a:gd name="T7" fmla="*/ 93 h 93"/>
                    <a:gd name="T8" fmla="*/ 6 w 6"/>
                    <a:gd name="T9" fmla="*/ 6 h 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93"/>
                    <a:gd name="T17" fmla="*/ 6 w 6"/>
                    <a:gd name="T18" fmla="*/ 93 h 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93">
                      <a:moveTo>
                        <a:pt x="6" y="6"/>
                      </a:moveTo>
                      <a:lnTo>
                        <a:pt x="0" y="0"/>
                      </a:lnTo>
                      <a:lnTo>
                        <a:pt x="0" y="93"/>
                      </a:lnTo>
                      <a:lnTo>
                        <a:pt x="6" y="93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29" name="Freeform 530"/>
                <p:cNvSpPr>
                  <a:spLocks/>
                </p:cNvSpPr>
                <p:nvPr/>
              </p:nvSpPr>
              <p:spPr bwMode="auto">
                <a:xfrm>
                  <a:off x="968" y="2280"/>
                  <a:ext cx="4" cy="86"/>
                </a:xfrm>
                <a:custGeom>
                  <a:avLst/>
                  <a:gdLst>
                    <a:gd name="T0" fmla="*/ 0 w 4"/>
                    <a:gd name="T1" fmla="*/ 0 h 86"/>
                    <a:gd name="T2" fmla="*/ 0 w 4"/>
                    <a:gd name="T3" fmla="*/ 86 h 86"/>
                    <a:gd name="T4" fmla="*/ 4 w 4"/>
                    <a:gd name="T5" fmla="*/ 86 h 86"/>
                    <a:gd name="T6" fmla="*/ 4 w 4"/>
                    <a:gd name="T7" fmla="*/ 3 h 86"/>
                    <a:gd name="T8" fmla="*/ 0 w 4"/>
                    <a:gd name="T9" fmla="*/ 0 h 8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86"/>
                    <a:gd name="T17" fmla="*/ 4 w 4"/>
                    <a:gd name="T18" fmla="*/ 86 h 8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86">
                      <a:moveTo>
                        <a:pt x="0" y="0"/>
                      </a:moveTo>
                      <a:lnTo>
                        <a:pt x="0" y="86"/>
                      </a:lnTo>
                      <a:lnTo>
                        <a:pt x="4" y="86"/>
                      </a:lnTo>
                      <a:lnTo>
                        <a:pt x="4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30" name="Line 531"/>
                <p:cNvSpPr>
                  <a:spLocks noChangeShapeType="1"/>
                </p:cNvSpPr>
                <p:nvPr/>
              </p:nvSpPr>
              <p:spPr bwMode="auto">
                <a:xfrm>
                  <a:off x="968" y="2288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1" name="Line 532"/>
                <p:cNvSpPr>
                  <a:spLocks noChangeShapeType="1"/>
                </p:cNvSpPr>
                <p:nvPr/>
              </p:nvSpPr>
              <p:spPr bwMode="auto">
                <a:xfrm>
                  <a:off x="968" y="2296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2" name="Line 533"/>
                <p:cNvSpPr>
                  <a:spLocks noChangeShapeType="1"/>
                </p:cNvSpPr>
                <p:nvPr/>
              </p:nvSpPr>
              <p:spPr bwMode="auto">
                <a:xfrm>
                  <a:off x="968" y="2304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3" name="Line 534"/>
                <p:cNvSpPr>
                  <a:spLocks noChangeShapeType="1"/>
                </p:cNvSpPr>
                <p:nvPr/>
              </p:nvSpPr>
              <p:spPr bwMode="auto">
                <a:xfrm>
                  <a:off x="968" y="2312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4" name="Line 535"/>
                <p:cNvSpPr>
                  <a:spLocks noChangeShapeType="1"/>
                </p:cNvSpPr>
                <p:nvPr/>
              </p:nvSpPr>
              <p:spPr bwMode="auto">
                <a:xfrm>
                  <a:off x="968" y="2319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5" name="Line 536"/>
                <p:cNvSpPr>
                  <a:spLocks noChangeShapeType="1"/>
                </p:cNvSpPr>
                <p:nvPr/>
              </p:nvSpPr>
              <p:spPr bwMode="auto">
                <a:xfrm>
                  <a:off x="968" y="2327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6" name="Line 537"/>
                <p:cNvSpPr>
                  <a:spLocks noChangeShapeType="1"/>
                </p:cNvSpPr>
                <p:nvPr/>
              </p:nvSpPr>
              <p:spPr bwMode="auto">
                <a:xfrm>
                  <a:off x="968" y="2335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7" name="Line 538"/>
                <p:cNvSpPr>
                  <a:spLocks noChangeShapeType="1"/>
                </p:cNvSpPr>
                <p:nvPr/>
              </p:nvSpPr>
              <p:spPr bwMode="auto">
                <a:xfrm>
                  <a:off x="968" y="2343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8" name="Line 539"/>
                <p:cNvSpPr>
                  <a:spLocks noChangeShapeType="1"/>
                </p:cNvSpPr>
                <p:nvPr/>
              </p:nvSpPr>
              <p:spPr bwMode="auto">
                <a:xfrm>
                  <a:off x="968" y="2351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39" name="Line 540"/>
                <p:cNvSpPr>
                  <a:spLocks noChangeShapeType="1"/>
                </p:cNvSpPr>
                <p:nvPr/>
              </p:nvSpPr>
              <p:spPr bwMode="auto">
                <a:xfrm>
                  <a:off x="968" y="2358"/>
                  <a:ext cx="4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40" name="Rectangle 541"/>
                <p:cNvSpPr>
                  <a:spLocks noChangeArrowheads="1"/>
                </p:cNvSpPr>
                <p:nvPr/>
              </p:nvSpPr>
              <p:spPr bwMode="auto">
                <a:xfrm>
                  <a:off x="966" y="2382"/>
                  <a:ext cx="2" cy="7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41" name="Freeform 542"/>
                <p:cNvSpPr>
                  <a:spLocks/>
                </p:cNvSpPr>
                <p:nvPr/>
              </p:nvSpPr>
              <p:spPr bwMode="auto">
                <a:xfrm>
                  <a:off x="968" y="2381"/>
                  <a:ext cx="4" cy="8"/>
                </a:xfrm>
                <a:custGeom>
                  <a:avLst/>
                  <a:gdLst>
                    <a:gd name="T0" fmla="*/ 1 w 4"/>
                    <a:gd name="T1" fmla="*/ 8 h 8"/>
                    <a:gd name="T2" fmla="*/ 1 w 4"/>
                    <a:gd name="T3" fmla="*/ 1 h 8"/>
                    <a:gd name="T4" fmla="*/ 0 w 4"/>
                    <a:gd name="T5" fmla="*/ 1 h 8"/>
                    <a:gd name="T6" fmla="*/ 0 w 4"/>
                    <a:gd name="T7" fmla="*/ 0 h 8"/>
                    <a:gd name="T8" fmla="*/ 4 w 4"/>
                    <a:gd name="T9" fmla="*/ 0 h 8"/>
                    <a:gd name="T10" fmla="*/ 4 w 4"/>
                    <a:gd name="T11" fmla="*/ 8 h 8"/>
                    <a:gd name="T12" fmla="*/ 1 w 4"/>
                    <a:gd name="T13" fmla="*/ 8 h 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"/>
                    <a:gd name="T22" fmla="*/ 0 h 8"/>
                    <a:gd name="T23" fmla="*/ 4 w 4"/>
                    <a:gd name="T24" fmla="*/ 8 h 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" h="8">
                      <a:moveTo>
                        <a:pt x="1" y="8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8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42" name="Freeform 543"/>
                <p:cNvSpPr>
                  <a:spLocks/>
                </p:cNvSpPr>
                <p:nvPr/>
              </p:nvSpPr>
              <p:spPr bwMode="auto">
                <a:xfrm>
                  <a:off x="974" y="2277"/>
                  <a:ext cx="6" cy="112"/>
                </a:xfrm>
                <a:custGeom>
                  <a:avLst/>
                  <a:gdLst>
                    <a:gd name="T0" fmla="*/ 0 w 6"/>
                    <a:gd name="T1" fmla="*/ 0 h 112"/>
                    <a:gd name="T2" fmla="*/ 6 w 6"/>
                    <a:gd name="T3" fmla="*/ 5 h 112"/>
                    <a:gd name="T4" fmla="*/ 6 w 6"/>
                    <a:gd name="T5" fmla="*/ 112 h 112"/>
                    <a:gd name="T6" fmla="*/ 0 w 6"/>
                    <a:gd name="T7" fmla="*/ 112 h 112"/>
                    <a:gd name="T8" fmla="*/ 0 w 6"/>
                    <a:gd name="T9" fmla="*/ 0 h 1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12"/>
                    <a:gd name="T17" fmla="*/ 6 w 6"/>
                    <a:gd name="T18" fmla="*/ 112 h 1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12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6" y="112"/>
                      </a:lnTo>
                      <a:lnTo>
                        <a:pt x="0" y="11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43" name="Rectangle 544"/>
                <p:cNvSpPr>
                  <a:spLocks noChangeArrowheads="1"/>
                </p:cNvSpPr>
                <p:nvPr/>
              </p:nvSpPr>
              <p:spPr bwMode="auto">
                <a:xfrm>
                  <a:off x="971" y="2277"/>
                  <a:ext cx="1" cy="109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44" name="Freeform 545"/>
                <p:cNvSpPr>
                  <a:spLocks/>
                </p:cNvSpPr>
                <p:nvPr/>
              </p:nvSpPr>
              <p:spPr bwMode="auto">
                <a:xfrm>
                  <a:off x="974" y="2279"/>
                  <a:ext cx="6" cy="90"/>
                </a:xfrm>
                <a:custGeom>
                  <a:avLst/>
                  <a:gdLst>
                    <a:gd name="T0" fmla="*/ 6 w 6"/>
                    <a:gd name="T1" fmla="*/ 5 h 90"/>
                    <a:gd name="T2" fmla="*/ 0 w 6"/>
                    <a:gd name="T3" fmla="*/ 0 h 90"/>
                    <a:gd name="T4" fmla="*/ 0 w 6"/>
                    <a:gd name="T5" fmla="*/ 90 h 90"/>
                    <a:gd name="T6" fmla="*/ 6 w 6"/>
                    <a:gd name="T7" fmla="*/ 90 h 90"/>
                    <a:gd name="T8" fmla="*/ 6 w 6"/>
                    <a:gd name="T9" fmla="*/ 5 h 9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90"/>
                    <a:gd name="T17" fmla="*/ 6 w 6"/>
                    <a:gd name="T18" fmla="*/ 90 h 9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90">
                      <a:moveTo>
                        <a:pt x="6" y="5"/>
                      </a:moveTo>
                      <a:lnTo>
                        <a:pt x="0" y="0"/>
                      </a:lnTo>
                      <a:lnTo>
                        <a:pt x="0" y="90"/>
                      </a:lnTo>
                      <a:lnTo>
                        <a:pt x="6" y="90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45" name="Freeform 546"/>
                <p:cNvSpPr>
                  <a:spLocks/>
                </p:cNvSpPr>
                <p:nvPr/>
              </p:nvSpPr>
              <p:spPr bwMode="auto">
                <a:xfrm>
                  <a:off x="975" y="2284"/>
                  <a:ext cx="5" cy="82"/>
                </a:xfrm>
                <a:custGeom>
                  <a:avLst/>
                  <a:gdLst>
                    <a:gd name="T0" fmla="*/ 0 w 5"/>
                    <a:gd name="T1" fmla="*/ 0 h 82"/>
                    <a:gd name="T2" fmla="*/ 0 w 5"/>
                    <a:gd name="T3" fmla="*/ 82 h 82"/>
                    <a:gd name="T4" fmla="*/ 5 w 5"/>
                    <a:gd name="T5" fmla="*/ 82 h 82"/>
                    <a:gd name="T6" fmla="*/ 5 w 5"/>
                    <a:gd name="T7" fmla="*/ 3 h 82"/>
                    <a:gd name="T8" fmla="*/ 0 w 5"/>
                    <a:gd name="T9" fmla="*/ 0 h 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82"/>
                    <a:gd name="T17" fmla="*/ 5 w 5"/>
                    <a:gd name="T18" fmla="*/ 82 h 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82">
                      <a:moveTo>
                        <a:pt x="0" y="0"/>
                      </a:moveTo>
                      <a:lnTo>
                        <a:pt x="0" y="82"/>
                      </a:lnTo>
                      <a:lnTo>
                        <a:pt x="5" y="82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46" name="Line 547"/>
                <p:cNvSpPr>
                  <a:spLocks noChangeShapeType="1"/>
                </p:cNvSpPr>
                <p:nvPr/>
              </p:nvSpPr>
              <p:spPr bwMode="auto">
                <a:xfrm>
                  <a:off x="975" y="2291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47" name="Line 548"/>
                <p:cNvSpPr>
                  <a:spLocks noChangeShapeType="1"/>
                </p:cNvSpPr>
                <p:nvPr/>
              </p:nvSpPr>
              <p:spPr bwMode="auto">
                <a:xfrm>
                  <a:off x="975" y="2300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48" name="Line 549"/>
                <p:cNvSpPr>
                  <a:spLocks noChangeShapeType="1"/>
                </p:cNvSpPr>
                <p:nvPr/>
              </p:nvSpPr>
              <p:spPr bwMode="auto">
                <a:xfrm>
                  <a:off x="975" y="2306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49" name="Line 550"/>
                <p:cNvSpPr>
                  <a:spLocks noChangeShapeType="1"/>
                </p:cNvSpPr>
                <p:nvPr/>
              </p:nvSpPr>
              <p:spPr bwMode="auto">
                <a:xfrm>
                  <a:off x="975" y="2315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0" name="Line 551"/>
                <p:cNvSpPr>
                  <a:spLocks noChangeShapeType="1"/>
                </p:cNvSpPr>
                <p:nvPr/>
              </p:nvSpPr>
              <p:spPr bwMode="auto">
                <a:xfrm>
                  <a:off x="975" y="2321"/>
                  <a:ext cx="4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1" name="Line 552"/>
                <p:cNvSpPr>
                  <a:spLocks noChangeShapeType="1"/>
                </p:cNvSpPr>
                <p:nvPr/>
              </p:nvSpPr>
              <p:spPr bwMode="auto">
                <a:xfrm>
                  <a:off x="975" y="2329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2" name="Line 553"/>
                <p:cNvSpPr>
                  <a:spLocks noChangeShapeType="1"/>
                </p:cNvSpPr>
                <p:nvPr/>
              </p:nvSpPr>
              <p:spPr bwMode="auto">
                <a:xfrm>
                  <a:off x="975" y="2336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3" name="Line 554"/>
                <p:cNvSpPr>
                  <a:spLocks noChangeShapeType="1"/>
                </p:cNvSpPr>
                <p:nvPr/>
              </p:nvSpPr>
              <p:spPr bwMode="auto">
                <a:xfrm>
                  <a:off x="975" y="2344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4" name="Line 555"/>
                <p:cNvSpPr>
                  <a:spLocks noChangeShapeType="1"/>
                </p:cNvSpPr>
                <p:nvPr/>
              </p:nvSpPr>
              <p:spPr bwMode="auto">
                <a:xfrm>
                  <a:off x="975" y="2351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5" name="Line 556"/>
                <p:cNvSpPr>
                  <a:spLocks noChangeShapeType="1"/>
                </p:cNvSpPr>
                <p:nvPr/>
              </p:nvSpPr>
              <p:spPr bwMode="auto">
                <a:xfrm>
                  <a:off x="975" y="2360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56" name="Rectangle 557"/>
                <p:cNvSpPr>
                  <a:spLocks noChangeArrowheads="1"/>
                </p:cNvSpPr>
                <p:nvPr/>
              </p:nvSpPr>
              <p:spPr bwMode="auto">
                <a:xfrm>
                  <a:off x="974" y="2382"/>
                  <a:ext cx="2" cy="4"/>
                </a:xfrm>
                <a:prstGeom prst="rect">
                  <a:avLst/>
                </a:prstGeom>
                <a:solidFill>
                  <a:srgbClr val="DFDFF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57" name="Freeform 558"/>
                <p:cNvSpPr>
                  <a:spLocks/>
                </p:cNvSpPr>
                <p:nvPr/>
              </p:nvSpPr>
              <p:spPr bwMode="auto">
                <a:xfrm>
                  <a:off x="975" y="2380"/>
                  <a:ext cx="5" cy="9"/>
                </a:xfrm>
                <a:custGeom>
                  <a:avLst/>
                  <a:gdLst>
                    <a:gd name="T0" fmla="*/ 1 w 5"/>
                    <a:gd name="T1" fmla="*/ 9 h 9"/>
                    <a:gd name="T2" fmla="*/ 1 w 5"/>
                    <a:gd name="T3" fmla="*/ 1 h 9"/>
                    <a:gd name="T4" fmla="*/ 0 w 5"/>
                    <a:gd name="T5" fmla="*/ 1 h 9"/>
                    <a:gd name="T6" fmla="*/ 0 w 5"/>
                    <a:gd name="T7" fmla="*/ 0 h 9"/>
                    <a:gd name="T8" fmla="*/ 5 w 5"/>
                    <a:gd name="T9" fmla="*/ 0 h 9"/>
                    <a:gd name="T10" fmla="*/ 5 w 5"/>
                    <a:gd name="T11" fmla="*/ 9 h 9"/>
                    <a:gd name="T12" fmla="*/ 1 w 5"/>
                    <a:gd name="T13" fmla="*/ 9 h 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"/>
                    <a:gd name="T22" fmla="*/ 0 h 9"/>
                    <a:gd name="T23" fmla="*/ 5 w 5"/>
                    <a:gd name="T24" fmla="*/ 9 h 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" h="9">
                      <a:moveTo>
                        <a:pt x="1" y="9"/>
                      </a:move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9"/>
                      </a:lnTo>
                      <a:lnTo>
                        <a:pt x="1" y="9"/>
                      </a:lnTo>
                      <a:close/>
                    </a:path>
                  </a:pathLst>
                </a:cu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58" name="Freeform 559"/>
                <p:cNvSpPr>
                  <a:spLocks/>
                </p:cNvSpPr>
                <p:nvPr/>
              </p:nvSpPr>
              <p:spPr bwMode="auto">
                <a:xfrm>
                  <a:off x="981" y="2280"/>
                  <a:ext cx="6" cy="109"/>
                </a:xfrm>
                <a:custGeom>
                  <a:avLst/>
                  <a:gdLst>
                    <a:gd name="T0" fmla="*/ 0 w 6"/>
                    <a:gd name="T1" fmla="*/ 0 h 109"/>
                    <a:gd name="T2" fmla="*/ 6 w 6"/>
                    <a:gd name="T3" fmla="*/ 5 h 109"/>
                    <a:gd name="T4" fmla="*/ 6 w 6"/>
                    <a:gd name="T5" fmla="*/ 109 h 109"/>
                    <a:gd name="T6" fmla="*/ 0 w 6"/>
                    <a:gd name="T7" fmla="*/ 109 h 109"/>
                    <a:gd name="T8" fmla="*/ 0 w 6"/>
                    <a:gd name="T9" fmla="*/ 0 h 10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109"/>
                    <a:gd name="T17" fmla="*/ 6 w 6"/>
                    <a:gd name="T18" fmla="*/ 109 h 10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109">
                      <a:moveTo>
                        <a:pt x="0" y="0"/>
                      </a:moveTo>
                      <a:lnTo>
                        <a:pt x="6" y="5"/>
                      </a:lnTo>
                      <a:lnTo>
                        <a:pt x="6" y="109"/>
                      </a:lnTo>
                      <a:lnTo>
                        <a:pt x="0" y="10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59" name="Rectangle 560"/>
                <p:cNvSpPr>
                  <a:spLocks noChangeArrowheads="1"/>
                </p:cNvSpPr>
                <p:nvPr/>
              </p:nvSpPr>
              <p:spPr bwMode="auto">
                <a:xfrm>
                  <a:off x="979" y="2280"/>
                  <a:ext cx="1" cy="106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60" name="Freeform 561"/>
                <p:cNvSpPr>
                  <a:spLocks/>
                </p:cNvSpPr>
                <p:nvPr/>
              </p:nvSpPr>
              <p:spPr bwMode="auto">
                <a:xfrm>
                  <a:off x="981" y="2282"/>
                  <a:ext cx="6" cy="87"/>
                </a:xfrm>
                <a:custGeom>
                  <a:avLst/>
                  <a:gdLst>
                    <a:gd name="T0" fmla="*/ 6 w 6"/>
                    <a:gd name="T1" fmla="*/ 5 h 87"/>
                    <a:gd name="T2" fmla="*/ 0 w 6"/>
                    <a:gd name="T3" fmla="*/ 0 h 87"/>
                    <a:gd name="T4" fmla="*/ 0 w 6"/>
                    <a:gd name="T5" fmla="*/ 87 h 87"/>
                    <a:gd name="T6" fmla="*/ 6 w 6"/>
                    <a:gd name="T7" fmla="*/ 87 h 87"/>
                    <a:gd name="T8" fmla="*/ 6 w 6"/>
                    <a:gd name="T9" fmla="*/ 5 h 8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87"/>
                    <a:gd name="T17" fmla="*/ 6 w 6"/>
                    <a:gd name="T18" fmla="*/ 87 h 8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87">
                      <a:moveTo>
                        <a:pt x="6" y="5"/>
                      </a:moveTo>
                      <a:lnTo>
                        <a:pt x="0" y="0"/>
                      </a:lnTo>
                      <a:lnTo>
                        <a:pt x="0" y="87"/>
                      </a:lnTo>
                      <a:lnTo>
                        <a:pt x="6" y="87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61" name="Freeform 562"/>
                <p:cNvSpPr>
                  <a:spLocks/>
                </p:cNvSpPr>
                <p:nvPr/>
              </p:nvSpPr>
              <p:spPr bwMode="auto">
                <a:xfrm>
                  <a:off x="982" y="2287"/>
                  <a:ext cx="5" cy="80"/>
                </a:xfrm>
                <a:custGeom>
                  <a:avLst/>
                  <a:gdLst>
                    <a:gd name="T0" fmla="*/ 0 w 5"/>
                    <a:gd name="T1" fmla="*/ 0 h 80"/>
                    <a:gd name="T2" fmla="*/ 0 w 5"/>
                    <a:gd name="T3" fmla="*/ 80 h 80"/>
                    <a:gd name="T4" fmla="*/ 5 w 5"/>
                    <a:gd name="T5" fmla="*/ 80 h 80"/>
                    <a:gd name="T6" fmla="*/ 5 w 5"/>
                    <a:gd name="T7" fmla="*/ 3 h 80"/>
                    <a:gd name="T8" fmla="*/ 0 w 5"/>
                    <a:gd name="T9" fmla="*/ 0 h 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80"/>
                    <a:gd name="T17" fmla="*/ 5 w 5"/>
                    <a:gd name="T18" fmla="*/ 80 h 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80">
                      <a:moveTo>
                        <a:pt x="0" y="0"/>
                      </a:moveTo>
                      <a:lnTo>
                        <a:pt x="0" y="80"/>
                      </a:lnTo>
                      <a:lnTo>
                        <a:pt x="5" y="80"/>
                      </a:lnTo>
                      <a:lnTo>
                        <a:pt x="5" y="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62" name="Line 563"/>
                <p:cNvSpPr>
                  <a:spLocks noChangeShapeType="1"/>
                </p:cNvSpPr>
                <p:nvPr/>
              </p:nvSpPr>
              <p:spPr bwMode="auto">
                <a:xfrm>
                  <a:off x="982" y="2294"/>
                  <a:ext cx="4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3" name="Line 564"/>
                <p:cNvSpPr>
                  <a:spLocks noChangeShapeType="1"/>
                </p:cNvSpPr>
                <p:nvPr/>
              </p:nvSpPr>
              <p:spPr bwMode="auto">
                <a:xfrm>
                  <a:off x="982" y="2302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4" name="Line 565"/>
                <p:cNvSpPr>
                  <a:spLocks noChangeShapeType="1"/>
                </p:cNvSpPr>
                <p:nvPr/>
              </p:nvSpPr>
              <p:spPr bwMode="auto">
                <a:xfrm>
                  <a:off x="982" y="2309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5" name="Line 566"/>
                <p:cNvSpPr>
                  <a:spLocks noChangeShapeType="1"/>
                </p:cNvSpPr>
                <p:nvPr/>
              </p:nvSpPr>
              <p:spPr bwMode="auto">
                <a:xfrm>
                  <a:off x="982" y="2316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6" name="Line 567"/>
                <p:cNvSpPr>
                  <a:spLocks noChangeShapeType="1"/>
                </p:cNvSpPr>
                <p:nvPr/>
              </p:nvSpPr>
              <p:spPr bwMode="auto">
                <a:xfrm>
                  <a:off x="982" y="2323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7" name="Line 568"/>
                <p:cNvSpPr>
                  <a:spLocks noChangeShapeType="1"/>
                </p:cNvSpPr>
                <p:nvPr/>
              </p:nvSpPr>
              <p:spPr bwMode="auto">
                <a:xfrm>
                  <a:off x="982" y="2331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8" name="Line 569"/>
                <p:cNvSpPr>
                  <a:spLocks noChangeShapeType="1"/>
                </p:cNvSpPr>
                <p:nvPr/>
              </p:nvSpPr>
              <p:spPr bwMode="auto">
                <a:xfrm>
                  <a:off x="982" y="2338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69" name="Line 570"/>
                <p:cNvSpPr>
                  <a:spLocks noChangeShapeType="1"/>
                </p:cNvSpPr>
                <p:nvPr/>
              </p:nvSpPr>
              <p:spPr bwMode="auto">
                <a:xfrm>
                  <a:off x="982" y="2345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70" name="Line 571"/>
                <p:cNvSpPr>
                  <a:spLocks noChangeShapeType="1"/>
                </p:cNvSpPr>
                <p:nvPr/>
              </p:nvSpPr>
              <p:spPr bwMode="auto">
                <a:xfrm>
                  <a:off x="982" y="2352"/>
                  <a:ext cx="5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71" name="Line 572"/>
                <p:cNvSpPr>
                  <a:spLocks noChangeShapeType="1"/>
                </p:cNvSpPr>
                <p:nvPr/>
              </p:nvSpPr>
              <p:spPr bwMode="auto">
                <a:xfrm>
                  <a:off x="982" y="2360"/>
                  <a:ext cx="5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72" name="Freeform 573"/>
                <p:cNvSpPr>
                  <a:spLocks/>
                </p:cNvSpPr>
                <p:nvPr/>
              </p:nvSpPr>
              <p:spPr bwMode="auto">
                <a:xfrm>
                  <a:off x="988" y="2283"/>
                  <a:ext cx="4" cy="105"/>
                </a:xfrm>
                <a:custGeom>
                  <a:avLst/>
                  <a:gdLst>
                    <a:gd name="T0" fmla="*/ 0 w 4"/>
                    <a:gd name="T1" fmla="*/ 0 h 105"/>
                    <a:gd name="T2" fmla="*/ 4 w 4"/>
                    <a:gd name="T3" fmla="*/ 4 h 105"/>
                    <a:gd name="T4" fmla="*/ 4 w 4"/>
                    <a:gd name="T5" fmla="*/ 105 h 105"/>
                    <a:gd name="T6" fmla="*/ 0 w 4"/>
                    <a:gd name="T7" fmla="*/ 105 h 105"/>
                    <a:gd name="T8" fmla="*/ 0 w 4"/>
                    <a:gd name="T9" fmla="*/ 0 h 10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105"/>
                    <a:gd name="T17" fmla="*/ 4 w 4"/>
                    <a:gd name="T18" fmla="*/ 105 h 10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105">
                      <a:moveTo>
                        <a:pt x="0" y="0"/>
                      </a:moveTo>
                      <a:lnTo>
                        <a:pt x="4" y="4"/>
                      </a:lnTo>
                      <a:lnTo>
                        <a:pt x="4" y="105"/>
                      </a:lnTo>
                      <a:lnTo>
                        <a:pt x="0" y="1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FBFD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73" name="Rectangle 574"/>
                <p:cNvSpPr>
                  <a:spLocks noChangeArrowheads="1"/>
                </p:cNvSpPr>
                <p:nvPr/>
              </p:nvSpPr>
              <p:spPr bwMode="auto">
                <a:xfrm>
                  <a:off x="986" y="2284"/>
                  <a:ext cx="1" cy="102"/>
                </a:xfrm>
                <a:prstGeom prst="rect">
                  <a:avLst/>
                </a:prstGeom>
                <a:solidFill>
                  <a:srgbClr val="7F7F9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74" name="Freeform 575"/>
                <p:cNvSpPr>
                  <a:spLocks/>
                </p:cNvSpPr>
                <p:nvPr/>
              </p:nvSpPr>
              <p:spPr bwMode="auto">
                <a:xfrm>
                  <a:off x="988" y="2285"/>
                  <a:ext cx="4" cy="84"/>
                </a:xfrm>
                <a:custGeom>
                  <a:avLst/>
                  <a:gdLst>
                    <a:gd name="T0" fmla="*/ 4 w 4"/>
                    <a:gd name="T1" fmla="*/ 5 h 84"/>
                    <a:gd name="T2" fmla="*/ 0 w 4"/>
                    <a:gd name="T3" fmla="*/ 0 h 84"/>
                    <a:gd name="T4" fmla="*/ 0 w 4"/>
                    <a:gd name="T5" fmla="*/ 84 h 84"/>
                    <a:gd name="T6" fmla="*/ 4 w 4"/>
                    <a:gd name="T7" fmla="*/ 84 h 84"/>
                    <a:gd name="T8" fmla="*/ 4 w 4"/>
                    <a:gd name="T9" fmla="*/ 5 h 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84"/>
                    <a:gd name="T17" fmla="*/ 4 w 4"/>
                    <a:gd name="T18" fmla="*/ 84 h 8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84">
                      <a:moveTo>
                        <a:pt x="4" y="5"/>
                      </a:moveTo>
                      <a:lnTo>
                        <a:pt x="0" y="0"/>
                      </a:lnTo>
                      <a:lnTo>
                        <a:pt x="0" y="84"/>
                      </a:lnTo>
                      <a:lnTo>
                        <a:pt x="4" y="84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9F9FBF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75" name="Freeform 576"/>
                <p:cNvSpPr>
                  <a:spLocks/>
                </p:cNvSpPr>
                <p:nvPr/>
              </p:nvSpPr>
              <p:spPr bwMode="auto">
                <a:xfrm>
                  <a:off x="989" y="2290"/>
                  <a:ext cx="3" cy="76"/>
                </a:xfrm>
                <a:custGeom>
                  <a:avLst/>
                  <a:gdLst>
                    <a:gd name="T0" fmla="*/ 0 w 3"/>
                    <a:gd name="T1" fmla="*/ 0 h 76"/>
                    <a:gd name="T2" fmla="*/ 0 w 3"/>
                    <a:gd name="T3" fmla="*/ 76 h 76"/>
                    <a:gd name="T4" fmla="*/ 3 w 3"/>
                    <a:gd name="T5" fmla="*/ 76 h 76"/>
                    <a:gd name="T6" fmla="*/ 3 w 3"/>
                    <a:gd name="T7" fmla="*/ 2 h 76"/>
                    <a:gd name="T8" fmla="*/ 0 w 3"/>
                    <a:gd name="T9" fmla="*/ 0 h 7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76"/>
                    <a:gd name="T17" fmla="*/ 3 w 3"/>
                    <a:gd name="T18" fmla="*/ 76 h 7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76">
                      <a:moveTo>
                        <a:pt x="0" y="0"/>
                      </a:moveTo>
                      <a:lnTo>
                        <a:pt x="0" y="76"/>
                      </a:lnTo>
                      <a:lnTo>
                        <a:pt x="3" y="76"/>
                      </a:lnTo>
                      <a:lnTo>
                        <a:pt x="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bg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s-MX" altLang="es-MX"/>
                </a:p>
              </p:txBody>
            </p:sp>
            <p:sp>
              <p:nvSpPr>
                <p:cNvPr id="876" name="Line 577"/>
                <p:cNvSpPr>
                  <a:spLocks noChangeShapeType="1"/>
                </p:cNvSpPr>
                <p:nvPr/>
              </p:nvSpPr>
              <p:spPr bwMode="auto">
                <a:xfrm>
                  <a:off x="988" y="2297"/>
                  <a:ext cx="3" cy="3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77" name="Line 578"/>
                <p:cNvSpPr>
                  <a:spLocks noChangeShapeType="1"/>
                </p:cNvSpPr>
                <p:nvPr/>
              </p:nvSpPr>
              <p:spPr bwMode="auto">
                <a:xfrm>
                  <a:off x="988" y="2304"/>
                  <a:ext cx="3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78" name="Line 579"/>
                <p:cNvSpPr>
                  <a:spLocks noChangeShapeType="1"/>
                </p:cNvSpPr>
                <p:nvPr/>
              </p:nvSpPr>
              <p:spPr bwMode="auto">
                <a:xfrm>
                  <a:off x="988" y="2311"/>
                  <a:ext cx="3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79" name="Line 580"/>
                <p:cNvSpPr>
                  <a:spLocks noChangeShapeType="1"/>
                </p:cNvSpPr>
                <p:nvPr/>
              </p:nvSpPr>
              <p:spPr bwMode="auto">
                <a:xfrm>
                  <a:off x="988" y="2319"/>
                  <a:ext cx="3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0" name="Line 581"/>
                <p:cNvSpPr>
                  <a:spLocks noChangeShapeType="1"/>
                </p:cNvSpPr>
                <p:nvPr/>
              </p:nvSpPr>
              <p:spPr bwMode="auto">
                <a:xfrm>
                  <a:off x="988" y="2325"/>
                  <a:ext cx="3" cy="1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  <p:sp>
              <p:nvSpPr>
                <p:cNvPr id="881" name="Line 582"/>
                <p:cNvSpPr>
                  <a:spLocks noChangeShapeType="1"/>
                </p:cNvSpPr>
                <p:nvPr/>
              </p:nvSpPr>
              <p:spPr bwMode="auto">
                <a:xfrm>
                  <a:off x="988" y="2332"/>
                  <a:ext cx="3" cy="2"/>
                </a:xfrm>
                <a:prstGeom prst="line">
                  <a:avLst/>
                </a:prstGeom>
                <a:noFill/>
                <a:ln w="1588" cap="rnd">
                  <a:noFill/>
                  <a:round/>
                  <a:headEnd/>
                  <a:tailEnd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p3d prstMaterial="metal">
                  <a:bevelT w="88900" h="88900"/>
                </a:sp3d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s-MX"/>
                </a:p>
              </p:txBody>
            </p:sp>
          </p:grpSp>
          <p:sp>
            <p:nvSpPr>
              <p:cNvPr id="162" name="Line 583"/>
              <p:cNvSpPr>
                <a:spLocks noChangeShapeType="1"/>
              </p:cNvSpPr>
              <p:nvPr/>
            </p:nvSpPr>
            <p:spPr bwMode="auto">
              <a:xfrm>
                <a:off x="988" y="2383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63" name="Line 584"/>
              <p:cNvSpPr>
                <a:spLocks noChangeShapeType="1"/>
              </p:cNvSpPr>
              <p:nvPr/>
            </p:nvSpPr>
            <p:spPr bwMode="auto">
              <a:xfrm>
                <a:off x="988" y="2391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64" name="Line 585"/>
              <p:cNvSpPr>
                <a:spLocks noChangeShapeType="1"/>
              </p:cNvSpPr>
              <p:nvPr/>
            </p:nvSpPr>
            <p:spPr bwMode="auto">
              <a:xfrm>
                <a:off x="988" y="2398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65" name="Line 586"/>
              <p:cNvSpPr>
                <a:spLocks noChangeShapeType="1"/>
              </p:cNvSpPr>
              <p:nvPr/>
            </p:nvSpPr>
            <p:spPr bwMode="auto">
              <a:xfrm>
                <a:off x="988" y="2405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166" name="Freeform 587"/>
              <p:cNvSpPr>
                <a:spLocks/>
              </p:cNvSpPr>
              <p:nvPr/>
            </p:nvSpPr>
            <p:spPr bwMode="auto">
              <a:xfrm>
                <a:off x="875" y="2277"/>
                <a:ext cx="12" cy="159"/>
              </a:xfrm>
              <a:custGeom>
                <a:avLst/>
                <a:gdLst>
                  <a:gd name="T0" fmla="*/ 12 w 12"/>
                  <a:gd name="T1" fmla="*/ 0 h 159"/>
                  <a:gd name="T2" fmla="*/ 12 w 12"/>
                  <a:gd name="T3" fmla="*/ 159 h 159"/>
                  <a:gd name="T4" fmla="*/ 0 w 12"/>
                  <a:gd name="T5" fmla="*/ 159 h 159"/>
                  <a:gd name="T6" fmla="*/ 0 w 12"/>
                  <a:gd name="T7" fmla="*/ 12 h 159"/>
                  <a:gd name="T8" fmla="*/ 12 w 12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9"/>
                  <a:gd name="T17" fmla="*/ 12 w 12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9">
                    <a:moveTo>
                      <a:pt x="12" y="0"/>
                    </a:moveTo>
                    <a:lnTo>
                      <a:pt x="12" y="159"/>
                    </a:lnTo>
                    <a:lnTo>
                      <a:pt x="0" y="159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F5F7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67" name="Freeform 588"/>
              <p:cNvSpPr>
                <a:spLocks/>
              </p:cNvSpPr>
              <p:nvPr/>
            </p:nvSpPr>
            <p:spPr bwMode="auto">
              <a:xfrm>
                <a:off x="859" y="2289"/>
                <a:ext cx="6" cy="126"/>
              </a:xfrm>
              <a:custGeom>
                <a:avLst/>
                <a:gdLst>
                  <a:gd name="T0" fmla="*/ 6 w 6"/>
                  <a:gd name="T1" fmla="*/ 0 h 126"/>
                  <a:gd name="T2" fmla="*/ 6 w 6"/>
                  <a:gd name="T3" fmla="*/ 126 h 126"/>
                  <a:gd name="T4" fmla="*/ 0 w 6"/>
                  <a:gd name="T5" fmla="*/ 126 h 126"/>
                  <a:gd name="T6" fmla="*/ 0 w 6"/>
                  <a:gd name="T7" fmla="*/ 6 h 126"/>
                  <a:gd name="T8" fmla="*/ 6 w 6"/>
                  <a:gd name="T9" fmla="*/ 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6"/>
                  <a:gd name="T17" fmla="*/ 6 w 6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6">
                    <a:moveTo>
                      <a:pt x="6" y="0"/>
                    </a:moveTo>
                    <a:lnTo>
                      <a:pt x="6" y="126"/>
                    </a:lnTo>
                    <a:lnTo>
                      <a:pt x="0" y="12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68" name="Freeform 589"/>
              <p:cNvSpPr>
                <a:spLocks/>
              </p:cNvSpPr>
              <p:nvPr/>
            </p:nvSpPr>
            <p:spPr bwMode="auto">
              <a:xfrm>
                <a:off x="821" y="2289"/>
                <a:ext cx="54" cy="147"/>
              </a:xfrm>
              <a:custGeom>
                <a:avLst/>
                <a:gdLst>
                  <a:gd name="T0" fmla="*/ 54 w 54"/>
                  <a:gd name="T1" fmla="*/ 0 h 147"/>
                  <a:gd name="T2" fmla="*/ 54 w 54"/>
                  <a:gd name="T3" fmla="*/ 147 h 147"/>
                  <a:gd name="T4" fmla="*/ 0 w 54"/>
                  <a:gd name="T5" fmla="*/ 147 h 147"/>
                  <a:gd name="T6" fmla="*/ 0 w 54"/>
                  <a:gd name="T7" fmla="*/ 126 h 147"/>
                  <a:gd name="T8" fmla="*/ 43 w 54"/>
                  <a:gd name="T9" fmla="*/ 126 h 147"/>
                  <a:gd name="T10" fmla="*/ 43 w 54"/>
                  <a:gd name="T11" fmla="*/ 0 h 147"/>
                  <a:gd name="T12" fmla="*/ 54 w 54"/>
                  <a:gd name="T13" fmla="*/ 0 h 1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47"/>
                  <a:gd name="T23" fmla="*/ 54 w 54"/>
                  <a:gd name="T24" fmla="*/ 147 h 1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47">
                    <a:moveTo>
                      <a:pt x="54" y="0"/>
                    </a:moveTo>
                    <a:lnTo>
                      <a:pt x="54" y="147"/>
                    </a:lnTo>
                    <a:lnTo>
                      <a:pt x="0" y="147"/>
                    </a:lnTo>
                    <a:lnTo>
                      <a:pt x="0" y="126"/>
                    </a:lnTo>
                    <a:lnTo>
                      <a:pt x="43" y="126"/>
                    </a:lnTo>
                    <a:lnTo>
                      <a:pt x="43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69" name="Freeform 590"/>
              <p:cNvSpPr>
                <a:spLocks/>
              </p:cNvSpPr>
              <p:nvPr/>
            </p:nvSpPr>
            <p:spPr bwMode="auto">
              <a:xfrm>
                <a:off x="865" y="2408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0" name="Freeform 591"/>
              <p:cNvSpPr>
                <a:spLocks/>
              </p:cNvSpPr>
              <p:nvPr/>
            </p:nvSpPr>
            <p:spPr bwMode="auto">
              <a:xfrm>
                <a:off x="865" y="2400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1" name="Freeform 592"/>
              <p:cNvSpPr>
                <a:spLocks/>
              </p:cNvSpPr>
              <p:nvPr/>
            </p:nvSpPr>
            <p:spPr bwMode="auto">
              <a:xfrm>
                <a:off x="865" y="2391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2" name="Freeform 593"/>
              <p:cNvSpPr>
                <a:spLocks/>
              </p:cNvSpPr>
              <p:nvPr/>
            </p:nvSpPr>
            <p:spPr bwMode="auto">
              <a:xfrm>
                <a:off x="865" y="238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3" name="Freeform 594"/>
              <p:cNvSpPr>
                <a:spLocks/>
              </p:cNvSpPr>
              <p:nvPr/>
            </p:nvSpPr>
            <p:spPr bwMode="auto">
              <a:xfrm>
                <a:off x="865" y="2373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4" name="Freeform 595"/>
              <p:cNvSpPr>
                <a:spLocks/>
              </p:cNvSpPr>
              <p:nvPr/>
            </p:nvSpPr>
            <p:spPr bwMode="auto">
              <a:xfrm>
                <a:off x="865" y="2364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5" name="Freeform 596"/>
              <p:cNvSpPr>
                <a:spLocks/>
              </p:cNvSpPr>
              <p:nvPr/>
            </p:nvSpPr>
            <p:spPr bwMode="auto">
              <a:xfrm>
                <a:off x="865" y="2356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6" name="Freeform 597"/>
              <p:cNvSpPr>
                <a:spLocks/>
              </p:cNvSpPr>
              <p:nvPr/>
            </p:nvSpPr>
            <p:spPr bwMode="auto">
              <a:xfrm>
                <a:off x="865" y="2347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7" name="Freeform 598"/>
              <p:cNvSpPr>
                <a:spLocks/>
              </p:cNvSpPr>
              <p:nvPr/>
            </p:nvSpPr>
            <p:spPr bwMode="auto">
              <a:xfrm>
                <a:off x="865" y="2338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8" name="Freeform 599"/>
              <p:cNvSpPr>
                <a:spLocks/>
              </p:cNvSpPr>
              <p:nvPr/>
            </p:nvSpPr>
            <p:spPr bwMode="auto">
              <a:xfrm>
                <a:off x="865" y="2330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79" name="Freeform 600"/>
              <p:cNvSpPr>
                <a:spLocks/>
              </p:cNvSpPr>
              <p:nvPr/>
            </p:nvSpPr>
            <p:spPr bwMode="auto">
              <a:xfrm>
                <a:off x="865" y="2321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0" name="Freeform 601"/>
              <p:cNvSpPr>
                <a:spLocks/>
              </p:cNvSpPr>
              <p:nvPr/>
            </p:nvSpPr>
            <p:spPr bwMode="auto">
              <a:xfrm>
                <a:off x="865" y="231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1" name="Freeform 602"/>
              <p:cNvSpPr>
                <a:spLocks/>
              </p:cNvSpPr>
              <p:nvPr/>
            </p:nvSpPr>
            <p:spPr bwMode="auto">
              <a:xfrm>
                <a:off x="865" y="2303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2" name="Freeform 603"/>
              <p:cNvSpPr>
                <a:spLocks/>
              </p:cNvSpPr>
              <p:nvPr/>
            </p:nvSpPr>
            <p:spPr bwMode="auto">
              <a:xfrm>
                <a:off x="865" y="2295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3" name="Freeform 604"/>
              <p:cNvSpPr>
                <a:spLocks/>
              </p:cNvSpPr>
              <p:nvPr/>
            </p:nvSpPr>
            <p:spPr bwMode="auto">
              <a:xfrm>
                <a:off x="817" y="2415"/>
                <a:ext cx="4" cy="21"/>
              </a:xfrm>
              <a:custGeom>
                <a:avLst/>
                <a:gdLst>
                  <a:gd name="T0" fmla="*/ 4 w 4"/>
                  <a:gd name="T1" fmla="*/ 0 h 21"/>
                  <a:gd name="T2" fmla="*/ 4 w 4"/>
                  <a:gd name="T3" fmla="*/ 21 h 21"/>
                  <a:gd name="T4" fmla="*/ 0 w 4"/>
                  <a:gd name="T5" fmla="*/ 21 h 21"/>
                  <a:gd name="T6" fmla="*/ 0 w 4"/>
                  <a:gd name="T7" fmla="*/ 4 h 21"/>
                  <a:gd name="T8" fmla="*/ 4 w 4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1"/>
                  <a:gd name="T17" fmla="*/ 4 w 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1">
                    <a:moveTo>
                      <a:pt x="4" y="0"/>
                    </a:moveTo>
                    <a:lnTo>
                      <a:pt x="4" y="21"/>
                    </a:lnTo>
                    <a:lnTo>
                      <a:pt x="0" y="21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4" name="Rectangle 605"/>
              <p:cNvSpPr>
                <a:spLocks noChangeArrowheads="1"/>
              </p:cNvSpPr>
              <p:nvPr/>
            </p:nvSpPr>
            <p:spPr bwMode="auto">
              <a:xfrm>
                <a:off x="863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5" name="Rectangle 606"/>
              <p:cNvSpPr>
                <a:spLocks noChangeArrowheads="1"/>
              </p:cNvSpPr>
              <p:nvPr/>
            </p:nvSpPr>
            <p:spPr bwMode="auto">
              <a:xfrm>
                <a:off x="858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6" name="Rectangle 607"/>
              <p:cNvSpPr>
                <a:spLocks noChangeArrowheads="1"/>
              </p:cNvSpPr>
              <p:nvPr/>
            </p:nvSpPr>
            <p:spPr bwMode="auto">
              <a:xfrm>
                <a:off x="855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7" name="Rectangle 608"/>
              <p:cNvSpPr>
                <a:spLocks noChangeArrowheads="1"/>
              </p:cNvSpPr>
              <p:nvPr/>
            </p:nvSpPr>
            <p:spPr bwMode="auto">
              <a:xfrm>
                <a:off x="835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8" name="Rectangle 609"/>
              <p:cNvSpPr>
                <a:spLocks noChangeArrowheads="1"/>
              </p:cNvSpPr>
              <p:nvPr/>
            </p:nvSpPr>
            <p:spPr bwMode="auto">
              <a:xfrm>
                <a:off x="830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89" name="Rectangle 610"/>
              <p:cNvSpPr>
                <a:spLocks noChangeArrowheads="1"/>
              </p:cNvSpPr>
              <p:nvPr/>
            </p:nvSpPr>
            <p:spPr bwMode="auto">
              <a:xfrm>
                <a:off x="827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0" name="Rectangle 611"/>
              <p:cNvSpPr>
                <a:spLocks noChangeArrowheads="1"/>
              </p:cNvSpPr>
              <p:nvPr/>
            </p:nvSpPr>
            <p:spPr bwMode="auto">
              <a:xfrm>
                <a:off x="823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1" name="Rectangle 612"/>
              <p:cNvSpPr>
                <a:spLocks noChangeArrowheads="1"/>
              </p:cNvSpPr>
              <p:nvPr/>
            </p:nvSpPr>
            <p:spPr bwMode="auto">
              <a:xfrm>
                <a:off x="850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2" name="Rectangle 613"/>
              <p:cNvSpPr>
                <a:spLocks noChangeArrowheads="1"/>
              </p:cNvSpPr>
              <p:nvPr/>
            </p:nvSpPr>
            <p:spPr bwMode="auto">
              <a:xfrm>
                <a:off x="843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3" name="Rectangle 614"/>
              <p:cNvSpPr>
                <a:spLocks noChangeArrowheads="1"/>
              </p:cNvSpPr>
              <p:nvPr/>
            </p:nvSpPr>
            <p:spPr bwMode="auto">
              <a:xfrm>
                <a:off x="867" y="2424"/>
                <a:ext cx="5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4" name="Rectangle 615"/>
              <p:cNvSpPr>
                <a:spLocks noChangeArrowheads="1"/>
              </p:cNvSpPr>
              <p:nvPr/>
            </p:nvSpPr>
            <p:spPr bwMode="auto">
              <a:xfrm>
                <a:off x="867" y="2417"/>
                <a:ext cx="5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5" name="Rectangle 616"/>
              <p:cNvSpPr>
                <a:spLocks noChangeArrowheads="1"/>
              </p:cNvSpPr>
              <p:nvPr/>
            </p:nvSpPr>
            <p:spPr bwMode="auto">
              <a:xfrm>
                <a:off x="972" y="2321"/>
                <a:ext cx="1" cy="1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6" name="Rectangle 617"/>
              <p:cNvSpPr>
                <a:spLocks noChangeArrowheads="1"/>
              </p:cNvSpPr>
              <p:nvPr/>
            </p:nvSpPr>
            <p:spPr bwMode="auto">
              <a:xfrm>
                <a:off x="927" y="2297"/>
                <a:ext cx="1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7" name="Rectangle 618"/>
              <p:cNvSpPr>
                <a:spLocks noChangeArrowheads="1"/>
              </p:cNvSpPr>
              <p:nvPr/>
            </p:nvSpPr>
            <p:spPr bwMode="auto">
              <a:xfrm>
                <a:off x="908" y="2288"/>
                <a:ext cx="1" cy="1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8" name="Freeform 619"/>
              <p:cNvSpPr>
                <a:spLocks/>
              </p:cNvSpPr>
              <p:nvPr/>
            </p:nvSpPr>
            <p:spPr bwMode="auto">
              <a:xfrm>
                <a:off x="821" y="2432"/>
                <a:ext cx="185" cy="20"/>
              </a:xfrm>
              <a:custGeom>
                <a:avLst/>
                <a:gdLst>
                  <a:gd name="T0" fmla="*/ 0 w 185"/>
                  <a:gd name="T1" fmla="*/ 3 h 20"/>
                  <a:gd name="T2" fmla="*/ 66 w 185"/>
                  <a:gd name="T3" fmla="*/ 3 h 20"/>
                  <a:gd name="T4" fmla="*/ 171 w 185"/>
                  <a:gd name="T5" fmla="*/ 0 h 20"/>
                  <a:gd name="T6" fmla="*/ 185 w 185"/>
                  <a:gd name="T7" fmla="*/ 20 h 20"/>
                  <a:gd name="T8" fmla="*/ 171 w 185"/>
                  <a:gd name="T9" fmla="*/ 20 h 20"/>
                  <a:gd name="T10" fmla="*/ 162 w 185"/>
                  <a:gd name="T11" fmla="*/ 7 h 20"/>
                  <a:gd name="T12" fmla="*/ 66 w 185"/>
                  <a:gd name="T13" fmla="*/ 10 h 20"/>
                  <a:gd name="T14" fmla="*/ 5 w 185"/>
                  <a:gd name="T15" fmla="*/ 10 h 20"/>
                  <a:gd name="T16" fmla="*/ 0 w 185"/>
                  <a:gd name="T17" fmla="*/ 3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5"/>
                  <a:gd name="T28" fmla="*/ 0 h 20"/>
                  <a:gd name="T29" fmla="*/ 185 w 18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5" h="20">
                    <a:moveTo>
                      <a:pt x="0" y="3"/>
                    </a:moveTo>
                    <a:lnTo>
                      <a:pt x="66" y="3"/>
                    </a:lnTo>
                    <a:lnTo>
                      <a:pt x="171" y="0"/>
                    </a:lnTo>
                    <a:lnTo>
                      <a:pt x="185" y="20"/>
                    </a:lnTo>
                    <a:lnTo>
                      <a:pt x="171" y="20"/>
                    </a:lnTo>
                    <a:lnTo>
                      <a:pt x="162" y="7"/>
                    </a:lnTo>
                    <a:lnTo>
                      <a:pt x="66" y="10"/>
                    </a:lnTo>
                    <a:lnTo>
                      <a:pt x="5" y="1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199" name="Rectangle 620"/>
              <p:cNvSpPr>
                <a:spLocks noChangeArrowheads="1"/>
              </p:cNvSpPr>
              <p:nvPr/>
            </p:nvSpPr>
            <p:spPr bwMode="auto">
              <a:xfrm>
                <a:off x="983" y="2420"/>
                <a:ext cx="5" cy="15"/>
              </a:xfrm>
              <a:prstGeom prst="rect">
                <a:avLst/>
              </a:prstGeom>
              <a:solidFill>
                <a:srgbClr val="5F5F7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0" name="Freeform 621"/>
              <p:cNvSpPr>
                <a:spLocks/>
              </p:cNvSpPr>
              <p:nvPr/>
            </p:nvSpPr>
            <p:spPr bwMode="auto">
              <a:xfrm>
                <a:off x="984" y="2420"/>
                <a:ext cx="6" cy="11"/>
              </a:xfrm>
              <a:custGeom>
                <a:avLst/>
                <a:gdLst>
                  <a:gd name="T0" fmla="*/ 6 w 6"/>
                  <a:gd name="T1" fmla="*/ 0 h 11"/>
                  <a:gd name="T2" fmla="*/ 6 w 6"/>
                  <a:gd name="T3" fmla="*/ 5 h 11"/>
                  <a:gd name="T4" fmla="*/ 4 w 6"/>
                  <a:gd name="T5" fmla="*/ 5 h 11"/>
                  <a:gd name="T6" fmla="*/ 0 w 6"/>
                  <a:gd name="T7" fmla="*/ 11 h 11"/>
                  <a:gd name="T8" fmla="*/ 0 w 6"/>
                  <a:gd name="T9" fmla="*/ 0 h 11"/>
                  <a:gd name="T10" fmla="*/ 6 w 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0"/>
                    </a:moveTo>
                    <a:lnTo>
                      <a:pt x="6" y="5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1" name="Freeform 622"/>
              <p:cNvSpPr>
                <a:spLocks/>
              </p:cNvSpPr>
              <p:nvPr/>
            </p:nvSpPr>
            <p:spPr bwMode="auto">
              <a:xfrm>
                <a:off x="947" y="2416"/>
                <a:ext cx="61" cy="5"/>
              </a:xfrm>
              <a:custGeom>
                <a:avLst/>
                <a:gdLst>
                  <a:gd name="T0" fmla="*/ 0 w 61"/>
                  <a:gd name="T1" fmla="*/ 0 h 5"/>
                  <a:gd name="T2" fmla="*/ 34 w 61"/>
                  <a:gd name="T3" fmla="*/ 0 h 5"/>
                  <a:gd name="T4" fmla="*/ 61 w 61"/>
                  <a:gd name="T5" fmla="*/ 2 h 5"/>
                  <a:gd name="T6" fmla="*/ 61 w 61"/>
                  <a:gd name="T7" fmla="*/ 5 h 5"/>
                  <a:gd name="T8" fmla="*/ 31 w 61"/>
                  <a:gd name="T9" fmla="*/ 5 h 5"/>
                  <a:gd name="T10" fmla="*/ 0 w 61"/>
                  <a:gd name="T11" fmla="*/ 5 h 5"/>
                  <a:gd name="T12" fmla="*/ 0 w 61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5"/>
                  <a:gd name="T23" fmla="*/ 61 w 61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5">
                    <a:moveTo>
                      <a:pt x="0" y="0"/>
                    </a:moveTo>
                    <a:lnTo>
                      <a:pt x="34" y="0"/>
                    </a:lnTo>
                    <a:lnTo>
                      <a:pt x="61" y="2"/>
                    </a:lnTo>
                    <a:lnTo>
                      <a:pt x="61" y="5"/>
                    </a:lnTo>
                    <a:lnTo>
                      <a:pt x="31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2" name="Freeform 623"/>
              <p:cNvSpPr>
                <a:spLocks/>
              </p:cNvSpPr>
              <p:nvPr/>
            </p:nvSpPr>
            <p:spPr bwMode="auto">
              <a:xfrm>
                <a:off x="981" y="2416"/>
                <a:ext cx="27" cy="5"/>
              </a:xfrm>
              <a:custGeom>
                <a:avLst/>
                <a:gdLst>
                  <a:gd name="T0" fmla="*/ 0 w 27"/>
                  <a:gd name="T1" fmla="*/ 0 h 5"/>
                  <a:gd name="T2" fmla="*/ 0 w 27"/>
                  <a:gd name="T3" fmla="*/ 5 h 5"/>
                  <a:gd name="T4" fmla="*/ 27 w 27"/>
                  <a:gd name="T5" fmla="*/ 5 h 5"/>
                  <a:gd name="T6" fmla="*/ 27 w 27"/>
                  <a:gd name="T7" fmla="*/ 2 h 5"/>
                  <a:gd name="T8" fmla="*/ 0 w 2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5"/>
                  <a:gd name="T17" fmla="*/ 27 w 2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5">
                    <a:moveTo>
                      <a:pt x="0" y="0"/>
                    </a:moveTo>
                    <a:lnTo>
                      <a:pt x="0" y="5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7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3" name="Freeform 624"/>
              <p:cNvSpPr>
                <a:spLocks/>
              </p:cNvSpPr>
              <p:nvPr/>
            </p:nvSpPr>
            <p:spPr bwMode="auto">
              <a:xfrm>
                <a:off x="890" y="2277"/>
                <a:ext cx="7" cy="159"/>
              </a:xfrm>
              <a:custGeom>
                <a:avLst/>
                <a:gdLst>
                  <a:gd name="T0" fmla="*/ 0 w 7"/>
                  <a:gd name="T1" fmla="*/ 0 h 159"/>
                  <a:gd name="T2" fmla="*/ 7 w 7"/>
                  <a:gd name="T3" fmla="*/ 8 h 159"/>
                  <a:gd name="T4" fmla="*/ 7 w 7"/>
                  <a:gd name="T5" fmla="*/ 159 h 159"/>
                  <a:gd name="T6" fmla="*/ 0 w 7"/>
                  <a:gd name="T7" fmla="*/ 159 h 159"/>
                  <a:gd name="T8" fmla="*/ 0 w 7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59"/>
                  <a:gd name="T17" fmla="*/ 7 w 7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59">
                    <a:moveTo>
                      <a:pt x="0" y="0"/>
                    </a:moveTo>
                    <a:lnTo>
                      <a:pt x="7" y="8"/>
                    </a:lnTo>
                    <a:lnTo>
                      <a:pt x="7" y="159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4" name="Rectangle 625"/>
              <p:cNvSpPr>
                <a:spLocks noChangeArrowheads="1"/>
              </p:cNvSpPr>
              <p:nvPr/>
            </p:nvSpPr>
            <p:spPr bwMode="auto">
              <a:xfrm>
                <a:off x="887" y="2277"/>
                <a:ext cx="2" cy="157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5" name="Freeform 626"/>
              <p:cNvSpPr>
                <a:spLocks/>
              </p:cNvSpPr>
              <p:nvPr/>
            </p:nvSpPr>
            <p:spPr bwMode="auto">
              <a:xfrm>
                <a:off x="890" y="2281"/>
                <a:ext cx="7" cy="126"/>
              </a:xfrm>
              <a:custGeom>
                <a:avLst/>
                <a:gdLst>
                  <a:gd name="T0" fmla="*/ 7 w 7"/>
                  <a:gd name="T1" fmla="*/ 7 h 126"/>
                  <a:gd name="T2" fmla="*/ 0 w 7"/>
                  <a:gd name="T3" fmla="*/ 0 h 126"/>
                  <a:gd name="T4" fmla="*/ 0 w 7"/>
                  <a:gd name="T5" fmla="*/ 126 h 126"/>
                  <a:gd name="T6" fmla="*/ 7 w 7"/>
                  <a:gd name="T7" fmla="*/ 126 h 126"/>
                  <a:gd name="T8" fmla="*/ 7 w 7"/>
                  <a:gd name="T9" fmla="*/ 7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26"/>
                  <a:gd name="T17" fmla="*/ 7 w 7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26">
                    <a:moveTo>
                      <a:pt x="7" y="7"/>
                    </a:moveTo>
                    <a:lnTo>
                      <a:pt x="0" y="0"/>
                    </a:lnTo>
                    <a:lnTo>
                      <a:pt x="0" y="126"/>
                    </a:lnTo>
                    <a:lnTo>
                      <a:pt x="7" y="12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6" name="Freeform 627"/>
              <p:cNvSpPr>
                <a:spLocks/>
              </p:cNvSpPr>
              <p:nvPr/>
            </p:nvSpPr>
            <p:spPr bwMode="auto">
              <a:xfrm>
                <a:off x="892" y="2288"/>
                <a:ext cx="5" cy="115"/>
              </a:xfrm>
              <a:custGeom>
                <a:avLst/>
                <a:gdLst>
                  <a:gd name="T0" fmla="*/ 0 w 5"/>
                  <a:gd name="T1" fmla="*/ 0 h 115"/>
                  <a:gd name="T2" fmla="*/ 0 w 5"/>
                  <a:gd name="T3" fmla="*/ 115 h 115"/>
                  <a:gd name="T4" fmla="*/ 5 w 5"/>
                  <a:gd name="T5" fmla="*/ 115 h 115"/>
                  <a:gd name="T6" fmla="*/ 5 w 5"/>
                  <a:gd name="T7" fmla="*/ 4 h 115"/>
                  <a:gd name="T8" fmla="*/ 0 w 5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5"/>
                  <a:gd name="T17" fmla="*/ 5 w 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5">
                    <a:moveTo>
                      <a:pt x="0" y="0"/>
                    </a:moveTo>
                    <a:lnTo>
                      <a:pt x="0" y="115"/>
                    </a:lnTo>
                    <a:lnTo>
                      <a:pt x="5" y="115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07" name="Line 628"/>
              <p:cNvSpPr>
                <a:spLocks noChangeShapeType="1"/>
              </p:cNvSpPr>
              <p:nvPr/>
            </p:nvSpPr>
            <p:spPr bwMode="auto">
              <a:xfrm>
                <a:off x="892" y="2299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08" name="Line 629"/>
              <p:cNvSpPr>
                <a:spLocks noChangeShapeType="1"/>
              </p:cNvSpPr>
              <p:nvPr/>
            </p:nvSpPr>
            <p:spPr bwMode="auto">
              <a:xfrm>
                <a:off x="892" y="2309"/>
                <a:ext cx="6" cy="4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09" name="Line 630"/>
              <p:cNvSpPr>
                <a:spLocks noChangeShapeType="1"/>
              </p:cNvSpPr>
              <p:nvPr/>
            </p:nvSpPr>
            <p:spPr bwMode="auto">
              <a:xfrm>
                <a:off x="892" y="2320"/>
                <a:ext cx="6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0" name="Line 631"/>
              <p:cNvSpPr>
                <a:spLocks noChangeShapeType="1"/>
              </p:cNvSpPr>
              <p:nvPr/>
            </p:nvSpPr>
            <p:spPr bwMode="auto">
              <a:xfrm>
                <a:off x="892" y="2331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1" name="Line 632"/>
              <p:cNvSpPr>
                <a:spLocks noChangeShapeType="1"/>
              </p:cNvSpPr>
              <p:nvPr/>
            </p:nvSpPr>
            <p:spPr bwMode="auto">
              <a:xfrm>
                <a:off x="892" y="2340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2" name="Line 633"/>
              <p:cNvSpPr>
                <a:spLocks noChangeShapeType="1"/>
              </p:cNvSpPr>
              <p:nvPr/>
            </p:nvSpPr>
            <p:spPr bwMode="auto">
              <a:xfrm>
                <a:off x="892" y="2352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3" name="Line 634"/>
              <p:cNvSpPr>
                <a:spLocks noChangeShapeType="1"/>
              </p:cNvSpPr>
              <p:nvPr/>
            </p:nvSpPr>
            <p:spPr bwMode="auto">
              <a:xfrm>
                <a:off x="892" y="2363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4" name="Line 635"/>
              <p:cNvSpPr>
                <a:spLocks noChangeShapeType="1"/>
              </p:cNvSpPr>
              <p:nvPr/>
            </p:nvSpPr>
            <p:spPr bwMode="auto">
              <a:xfrm>
                <a:off x="892" y="2373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5" name="Line 636"/>
              <p:cNvSpPr>
                <a:spLocks noChangeShapeType="1"/>
              </p:cNvSpPr>
              <p:nvPr/>
            </p:nvSpPr>
            <p:spPr bwMode="auto">
              <a:xfrm>
                <a:off x="892" y="2383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6" name="Line 637"/>
              <p:cNvSpPr>
                <a:spLocks noChangeShapeType="1"/>
              </p:cNvSpPr>
              <p:nvPr/>
            </p:nvSpPr>
            <p:spPr bwMode="auto">
              <a:xfrm>
                <a:off x="892" y="2394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17" name="Rectangle 638"/>
              <p:cNvSpPr>
                <a:spLocks noChangeArrowheads="1"/>
              </p:cNvSpPr>
              <p:nvPr/>
            </p:nvSpPr>
            <p:spPr bwMode="auto">
              <a:xfrm>
                <a:off x="890" y="2426"/>
                <a:ext cx="3" cy="8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18" name="Freeform 639"/>
              <p:cNvSpPr>
                <a:spLocks/>
              </p:cNvSpPr>
              <p:nvPr/>
            </p:nvSpPr>
            <p:spPr bwMode="auto">
              <a:xfrm>
                <a:off x="892" y="2424"/>
                <a:ext cx="5" cy="12"/>
              </a:xfrm>
              <a:custGeom>
                <a:avLst/>
                <a:gdLst>
                  <a:gd name="T0" fmla="*/ 1 w 5"/>
                  <a:gd name="T1" fmla="*/ 12 h 12"/>
                  <a:gd name="T2" fmla="*/ 1 w 5"/>
                  <a:gd name="T3" fmla="*/ 1 h 12"/>
                  <a:gd name="T4" fmla="*/ 0 w 5"/>
                  <a:gd name="T5" fmla="*/ 1 h 12"/>
                  <a:gd name="T6" fmla="*/ 0 w 5"/>
                  <a:gd name="T7" fmla="*/ 0 h 12"/>
                  <a:gd name="T8" fmla="*/ 5 w 5"/>
                  <a:gd name="T9" fmla="*/ 0 h 12"/>
                  <a:gd name="T10" fmla="*/ 5 w 5"/>
                  <a:gd name="T11" fmla="*/ 12 h 12"/>
                  <a:gd name="T12" fmla="*/ 1 w 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2"/>
                  <a:gd name="T23" fmla="*/ 5 w 5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2">
                    <a:moveTo>
                      <a:pt x="1" y="12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19" name="Freeform 640"/>
              <p:cNvSpPr>
                <a:spLocks/>
              </p:cNvSpPr>
              <p:nvPr/>
            </p:nvSpPr>
            <p:spPr bwMode="auto">
              <a:xfrm>
                <a:off x="900" y="2285"/>
                <a:ext cx="7" cy="151"/>
              </a:xfrm>
              <a:custGeom>
                <a:avLst/>
                <a:gdLst>
                  <a:gd name="T0" fmla="*/ 0 w 7"/>
                  <a:gd name="T1" fmla="*/ 0 h 151"/>
                  <a:gd name="T2" fmla="*/ 7 w 7"/>
                  <a:gd name="T3" fmla="*/ 7 h 151"/>
                  <a:gd name="T4" fmla="*/ 7 w 7"/>
                  <a:gd name="T5" fmla="*/ 151 h 151"/>
                  <a:gd name="T6" fmla="*/ 0 w 7"/>
                  <a:gd name="T7" fmla="*/ 151 h 151"/>
                  <a:gd name="T8" fmla="*/ 0 w 7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51"/>
                  <a:gd name="T17" fmla="*/ 7 w 7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51">
                    <a:moveTo>
                      <a:pt x="0" y="0"/>
                    </a:moveTo>
                    <a:lnTo>
                      <a:pt x="7" y="7"/>
                    </a:lnTo>
                    <a:lnTo>
                      <a:pt x="7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20" name="Rectangle 641"/>
              <p:cNvSpPr>
                <a:spLocks noChangeArrowheads="1"/>
              </p:cNvSpPr>
              <p:nvPr/>
            </p:nvSpPr>
            <p:spPr bwMode="auto">
              <a:xfrm>
                <a:off x="898" y="2284"/>
                <a:ext cx="1" cy="150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21" name="Freeform 642"/>
              <p:cNvSpPr>
                <a:spLocks/>
              </p:cNvSpPr>
              <p:nvPr/>
            </p:nvSpPr>
            <p:spPr bwMode="auto">
              <a:xfrm>
                <a:off x="900" y="2288"/>
                <a:ext cx="7" cy="120"/>
              </a:xfrm>
              <a:custGeom>
                <a:avLst/>
                <a:gdLst>
                  <a:gd name="T0" fmla="*/ 7 w 7"/>
                  <a:gd name="T1" fmla="*/ 7 h 120"/>
                  <a:gd name="T2" fmla="*/ 0 w 7"/>
                  <a:gd name="T3" fmla="*/ 0 h 120"/>
                  <a:gd name="T4" fmla="*/ 0 w 7"/>
                  <a:gd name="T5" fmla="*/ 120 h 120"/>
                  <a:gd name="T6" fmla="*/ 7 w 7"/>
                  <a:gd name="T7" fmla="*/ 120 h 120"/>
                  <a:gd name="T8" fmla="*/ 7 w 7"/>
                  <a:gd name="T9" fmla="*/ 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20"/>
                  <a:gd name="T17" fmla="*/ 7 w 7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20">
                    <a:moveTo>
                      <a:pt x="7" y="7"/>
                    </a:moveTo>
                    <a:lnTo>
                      <a:pt x="0" y="0"/>
                    </a:lnTo>
                    <a:lnTo>
                      <a:pt x="0" y="120"/>
                    </a:lnTo>
                    <a:lnTo>
                      <a:pt x="7" y="12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22" name="Freeform 643"/>
              <p:cNvSpPr>
                <a:spLocks/>
              </p:cNvSpPr>
              <p:nvPr/>
            </p:nvSpPr>
            <p:spPr bwMode="auto">
              <a:xfrm>
                <a:off x="902" y="2295"/>
                <a:ext cx="5" cy="109"/>
              </a:xfrm>
              <a:custGeom>
                <a:avLst/>
                <a:gdLst>
                  <a:gd name="T0" fmla="*/ 0 w 5"/>
                  <a:gd name="T1" fmla="*/ 0 h 109"/>
                  <a:gd name="T2" fmla="*/ 0 w 5"/>
                  <a:gd name="T3" fmla="*/ 109 h 109"/>
                  <a:gd name="T4" fmla="*/ 5 w 5"/>
                  <a:gd name="T5" fmla="*/ 109 h 109"/>
                  <a:gd name="T6" fmla="*/ 5 w 5"/>
                  <a:gd name="T7" fmla="*/ 4 h 109"/>
                  <a:gd name="T8" fmla="*/ 0 w 5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9"/>
                  <a:gd name="T17" fmla="*/ 5 w 5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9">
                    <a:moveTo>
                      <a:pt x="0" y="0"/>
                    </a:moveTo>
                    <a:lnTo>
                      <a:pt x="0" y="109"/>
                    </a:lnTo>
                    <a:lnTo>
                      <a:pt x="5" y="109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23" name="Line 644"/>
              <p:cNvSpPr>
                <a:spLocks noChangeShapeType="1"/>
              </p:cNvSpPr>
              <p:nvPr/>
            </p:nvSpPr>
            <p:spPr bwMode="auto">
              <a:xfrm>
                <a:off x="902" y="2305"/>
                <a:ext cx="5" cy="4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4" name="Line 645"/>
              <p:cNvSpPr>
                <a:spLocks noChangeShapeType="1"/>
              </p:cNvSpPr>
              <p:nvPr/>
            </p:nvSpPr>
            <p:spPr bwMode="auto">
              <a:xfrm>
                <a:off x="902" y="2315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5" name="Line 646"/>
              <p:cNvSpPr>
                <a:spLocks noChangeShapeType="1"/>
              </p:cNvSpPr>
              <p:nvPr/>
            </p:nvSpPr>
            <p:spPr bwMode="auto">
              <a:xfrm>
                <a:off x="902" y="2325"/>
                <a:ext cx="6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6" name="Line 647"/>
              <p:cNvSpPr>
                <a:spLocks noChangeShapeType="1"/>
              </p:cNvSpPr>
              <p:nvPr/>
            </p:nvSpPr>
            <p:spPr bwMode="auto">
              <a:xfrm>
                <a:off x="902" y="2335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7" name="Line 648"/>
              <p:cNvSpPr>
                <a:spLocks noChangeShapeType="1"/>
              </p:cNvSpPr>
              <p:nvPr/>
            </p:nvSpPr>
            <p:spPr bwMode="auto">
              <a:xfrm>
                <a:off x="902" y="2345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8" name="Line 649"/>
              <p:cNvSpPr>
                <a:spLocks noChangeShapeType="1"/>
              </p:cNvSpPr>
              <p:nvPr/>
            </p:nvSpPr>
            <p:spPr bwMode="auto">
              <a:xfrm>
                <a:off x="902" y="2356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29" name="Line 650"/>
              <p:cNvSpPr>
                <a:spLocks noChangeShapeType="1"/>
              </p:cNvSpPr>
              <p:nvPr/>
            </p:nvSpPr>
            <p:spPr bwMode="auto">
              <a:xfrm>
                <a:off x="902" y="2366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0" name="Line 651"/>
              <p:cNvSpPr>
                <a:spLocks noChangeShapeType="1"/>
              </p:cNvSpPr>
              <p:nvPr/>
            </p:nvSpPr>
            <p:spPr bwMode="auto">
              <a:xfrm>
                <a:off x="902" y="2376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1" name="Line 652"/>
              <p:cNvSpPr>
                <a:spLocks noChangeShapeType="1"/>
              </p:cNvSpPr>
              <p:nvPr/>
            </p:nvSpPr>
            <p:spPr bwMode="auto">
              <a:xfrm>
                <a:off x="902" y="2386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2" name="Line 653"/>
              <p:cNvSpPr>
                <a:spLocks noChangeShapeType="1"/>
              </p:cNvSpPr>
              <p:nvPr/>
            </p:nvSpPr>
            <p:spPr bwMode="auto">
              <a:xfrm>
                <a:off x="902" y="2396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33" name="Rectangle 654"/>
              <p:cNvSpPr>
                <a:spLocks noChangeArrowheads="1"/>
              </p:cNvSpPr>
              <p:nvPr/>
            </p:nvSpPr>
            <p:spPr bwMode="auto">
              <a:xfrm>
                <a:off x="899" y="2426"/>
                <a:ext cx="5" cy="8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34" name="Freeform 655"/>
              <p:cNvSpPr>
                <a:spLocks/>
              </p:cNvSpPr>
              <p:nvPr/>
            </p:nvSpPr>
            <p:spPr bwMode="auto">
              <a:xfrm>
                <a:off x="902" y="2425"/>
                <a:ext cx="5" cy="11"/>
              </a:xfrm>
              <a:custGeom>
                <a:avLst/>
                <a:gdLst>
                  <a:gd name="T0" fmla="*/ 2 w 5"/>
                  <a:gd name="T1" fmla="*/ 11 h 11"/>
                  <a:gd name="T2" fmla="*/ 2 w 5"/>
                  <a:gd name="T3" fmla="*/ 1 h 11"/>
                  <a:gd name="T4" fmla="*/ 0 w 5"/>
                  <a:gd name="T5" fmla="*/ 1 h 11"/>
                  <a:gd name="T6" fmla="*/ 0 w 5"/>
                  <a:gd name="T7" fmla="*/ 0 h 11"/>
                  <a:gd name="T8" fmla="*/ 5 w 5"/>
                  <a:gd name="T9" fmla="*/ 0 h 11"/>
                  <a:gd name="T10" fmla="*/ 5 w 5"/>
                  <a:gd name="T11" fmla="*/ 11 h 11"/>
                  <a:gd name="T12" fmla="*/ 2 w 5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2" y="11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35" name="Freeform 656"/>
              <p:cNvSpPr>
                <a:spLocks/>
              </p:cNvSpPr>
              <p:nvPr/>
            </p:nvSpPr>
            <p:spPr bwMode="auto">
              <a:xfrm>
                <a:off x="909" y="2289"/>
                <a:ext cx="8" cy="146"/>
              </a:xfrm>
              <a:custGeom>
                <a:avLst/>
                <a:gdLst>
                  <a:gd name="T0" fmla="*/ 0 w 8"/>
                  <a:gd name="T1" fmla="*/ 0 h 146"/>
                  <a:gd name="T2" fmla="*/ 8 w 8"/>
                  <a:gd name="T3" fmla="*/ 6 h 146"/>
                  <a:gd name="T4" fmla="*/ 8 w 8"/>
                  <a:gd name="T5" fmla="*/ 146 h 146"/>
                  <a:gd name="T6" fmla="*/ 0 w 8"/>
                  <a:gd name="T7" fmla="*/ 146 h 146"/>
                  <a:gd name="T8" fmla="*/ 0 w 8"/>
                  <a:gd name="T9" fmla="*/ 0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46"/>
                  <a:gd name="T17" fmla="*/ 8 w 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46">
                    <a:moveTo>
                      <a:pt x="0" y="0"/>
                    </a:moveTo>
                    <a:lnTo>
                      <a:pt x="8" y="6"/>
                    </a:lnTo>
                    <a:lnTo>
                      <a:pt x="8" y="146"/>
                    </a:lnTo>
                    <a:lnTo>
                      <a:pt x="0" y="1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36" name="Rectangle 657"/>
              <p:cNvSpPr>
                <a:spLocks noChangeArrowheads="1"/>
              </p:cNvSpPr>
              <p:nvPr/>
            </p:nvSpPr>
            <p:spPr bwMode="auto">
              <a:xfrm>
                <a:off x="907" y="2288"/>
                <a:ext cx="1" cy="145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37" name="Freeform 658"/>
              <p:cNvSpPr>
                <a:spLocks/>
              </p:cNvSpPr>
              <p:nvPr/>
            </p:nvSpPr>
            <p:spPr bwMode="auto">
              <a:xfrm>
                <a:off x="909" y="2292"/>
                <a:ext cx="8" cy="116"/>
              </a:xfrm>
              <a:custGeom>
                <a:avLst/>
                <a:gdLst>
                  <a:gd name="T0" fmla="*/ 8 w 8"/>
                  <a:gd name="T1" fmla="*/ 6 h 116"/>
                  <a:gd name="T2" fmla="*/ 0 w 8"/>
                  <a:gd name="T3" fmla="*/ 0 h 116"/>
                  <a:gd name="T4" fmla="*/ 0 w 8"/>
                  <a:gd name="T5" fmla="*/ 116 h 116"/>
                  <a:gd name="T6" fmla="*/ 8 w 8"/>
                  <a:gd name="T7" fmla="*/ 116 h 116"/>
                  <a:gd name="T8" fmla="*/ 8 w 8"/>
                  <a:gd name="T9" fmla="*/ 6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6"/>
                  <a:gd name="T17" fmla="*/ 8 w 8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6">
                    <a:moveTo>
                      <a:pt x="8" y="6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8" y="116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38" name="Freeform 659"/>
              <p:cNvSpPr>
                <a:spLocks/>
              </p:cNvSpPr>
              <p:nvPr/>
            </p:nvSpPr>
            <p:spPr bwMode="auto">
              <a:xfrm>
                <a:off x="912" y="2299"/>
                <a:ext cx="5" cy="106"/>
              </a:xfrm>
              <a:custGeom>
                <a:avLst/>
                <a:gdLst>
                  <a:gd name="T0" fmla="*/ 0 w 5"/>
                  <a:gd name="T1" fmla="*/ 0 h 106"/>
                  <a:gd name="T2" fmla="*/ 0 w 5"/>
                  <a:gd name="T3" fmla="*/ 106 h 106"/>
                  <a:gd name="T4" fmla="*/ 5 w 5"/>
                  <a:gd name="T5" fmla="*/ 106 h 106"/>
                  <a:gd name="T6" fmla="*/ 5 w 5"/>
                  <a:gd name="T7" fmla="*/ 3 h 106"/>
                  <a:gd name="T8" fmla="*/ 0 w 5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6"/>
                  <a:gd name="T17" fmla="*/ 5 w 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6">
                    <a:moveTo>
                      <a:pt x="0" y="0"/>
                    </a:moveTo>
                    <a:lnTo>
                      <a:pt x="0" y="106"/>
                    </a:lnTo>
                    <a:lnTo>
                      <a:pt x="5" y="10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39" name="Line 660"/>
              <p:cNvSpPr>
                <a:spLocks noChangeShapeType="1"/>
              </p:cNvSpPr>
              <p:nvPr/>
            </p:nvSpPr>
            <p:spPr bwMode="auto">
              <a:xfrm>
                <a:off x="912" y="2309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0" name="Line 661"/>
              <p:cNvSpPr>
                <a:spLocks noChangeShapeType="1"/>
              </p:cNvSpPr>
              <p:nvPr/>
            </p:nvSpPr>
            <p:spPr bwMode="auto">
              <a:xfrm>
                <a:off x="912" y="2318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1" name="Line 662"/>
              <p:cNvSpPr>
                <a:spLocks noChangeShapeType="1"/>
              </p:cNvSpPr>
              <p:nvPr/>
            </p:nvSpPr>
            <p:spPr bwMode="auto">
              <a:xfrm>
                <a:off x="912" y="2328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2" name="Line 663"/>
              <p:cNvSpPr>
                <a:spLocks noChangeShapeType="1"/>
              </p:cNvSpPr>
              <p:nvPr/>
            </p:nvSpPr>
            <p:spPr bwMode="auto">
              <a:xfrm>
                <a:off x="912" y="2338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3" name="Line 664"/>
              <p:cNvSpPr>
                <a:spLocks noChangeShapeType="1"/>
              </p:cNvSpPr>
              <p:nvPr/>
            </p:nvSpPr>
            <p:spPr bwMode="auto">
              <a:xfrm>
                <a:off x="912" y="2347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4" name="Line 665"/>
              <p:cNvSpPr>
                <a:spLocks noChangeShapeType="1"/>
              </p:cNvSpPr>
              <p:nvPr/>
            </p:nvSpPr>
            <p:spPr bwMode="auto">
              <a:xfrm>
                <a:off x="912" y="235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5" name="Line 666"/>
              <p:cNvSpPr>
                <a:spLocks noChangeShapeType="1"/>
              </p:cNvSpPr>
              <p:nvPr/>
            </p:nvSpPr>
            <p:spPr bwMode="auto">
              <a:xfrm>
                <a:off x="912" y="236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6" name="Line 667"/>
              <p:cNvSpPr>
                <a:spLocks noChangeShapeType="1"/>
              </p:cNvSpPr>
              <p:nvPr/>
            </p:nvSpPr>
            <p:spPr bwMode="auto">
              <a:xfrm>
                <a:off x="912" y="237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7" name="Line 668"/>
              <p:cNvSpPr>
                <a:spLocks noChangeShapeType="1"/>
              </p:cNvSpPr>
              <p:nvPr/>
            </p:nvSpPr>
            <p:spPr bwMode="auto">
              <a:xfrm>
                <a:off x="912" y="2387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8" name="Line 669"/>
              <p:cNvSpPr>
                <a:spLocks noChangeShapeType="1"/>
              </p:cNvSpPr>
              <p:nvPr/>
            </p:nvSpPr>
            <p:spPr bwMode="auto">
              <a:xfrm>
                <a:off x="912" y="239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49" name="Rectangle 670"/>
              <p:cNvSpPr>
                <a:spLocks noChangeArrowheads="1"/>
              </p:cNvSpPr>
              <p:nvPr/>
            </p:nvSpPr>
            <p:spPr bwMode="auto">
              <a:xfrm>
                <a:off x="910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50" name="Freeform 671"/>
              <p:cNvSpPr>
                <a:spLocks/>
              </p:cNvSpPr>
              <p:nvPr/>
            </p:nvSpPr>
            <p:spPr bwMode="auto">
              <a:xfrm>
                <a:off x="911" y="2424"/>
                <a:ext cx="6" cy="11"/>
              </a:xfrm>
              <a:custGeom>
                <a:avLst/>
                <a:gdLst>
                  <a:gd name="T0" fmla="*/ 2 w 6"/>
                  <a:gd name="T1" fmla="*/ 11 h 11"/>
                  <a:gd name="T2" fmla="*/ 2 w 6"/>
                  <a:gd name="T3" fmla="*/ 2 h 11"/>
                  <a:gd name="T4" fmla="*/ 0 w 6"/>
                  <a:gd name="T5" fmla="*/ 2 h 11"/>
                  <a:gd name="T6" fmla="*/ 0 w 6"/>
                  <a:gd name="T7" fmla="*/ 0 h 11"/>
                  <a:gd name="T8" fmla="*/ 6 w 6"/>
                  <a:gd name="T9" fmla="*/ 0 h 11"/>
                  <a:gd name="T10" fmla="*/ 6 w 6"/>
                  <a:gd name="T11" fmla="*/ 11 h 11"/>
                  <a:gd name="T12" fmla="*/ 2 w 6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1"/>
                  <a:gd name="T23" fmla="*/ 6 w 6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1">
                    <a:moveTo>
                      <a:pt x="2" y="11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51" name="Freeform 672"/>
              <p:cNvSpPr>
                <a:spLocks/>
              </p:cNvSpPr>
              <p:nvPr/>
            </p:nvSpPr>
            <p:spPr bwMode="auto">
              <a:xfrm>
                <a:off x="919" y="2293"/>
                <a:ext cx="7" cy="142"/>
              </a:xfrm>
              <a:custGeom>
                <a:avLst/>
                <a:gdLst>
                  <a:gd name="T0" fmla="*/ 0 w 7"/>
                  <a:gd name="T1" fmla="*/ 0 h 142"/>
                  <a:gd name="T2" fmla="*/ 7 w 7"/>
                  <a:gd name="T3" fmla="*/ 7 h 142"/>
                  <a:gd name="T4" fmla="*/ 7 w 7"/>
                  <a:gd name="T5" fmla="*/ 142 h 142"/>
                  <a:gd name="T6" fmla="*/ 0 w 7"/>
                  <a:gd name="T7" fmla="*/ 142 h 142"/>
                  <a:gd name="T8" fmla="*/ 0 w 7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42"/>
                  <a:gd name="T17" fmla="*/ 7 w 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42">
                    <a:moveTo>
                      <a:pt x="0" y="0"/>
                    </a:moveTo>
                    <a:lnTo>
                      <a:pt x="7" y="7"/>
                    </a:lnTo>
                    <a:lnTo>
                      <a:pt x="7" y="142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52" name="Rectangle 673"/>
              <p:cNvSpPr>
                <a:spLocks noChangeArrowheads="1"/>
              </p:cNvSpPr>
              <p:nvPr/>
            </p:nvSpPr>
            <p:spPr bwMode="auto">
              <a:xfrm>
                <a:off x="916" y="2293"/>
                <a:ext cx="2" cy="140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53" name="Freeform 674"/>
              <p:cNvSpPr>
                <a:spLocks/>
              </p:cNvSpPr>
              <p:nvPr/>
            </p:nvSpPr>
            <p:spPr bwMode="auto">
              <a:xfrm>
                <a:off x="919" y="2296"/>
                <a:ext cx="7" cy="113"/>
              </a:xfrm>
              <a:custGeom>
                <a:avLst/>
                <a:gdLst>
                  <a:gd name="T0" fmla="*/ 7 w 7"/>
                  <a:gd name="T1" fmla="*/ 7 h 113"/>
                  <a:gd name="T2" fmla="*/ 0 w 7"/>
                  <a:gd name="T3" fmla="*/ 0 h 113"/>
                  <a:gd name="T4" fmla="*/ 0 w 7"/>
                  <a:gd name="T5" fmla="*/ 113 h 113"/>
                  <a:gd name="T6" fmla="*/ 7 w 7"/>
                  <a:gd name="T7" fmla="*/ 113 h 113"/>
                  <a:gd name="T8" fmla="*/ 7 w 7"/>
                  <a:gd name="T9" fmla="*/ 7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13"/>
                  <a:gd name="T17" fmla="*/ 7 w 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13">
                    <a:moveTo>
                      <a:pt x="7" y="7"/>
                    </a:moveTo>
                    <a:lnTo>
                      <a:pt x="0" y="0"/>
                    </a:lnTo>
                    <a:lnTo>
                      <a:pt x="0" y="113"/>
                    </a:lnTo>
                    <a:lnTo>
                      <a:pt x="7" y="113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54" name="Freeform 675"/>
              <p:cNvSpPr>
                <a:spLocks/>
              </p:cNvSpPr>
              <p:nvPr/>
            </p:nvSpPr>
            <p:spPr bwMode="auto">
              <a:xfrm>
                <a:off x="921" y="2303"/>
                <a:ext cx="5" cy="103"/>
              </a:xfrm>
              <a:custGeom>
                <a:avLst/>
                <a:gdLst>
                  <a:gd name="T0" fmla="*/ 0 w 5"/>
                  <a:gd name="T1" fmla="*/ 0 h 103"/>
                  <a:gd name="T2" fmla="*/ 0 w 5"/>
                  <a:gd name="T3" fmla="*/ 103 h 103"/>
                  <a:gd name="T4" fmla="*/ 5 w 5"/>
                  <a:gd name="T5" fmla="*/ 103 h 103"/>
                  <a:gd name="T6" fmla="*/ 5 w 5"/>
                  <a:gd name="T7" fmla="*/ 3 h 103"/>
                  <a:gd name="T8" fmla="*/ 0 w 5"/>
                  <a:gd name="T9" fmla="*/ 0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3"/>
                  <a:gd name="T17" fmla="*/ 5 w 5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3">
                    <a:moveTo>
                      <a:pt x="0" y="0"/>
                    </a:moveTo>
                    <a:lnTo>
                      <a:pt x="0" y="103"/>
                    </a:lnTo>
                    <a:lnTo>
                      <a:pt x="5" y="103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55" name="Line 676"/>
              <p:cNvSpPr>
                <a:spLocks noChangeShapeType="1"/>
              </p:cNvSpPr>
              <p:nvPr/>
            </p:nvSpPr>
            <p:spPr bwMode="auto">
              <a:xfrm>
                <a:off x="921" y="2312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6" name="Line 677"/>
              <p:cNvSpPr>
                <a:spLocks noChangeShapeType="1"/>
              </p:cNvSpPr>
              <p:nvPr/>
            </p:nvSpPr>
            <p:spPr bwMode="auto">
              <a:xfrm>
                <a:off x="921" y="2322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7" name="Line 678"/>
              <p:cNvSpPr>
                <a:spLocks noChangeShapeType="1"/>
              </p:cNvSpPr>
              <p:nvPr/>
            </p:nvSpPr>
            <p:spPr bwMode="auto">
              <a:xfrm>
                <a:off x="921" y="2331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8" name="Line 679"/>
              <p:cNvSpPr>
                <a:spLocks noChangeShapeType="1"/>
              </p:cNvSpPr>
              <p:nvPr/>
            </p:nvSpPr>
            <p:spPr bwMode="auto">
              <a:xfrm>
                <a:off x="921" y="2341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59" name="Line 680"/>
              <p:cNvSpPr>
                <a:spLocks noChangeShapeType="1"/>
              </p:cNvSpPr>
              <p:nvPr/>
            </p:nvSpPr>
            <p:spPr bwMode="auto">
              <a:xfrm>
                <a:off x="921" y="235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0" name="Line 681"/>
              <p:cNvSpPr>
                <a:spLocks noChangeShapeType="1"/>
              </p:cNvSpPr>
              <p:nvPr/>
            </p:nvSpPr>
            <p:spPr bwMode="auto">
              <a:xfrm>
                <a:off x="921" y="2360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1" name="Line 682"/>
              <p:cNvSpPr>
                <a:spLocks noChangeShapeType="1"/>
              </p:cNvSpPr>
              <p:nvPr/>
            </p:nvSpPr>
            <p:spPr bwMode="auto">
              <a:xfrm>
                <a:off x="921" y="2369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2" name="Line 683"/>
              <p:cNvSpPr>
                <a:spLocks noChangeShapeType="1"/>
              </p:cNvSpPr>
              <p:nvPr/>
            </p:nvSpPr>
            <p:spPr bwMode="auto">
              <a:xfrm>
                <a:off x="921" y="2379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3" name="Line 684"/>
              <p:cNvSpPr>
                <a:spLocks noChangeShapeType="1"/>
              </p:cNvSpPr>
              <p:nvPr/>
            </p:nvSpPr>
            <p:spPr bwMode="auto">
              <a:xfrm>
                <a:off x="921" y="238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4" name="Line 685"/>
              <p:cNvSpPr>
                <a:spLocks noChangeShapeType="1"/>
              </p:cNvSpPr>
              <p:nvPr/>
            </p:nvSpPr>
            <p:spPr bwMode="auto">
              <a:xfrm>
                <a:off x="921" y="239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65" name="Rectangle 686"/>
              <p:cNvSpPr>
                <a:spLocks noChangeArrowheads="1"/>
              </p:cNvSpPr>
              <p:nvPr/>
            </p:nvSpPr>
            <p:spPr bwMode="auto">
              <a:xfrm>
                <a:off x="919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66" name="Freeform 687"/>
              <p:cNvSpPr>
                <a:spLocks/>
              </p:cNvSpPr>
              <p:nvPr/>
            </p:nvSpPr>
            <p:spPr bwMode="auto">
              <a:xfrm>
                <a:off x="921" y="2424"/>
                <a:ext cx="5" cy="11"/>
              </a:xfrm>
              <a:custGeom>
                <a:avLst/>
                <a:gdLst>
                  <a:gd name="T0" fmla="*/ 1 w 5"/>
                  <a:gd name="T1" fmla="*/ 11 h 11"/>
                  <a:gd name="T2" fmla="*/ 1 w 5"/>
                  <a:gd name="T3" fmla="*/ 2 h 11"/>
                  <a:gd name="T4" fmla="*/ 0 w 5"/>
                  <a:gd name="T5" fmla="*/ 2 h 11"/>
                  <a:gd name="T6" fmla="*/ 0 w 5"/>
                  <a:gd name="T7" fmla="*/ 0 h 11"/>
                  <a:gd name="T8" fmla="*/ 5 w 5"/>
                  <a:gd name="T9" fmla="*/ 0 h 11"/>
                  <a:gd name="T10" fmla="*/ 5 w 5"/>
                  <a:gd name="T11" fmla="*/ 11 h 11"/>
                  <a:gd name="T12" fmla="*/ 1 w 5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1" y="11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67" name="Freeform 688"/>
              <p:cNvSpPr>
                <a:spLocks/>
              </p:cNvSpPr>
              <p:nvPr/>
            </p:nvSpPr>
            <p:spPr bwMode="auto">
              <a:xfrm>
                <a:off x="928" y="2298"/>
                <a:ext cx="7" cy="136"/>
              </a:xfrm>
              <a:custGeom>
                <a:avLst/>
                <a:gdLst>
                  <a:gd name="T0" fmla="*/ 0 w 7"/>
                  <a:gd name="T1" fmla="*/ 0 h 136"/>
                  <a:gd name="T2" fmla="*/ 7 w 7"/>
                  <a:gd name="T3" fmla="*/ 6 h 136"/>
                  <a:gd name="T4" fmla="*/ 7 w 7"/>
                  <a:gd name="T5" fmla="*/ 136 h 136"/>
                  <a:gd name="T6" fmla="*/ 0 w 7"/>
                  <a:gd name="T7" fmla="*/ 136 h 136"/>
                  <a:gd name="T8" fmla="*/ 0 w 7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36"/>
                  <a:gd name="T17" fmla="*/ 7 w 7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36">
                    <a:moveTo>
                      <a:pt x="0" y="0"/>
                    </a:moveTo>
                    <a:lnTo>
                      <a:pt x="7" y="6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68" name="Rectangle 689"/>
              <p:cNvSpPr>
                <a:spLocks noChangeArrowheads="1"/>
              </p:cNvSpPr>
              <p:nvPr/>
            </p:nvSpPr>
            <p:spPr bwMode="auto">
              <a:xfrm>
                <a:off x="925" y="2297"/>
                <a:ext cx="2" cy="136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69" name="Freeform 690"/>
              <p:cNvSpPr>
                <a:spLocks/>
              </p:cNvSpPr>
              <p:nvPr/>
            </p:nvSpPr>
            <p:spPr bwMode="auto">
              <a:xfrm>
                <a:off x="928" y="2300"/>
                <a:ext cx="7" cy="110"/>
              </a:xfrm>
              <a:custGeom>
                <a:avLst/>
                <a:gdLst>
                  <a:gd name="T0" fmla="*/ 7 w 7"/>
                  <a:gd name="T1" fmla="*/ 7 h 110"/>
                  <a:gd name="T2" fmla="*/ 0 w 7"/>
                  <a:gd name="T3" fmla="*/ 0 h 110"/>
                  <a:gd name="T4" fmla="*/ 0 w 7"/>
                  <a:gd name="T5" fmla="*/ 110 h 110"/>
                  <a:gd name="T6" fmla="*/ 7 w 7"/>
                  <a:gd name="T7" fmla="*/ 110 h 110"/>
                  <a:gd name="T8" fmla="*/ 7 w 7"/>
                  <a:gd name="T9" fmla="*/ 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10"/>
                  <a:gd name="T17" fmla="*/ 7 w 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10">
                    <a:moveTo>
                      <a:pt x="7" y="7"/>
                    </a:moveTo>
                    <a:lnTo>
                      <a:pt x="0" y="0"/>
                    </a:lnTo>
                    <a:lnTo>
                      <a:pt x="0" y="110"/>
                    </a:lnTo>
                    <a:lnTo>
                      <a:pt x="7" y="11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70" name="Freeform 691"/>
              <p:cNvSpPr>
                <a:spLocks/>
              </p:cNvSpPr>
              <p:nvPr/>
            </p:nvSpPr>
            <p:spPr bwMode="auto">
              <a:xfrm>
                <a:off x="930" y="2306"/>
                <a:ext cx="5" cy="101"/>
              </a:xfrm>
              <a:custGeom>
                <a:avLst/>
                <a:gdLst>
                  <a:gd name="T0" fmla="*/ 0 w 5"/>
                  <a:gd name="T1" fmla="*/ 0 h 101"/>
                  <a:gd name="T2" fmla="*/ 0 w 5"/>
                  <a:gd name="T3" fmla="*/ 101 h 101"/>
                  <a:gd name="T4" fmla="*/ 5 w 5"/>
                  <a:gd name="T5" fmla="*/ 101 h 101"/>
                  <a:gd name="T6" fmla="*/ 5 w 5"/>
                  <a:gd name="T7" fmla="*/ 4 h 101"/>
                  <a:gd name="T8" fmla="*/ 0 w 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1"/>
                  <a:gd name="T17" fmla="*/ 5 w 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1">
                    <a:moveTo>
                      <a:pt x="0" y="0"/>
                    </a:moveTo>
                    <a:lnTo>
                      <a:pt x="0" y="101"/>
                    </a:lnTo>
                    <a:lnTo>
                      <a:pt x="5" y="10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71" name="Line 692"/>
              <p:cNvSpPr>
                <a:spLocks noChangeShapeType="1"/>
              </p:cNvSpPr>
              <p:nvPr/>
            </p:nvSpPr>
            <p:spPr bwMode="auto">
              <a:xfrm>
                <a:off x="930" y="2316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2" name="Line 693"/>
              <p:cNvSpPr>
                <a:spLocks noChangeShapeType="1"/>
              </p:cNvSpPr>
              <p:nvPr/>
            </p:nvSpPr>
            <p:spPr bwMode="auto">
              <a:xfrm>
                <a:off x="930" y="2325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3" name="Line 694"/>
              <p:cNvSpPr>
                <a:spLocks noChangeShapeType="1"/>
              </p:cNvSpPr>
              <p:nvPr/>
            </p:nvSpPr>
            <p:spPr bwMode="auto">
              <a:xfrm>
                <a:off x="930" y="2335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4" name="Line 695"/>
              <p:cNvSpPr>
                <a:spLocks noChangeShapeType="1"/>
              </p:cNvSpPr>
              <p:nvPr/>
            </p:nvSpPr>
            <p:spPr bwMode="auto">
              <a:xfrm>
                <a:off x="930" y="2344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5" name="Line 696"/>
              <p:cNvSpPr>
                <a:spLocks noChangeShapeType="1"/>
              </p:cNvSpPr>
              <p:nvPr/>
            </p:nvSpPr>
            <p:spPr bwMode="auto">
              <a:xfrm>
                <a:off x="930" y="2352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6" name="Line 697"/>
              <p:cNvSpPr>
                <a:spLocks noChangeShapeType="1"/>
              </p:cNvSpPr>
              <p:nvPr/>
            </p:nvSpPr>
            <p:spPr bwMode="auto">
              <a:xfrm>
                <a:off x="930" y="2362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7" name="Line 698"/>
              <p:cNvSpPr>
                <a:spLocks noChangeShapeType="1"/>
              </p:cNvSpPr>
              <p:nvPr/>
            </p:nvSpPr>
            <p:spPr bwMode="auto">
              <a:xfrm>
                <a:off x="930" y="2371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8" name="Line 699"/>
              <p:cNvSpPr>
                <a:spLocks noChangeShapeType="1"/>
              </p:cNvSpPr>
              <p:nvPr/>
            </p:nvSpPr>
            <p:spPr bwMode="auto">
              <a:xfrm>
                <a:off x="930" y="238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79" name="Line 700"/>
              <p:cNvSpPr>
                <a:spLocks noChangeShapeType="1"/>
              </p:cNvSpPr>
              <p:nvPr/>
            </p:nvSpPr>
            <p:spPr bwMode="auto">
              <a:xfrm>
                <a:off x="930" y="2389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0" name="Line 701"/>
              <p:cNvSpPr>
                <a:spLocks noChangeShapeType="1"/>
              </p:cNvSpPr>
              <p:nvPr/>
            </p:nvSpPr>
            <p:spPr bwMode="auto">
              <a:xfrm>
                <a:off x="930" y="2399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1" name="Rectangle 702"/>
              <p:cNvSpPr>
                <a:spLocks noChangeArrowheads="1"/>
              </p:cNvSpPr>
              <p:nvPr/>
            </p:nvSpPr>
            <p:spPr bwMode="auto">
              <a:xfrm>
                <a:off x="928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2" name="Freeform 703"/>
              <p:cNvSpPr>
                <a:spLocks/>
              </p:cNvSpPr>
              <p:nvPr/>
            </p:nvSpPr>
            <p:spPr bwMode="auto">
              <a:xfrm>
                <a:off x="929" y="2425"/>
                <a:ext cx="6" cy="9"/>
              </a:xfrm>
              <a:custGeom>
                <a:avLst/>
                <a:gdLst>
                  <a:gd name="T0" fmla="*/ 2 w 6"/>
                  <a:gd name="T1" fmla="*/ 9 h 9"/>
                  <a:gd name="T2" fmla="*/ 2 w 6"/>
                  <a:gd name="T3" fmla="*/ 1 h 9"/>
                  <a:gd name="T4" fmla="*/ 0 w 6"/>
                  <a:gd name="T5" fmla="*/ 1 h 9"/>
                  <a:gd name="T6" fmla="*/ 0 w 6"/>
                  <a:gd name="T7" fmla="*/ 0 h 9"/>
                  <a:gd name="T8" fmla="*/ 6 w 6"/>
                  <a:gd name="T9" fmla="*/ 0 h 9"/>
                  <a:gd name="T10" fmla="*/ 6 w 6"/>
                  <a:gd name="T11" fmla="*/ 9 h 9"/>
                  <a:gd name="T12" fmla="*/ 2 w 6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2" y="9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3" name="Freeform 704"/>
              <p:cNvSpPr>
                <a:spLocks/>
              </p:cNvSpPr>
              <p:nvPr/>
            </p:nvSpPr>
            <p:spPr bwMode="auto">
              <a:xfrm>
                <a:off x="936" y="2301"/>
                <a:ext cx="6" cy="133"/>
              </a:xfrm>
              <a:custGeom>
                <a:avLst/>
                <a:gdLst>
                  <a:gd name="T0" fmla="*/ 0 w 6"/>
                  <a:gd name="T1" fmla="*/ 0 h 133"/>
                  <a:gd name="T2" fmla="*/ 6 w 6"/>
                  <a:gd name="T3" fmla="*/ 6 h 133"/>
                  <a:gd name="T4" fmla="*/ 6 w 6"/>
                  <a:gd name="T5" fmla="*/ 133 h 133"/>
                  <a:gd name="T6" fmla="*/ 0 w 6"/>
                  <a:gd name="T7" fmla="*/ 133 h 133"/>
                  <a:gd name="T8" fmla="*/ 0 w 6"/>
                  <a:gd name="T9" fmla="*/ 0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33"/>
                  <a:gd name="T17" fmla="*/ 6 w 6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33">
                    <a:moveTo>
                      <a:pt x="0" y="0"/>
                    </a:moveTo>
                    <a:lnTo>
                      <a:pt x="6" y="6"/>
                    </a:lnTo>
                    <a:lnTo>
                      <a:pt x="6" y="133"/>
                    </a:lnTo>
                    <a:lnTo>
                      <a:pt x="0" y="1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4" name="Rectangle 705"/>
              <p:cNvSpPr>
                <a:spLocks noChangeArrowheads="1"/>
              </p:cNvSpPr>
              <p:nvPr/>
            </p:nvSpPr>
            <p:spPr bwMode="auto">
              <a:xfrm>
                <a:off x="934" y="2302"/>
                <a:ext cx="1" cy="131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5" name="Freeform 706"/>
              <p:cNvSpPr>
                <a:spLocks/>
              </p:cNvSpPr>
              <p:nvPr/>
            </p:nvSpPr>
            <p:spPr bwMode="auto">
              <a:xfrm>
                <a:off x="936" y="2304"/>
                <a:ext cx="6" cy="106"/>
              </a:xfrm>
              <a:custGeom>
                <a:avLst/>
                <a:gdLst>
                  <a:gd name="T0" fmla="*/ 6 w 6"/>
                  <a:gd name="T1" fmla="*/ 6 h 106"/>
                  <a:gd name="T2" fmla="*/ 0 w 6"/>
                  <a:gd name="T3" fmla="*/ 0 h 106"/>
                  <a:gd name="T4" fmla="*/ 0 w 6"/>
                  <a:gd name="T5" fmla="*/ 106 h 106"/>
                  <a:gd name="T6" fmla="*/ 6 w 6"/>
                  <a:gd name="T7" fmla="*/ 106 h 106"/>
                  <a:gd name="T8" fmla="*/ 6 w 6"/>
                  <a:gd name="T9" fmla="*/ 6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6"/>
                  <a:gd name="T17" fmla="*/ 6 w 6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6">
                    <a:moveTo>
                      <a:pt x="6" y="6"/>
                    </a:moveTo>
                    <a:lnTo>
                      <a:pt x="0" y="0"/>
                    </a:lnTo>
                    <a:lnTo>
                      <a:pt x="0" y="106"/>
                    </a:lnTo>
                    <a:lnTo>
                      <a:pt x="6" y="10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6" name="Freeform 707"/>
              <p:cNvSpPr>
                <a:spLocks/>
              </p:cNvSpPr>
              <p:nvPr/>
            </p:nvSpPr>
            <p:spPr bwMode="auto">
              <a:xfrm>
                <a:off x="938" y="2310"/>
                <a:ext cx="4" cy="97"/>
              </a:xfrm>
              <a:custGeom>
                <a:avLst/>
                <a:gdLst>
                  <a:gd name="T0" fmla="*/ 0 w 4"/>
                  <a:gd name="T1" fmla="*/ 0 h 97"/>
                  <a:gd name="T2" fmla="*/ 0 w 4"/>
                  <a:gd name="T3" fmla="*/ 97 h 97"/>
                  <a:gd name="T4" fmla="*/ 4 w 4"/>
                  <a:gd name="T5" fmla="*/ 97 h 97"/>
                  <a:gd name="T6" fmla="*/ 4 w 4"/>
                  <a:gd name="T7" fmla="*/ 3 h 97"/>
                  <a:gd name="T8" fmla="*/ 0 w 4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7"/>
                  <a:gd name="T17" fmla="*/ 4 w 4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7">
                    <a:moveTo>
                      <a:pt x="0" y="0"/>
                    </a:moveTo>
                    <a:lnTo>
                      <a:pt x="0" y="97"/>
                    </a:lnTo>
                    <a:lnTo>
                      <a:pt x="4" y="9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87" name="Line 708"/>
              <p:cNvSpPr>
                <a:spLocks noChangeShapeType="1"/>
              </p:cNvSpPr>
              <p:nvPr/>
            </p:nvSpPr>
            <p:spPr bwMode="auto">
              <a:xfrm>
                <a:off x="938" y="2319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8" name="Line 709"/>
              <p:cNvSpPr>
                <a:spLocks noChangeShapeType="1"/>
              </p:cNvSpPr>
              <p:nvPr/>
            </p:nvSpPr>
            <p:spPr bwMode="auto">
              <a:xfrm>
                <a:off x="938" y="2328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89" name="Line 710"/>
              <p:cNvSpPr>
                <a:spLocks noChangeShapeType="1"/>
              </p:cNvSpPr>
              <p:nvPr/>
            </p:nvSpPr>
            <p:spPr bwMode="auto">
              <a:xfrm>
                <a:off x="938" y="2337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0" name="Line 711"/>
              <p:cNvSpPr>
                <a:spLocks noChangeShapeType="1"/>
              </p:cNvSpPr>
              <p:nvPr/>
            </p:nvSpPr>
            <p:spPr bwMode="auto">
              <a:xfrm>
                <a:off x="938" y="2346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1" name="Line 712"/>
              <p:cNvSpPr>
                <a:spLocks noChangeShapeType="1"/>
              </p:cNvSpPr>
              <p:nvPr/>
            </p:nvSpPr>
            <p:spPr bwMode="auto">
              <a:xfrm>
                <a:off x="938" y="2354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2" name="Line 713"/>
              <p:cNvSpPr>
                <a:spLocks noChangeShapeType="1"/>
              </p:cNvSpPr>
              <p:nvPr/>
            </p:nvSpPr>
            <p:spPr bwMode="auto">
              <a:xfrm>
                <a:off x="938" y="2363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3" name="Line 714"/>
              <p:cNvSpPr>
                <a:spLocks noChangeShapeType="1"/>
              </p:cNvSpPr>
              <p:nvPr/>
            </p:nvSpPr>
            <p:spPr bwMode="auto">
              <a:xfrm>
                <a:off x="938" y="2372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4" name="Line 715"/>
              <p:cNvSpPr>
                <a:spLocks noChangeShapeType="1"/>
              </p:cNvSpPr>
              <p:nvPr/>
            </p:nvSpPr>
            <p:spPr bwMode="auto">
              <a:xfrm>
                <a:off x="938" y="2382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5" name="Line 716"/>
              <p:cNvSpPr>
                <a:spLocks noChangeShapeType="1"/>
              </p:cNvSpPr>
              <p:nvPr/>
            </p:nvSpPr>
            <p:spPr bwMode="auto">
              <a:xfrm>
                <a:off x="938" y="2391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6" name="Line 717"/>
              <p:cNvSpPr>
                <a:spLocks noChangeShapeType="1"/>
              </p:cNvSpPr>
              <p:nvPr/>
            </p:nvSpPr>
            <p:spPr bwMode="auto">
              <a:xfrm>
                <a:off x="938" y="2399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297" name="Rectangle 718"/>
              <p:cNvSpPr>
                <a:spLocks noChangeArrowheads="1"/>
              </p:cNvSpPr>
              <p:nvPr/>
            </p:nvSpPr>
            <p:spPr bwMode="auto">
              <a:xfrm>
                <a:off x="936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98" name="Freeform 719"/>
              <p:cNvSpPr>
                <a:spLocks/>
              </p:cNvSpPr>
              <p:nvPr/>
            </p:nvSpPr>
            <p:spPr bwMode="auto">
              <a:xfrm>
                <a:off x="937" y="2424"/>
                <a:ext cx="5" cy="10"/>
              </a:xfrm>
              <a:custGeom>
                <a:avLst/>
                <a:gdLst>
                  <a:gd name="T0" fmla="*/ 2 w 5"/>
                  <a:gd name="T1" fmla="*/ 10 h 10"/>
                  <a:gd name="T2" fmla="*/ 2 w 5"/>
                  <a:gd name="T3" fmla="*/ 2 h 10"/>
                  <a:gd name="T4" fmla="*/ 0 w 5"/>
                  <a:gd name="T5" fmla="*/ 2 h 10"/>
                  <a:gd name="T6" fmla="*/ 0 w 5"/>
                  <a:gd name="T7" fmla="*/ 0 h 10"/>
                  <a:gd name="T8" fmla="*/ 5 w 5"/>
                  <a:gd name="T9" fmla="*/ 0 h 10"/>
                  <a:gd name="T10" fmla="*/ 5 w 5"/>
                  <a:gd name="T11" fmla="*/ 10 h 10"/>
                  <a:gd name="T12" fmla="*/ 2 w 5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2" y="1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299" name="Freeform 720"/>
              <p:cNvSpPr>
                <a:spLocks/>
              </p:cNvSpPr>
              <p:nvPr/>
            </p:nvSpPr>
            <p:spPr bwMode="auto">
              <a:xfrm>
                <a:off x="944" y="2305"/>
                <a:ext cx="6" cy="129"/>
              </a:xfrm>
              <a:custGeom>
                <a:avLst/>
                <a:gdLst>
                  <a:gd name="T0" fmla="*/ 0 w 6"/>
                  <a:gd name="T1" fmla="*/ 0 h 129"/>
                  <a:gd name="T2" fmla="*/ 6 w 6"/>
                  <a:gd name="T3" fmla="*/ 6 h 129"/>
                  <a:gd name="T4" fmla="*/ 6 w 6"/>
                  <a:gd name="T5" fmla="*/ 129 h 129"/>
                  <a:gd name="T6" fmla="*/ 0 w 6"/>
                  <a:gd name="T7" fmla="*/ 129 h 129"/>
                  <a:gd name="T8" fmla="*/ 0 w 6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9"/>
                  <a:gd name="T17" fmla="*/ 6 w 6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9">
                    <a:moveTo>
                      <a:pt x="0" y="0"/>
                    </a:moveTo>
                    <a:lnTo>
                      <a:pt x="6" y="6"/>
                    </a:lnTo>
                    <a:lnTo>
                      <a:pt x="6" y="129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00" name="Freeform 721"/>
              <p:cNvSpPr>
                <a:spLocks/>
              </p:cNvSpPr>
              <p:nvPr/>
            </p:nvSpPr>
            <p:spPr bwMode="auto">
              <a:xfrm>
                <a:off x="944" y="2308"/>
                <a:ext cx="6" cy="103"/>
              </a:xfrm>
              <a:custGeom>
                <a:avLst/>
                <a:gdLst>
                  <a:gd name="T0" fmla="*/ 6 w 6"/>
                  <a:gd name="T1" fmla="*/ 6 h 103"/>
                  <a:gd name="T2" fmla="*/ 0 w 6"/>
                  <a:gd name="T3" fmla="*/ 0 h 103"/>
                  <a:gd name="T4" fmla="*/ 0 w 6"/>
                  <a:gd name="T5" fmla="*/ 103 h 103"/>
                  <a:gd name="T6" fmla="*/ 6 w 6"/>
                  <a:gd name="T7" fmla="*/ 103 h 103"/>
                  <a:gd name="T8" fmla="*/ 6 w 6"/>
                  <a:gd name="T9" fmla="*/ 6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3"/>
                  <a:gd name="T17" fmla="*/ 6 w 6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3">
                    <a:moveTo>
                      <a:pt x="6" y="6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01" name="Freeform 722"/>
              <p:cNvSpPr>
                <a:spLocks/>
              </p:cNvSpPr>
              <p:nvPr/>
            </p:nvSpPr>
            <p:spPr bwMode="auto">
              <a:xfrm>
                <a:off x="946" y="2314"/>
                <a:ext cx="4" cy="94"/>
              </a:xfrm>
              <a:custGeom>
                <a:avLst/>
                <a:gdLst>
                  <a:gd name="T0" fmla="*/ 0 w 4"/>
                  <a:gd name="T1" fmla="*/ 0 h 94"/>
                  <a:gd name="T2" fmla="*/ 0 w 4"/>
                  <a:gd name="T3" fmla="*/ 94 h 94"/>
                  <a:gd name="T4" fmla="*/ 4 w 4"/>
                  <a:gd name="T5" fmla="*/ 94 h 94"/>
                  <a:gd name="T6" fmla="*/ 4 w 4"/>
                  <a:gd name="T7" fmla="*/ 3 h 94"/>
                  <a:gd name="T8" fmla="*/ 0 w 4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4"/>
                  <a:gd name="T17" fmla="*/ 4 w 4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4">
                    <a:moveTo>
                      <a:pt x="0" y="0"/>
                    </a:moveTo>
                    <a:lnTo>
                      <a:pt x="0" y="94"/>
                    </a:lnTo>
                    <a:lnTo>
                      <a:pt x="4" y="94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02" name="Line 723"/>
              <p:cNvSpPr>
                <a:spLocks noChangeShapeType="1"/>
              </p:cNvSpPr>
              <p:nvPr/>
            </p:nvSpPr>
            <p:spPr bwMode="auto">
              <a:xfrm>
                <a:off x="946" y="2322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3" name="Line 724"/>
              <p:cNvSpPr>
                <a:spLocks noChangeShapeType="1"/>
              </p:cNvSpPr>
              <p:nvPr/>
            </p:nvSpPr>
            <p:spPr bwMode="auto">
              <a:xfrm>
                <a:off x="946" y="2331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4" name="Line 725"/>
              <p:cNvSpPr>
                <a:spLocks noChangeShapeType="1"/>
              </p:cNvSpPr>
              <p:nvPr/>
            </p:nvSpPr>
            <p:spPr bwMode="auto">
              <a:xfrm>
                <a:off x="946" y="2340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5" name="Line 726"/>
              <p:cNvSpPr>
                <a:spLocks noChangeShapeType="1"/>
              </p:cNvSpPr>
              <p:nvPr/>
            </p:nvSpPr>
            <p:spPr bwMode="auto">
              <a:xfrm>
                <a:off x="946" y="2348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6" name="Line 727"/>
              <p:cNvSpPr>
                <a:spLocks noChangeShapeType="1"/>
              </p:cNvSpPr>
              <p:nvPr/>
            </p:nvSpPr>
            <p:spPr bwMode="auto">
              <a:xfrm>
                <a:off x="946" y="2357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7" name="Line 728"/>
              <p:cNvSpPr>
                <a:spLocks noChangeShapeType="1"/>
              </p:cNvSpPr>
              <p:nvPr/>
            </p:nvSpPr>
            <p:spPr bwMode="auto">
              <a:xfrm>
                <a:off x="946" y="2365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8" name="Line 729"/>
              <p:cNvSpPr>
                <a:spLocks noChangeShapeType="1"/>
              </p:cNvSpPr>
              <p:nvPr/>
            </p:nvSpPr>
            <p:spPr bwMode="auto">
              <a:xfrm>
                <a:off x="946" y="2374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09" name="Line 730"/>
              <p:cNvSpPr>
                <a:spLocks noChangeShapeType="1"/>
              </p:cNvSpPr>
              <p:nvPr/>
            </p:nvSpPr>
            <p:spPr bwMode="auto">
              <a:xfrm>
                <a:off x="946" y="2383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0" name="Line 731"/>
              <p:cNvSpPr>
                <a:spLocks noChangeShapeType="1"/>
              </p:cNvSpPr>
              <p:nvPr/>
            </p:nvSpPr>
            <p:spPr bwMode="auto">
              <a:xfrm>
                <a:off x="946" y="2391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1" name="Line 732"/>
              <p:cNvSpPr>
                <a:spLocks noChangeShapeType="1"/>
              </p:cNvSpPr>
              <p:nvPr/>
            </p:nvSpPr>
            <p:spPr bwMode="auto">
              <a:xfrm>
                <a:off x="946" y="2400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2" name="Rectangle 733"/>
              <p:cNvSpPr>
                <a:spLocks noChangeArrowheads="1"/>
              </p:cNvSpPr>
              <p:nvPr/>
            </p:nvSpPr>
            <p:spPr bwMode="auto">
              <a:xfrm>
                <a:off x="944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3" name="Freeform 734"/>
              <p:cNvSpPr>
                <a:spLocks/>
              </p:cNvSpPr>
              <p:nvPr/>
            </p:nvSpPr>
            <p:spPr bwMode="auto">
              <a:xfrm>
                <a:off x="945" y="2424"/>
                <a:ext cx="5" cy="10"/>
              </a:xfrm>
              <a:custGeom>
                <a:avLst/>
                <a:gdLst>
                  <a:gd name="T0" fmla="*/ 2 w 5"/>
                  <a:gd name="T1" fmla="*/ 10 h 10"/>
                  <a:gd name="T2" fmla="*/ 2 w 5"/>
                  <a:gd name="T3" fmla="*/ 2 h 10"/>
                  <a:gd name="T4" fmla="*/ 0 w 5"/>
                  <a:gd name="T5" fmla="*/ 2 h 10"/>
                  <a:gd name="T6" fmla="*/ 0 w 5"/>
                  <a:gd name="T7" fmla="*/ 0 h 10"/>
                  <a:gd name="T8" fmla="*/ 5 w 5"/>
                  <a:gd name="T9" fmla="*/ 0 h 10"/>
                  <a:gd name="T10" fmla="*/ 5 w 5"/>
                  <a:gd name="T11" fmla="*/ 10 h 10"/>
                  <a:gd name="T12" fmla="*/ 2 w 5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2" y="1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4" name="Freeform 735"/>
              <p:cNvSpPr>
                <a:spLocks/>
              </p:cNvSpPr>
              <p:nvPr/>
            </p:nvSpPr>
            <p:spPr bwMode="auto">
              <a:xfrm>
                <a:off x="951" y="2309"/>
                <a:ext cx="6" cy="125"/>
              </a:xfrm>
              <a:custGeom>
                <a:avLst/>
                <a:gdLst>
                  <a:gd name="T0" fmla="*/ 0 w 6"/>
                  <a:gd name="T1" fmla="*/ 0 h 125"/>
                  <a:gd name="T2" fmla="*/ 6 w 6"/>
                  <a:gd name="T3" fmla="*/ 6 h 125"/>
                  <a:gd name="T4" fmla="*/ 6 w 6"/>
                  <a:gd name="T5" fmla="*/ 125 h 125"/>
                  <a:gd name="T6" fmla="*/ 0 w 6"/>
                  <a:gd name="T7" fmla="*/ 125 h 125"/>
                  <a:gd name="T8" fmla="*/ 0 w 6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5"/>
                  <a:gd name="T17" fmla="*/ 6 w 6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5">
                    <a:moveTo>
                      <a:pt x="0" y="0"/>
                    </a:moveTo>
                    <a:lnTo>
                      <a:pt x="6" y="6"/>
                    </a:lnTo>
                    <a:lnTo>
                      <a:pt x="6" y="125"/>
                    </a:lnTo>
                    <a:lnTo>
                      <a:pt x="0" y="1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5" name="Rectangle 736"/>
              <p:cNvSpPr>
                <a:spLocks noChangeArrowheads="1"/>
              </p:cNvSpPr>
              <p:nvPr/>
            </p:nvSpPr>
            <p:spPr bwMode="auto">
              <a:xfrm>
                <a:off x="950" y="2310"/>
                <a:ext cx="1" cy="123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6" name="Freeform 737"/>
              <p:cNvSpPr>
                <a:spLocks/>
              </p:cNvSpPr>
              <p:nvPr/>
            </p:nvSpPr>
            <p:spPr bwMode="auto">
              <a:xfrm>
                <a:off x="951" y="2312"/>
                <a:ext cx="6" cy="99"/>
              </a:xfrm>
              <a:custGeom>
                <a:avLst/>
                <a:gdLst>
                  <a:gd name="T0" fmla="*/ 6 w 6"/>
                  <a:gd name="T1" fmla="*/ 5 h 99"/>
                  <a:gd name="T2" fmla="*/ 0 w 6"/>
                  <a:gd name="T3" fmla="*/ 0 h 99"/>
                  <a:gd name="T4" fmla="*/ 0 w 6"/>
                  <a:gd name="T5" fmla="*/ 99 h 99"/>
                  <a:gd name="T6" fmla="*/ 6 w 6"/>
                  <a:gd name="T7" fmla="*/ 99 h 99"/>
                  <a:gd name="T8" fmla="*/ 6 w 6"/>
                  <a:gd name="T9" fmla="*/ 5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9"/>
                  <a:gd name="T17" fmla="*/ 6 w 6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9">
                    <a:moveTo>
                      <a:pt x="6" y="5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6" y="99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7" name="Freeform 738"/>
              <p:cNvSpPr>
                <a:spLocks/>
              </p:cNvSpPr>
              <p:nvPr/>
            </p:nvSpPr>
            <p:spPr bwMode="auto">
              <a:xfrm>
                <a:off x="953" y="2318"/>
                <a:ext cx="4" cy="90"/>
              </a:xfrm>
              <a:custGeom>
                <a:avLst/>
                <a:gdLst>
                  <a:gd name="T0" fmla="*/ 0 w 4"/>
                  <a:gd name="T1" fmla="*/ 0 h 90"/>
                  <a:gd name="T2" fmla="*/ 0 w 4"/>
                  <a:gd name="T3" fmla="*/ 90 h 90"/>
                  <a:gd name="T4" fmla="*/ 4 w 4"/>
                  <a:gd name="T5" fmla="*/ 90 h 90"/>
                  <a:gd name="T6" fmla="*/ 4 w 4"/>
                  <a:gd name="T7" fmla="*/ 3 h 90"/>
                  <a:gd name="T8" fmla="*/ 0 w 4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0"/>
                  <a:gd name="T17" fmla="*/ 4 w 4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0">
                    <a:moveTo>
                      <a:pt x="0" y="0"/>
                    </a:moveTo>
                    <a:lnTo>
                      <a:pt x="0" y="90"/>
                    </a:lnTo>
                    <a:lnTo>
                      <a:pt x="4" y="9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18" name="Line 739"/>
              <p:cNvSpPr>
                <a:spLocks noChangeShapeType="1"/>
              </p:cNvSpPr>
              <p:nvPr/>
            </p:nvSpPr>
            <p:spPr bwMode="auto">
              <a:xfrm>
                <a:off x="953" y="2326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19" name="Line 740"/>
              <p:cNvSpPr>
                <a:spLocks noChangeShapeType="1"/>
              </p:cNvSpPr>
              <p:nvPr/>
            </p:nvSpPr>
            <p:spPr bwMode="auto">
              <a:xfrm>
                <a:off x="953" y="2335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0" name="Line 741"/>
              <p:cNvSpPr>
                <a:spLocks noChangeShapeType="1"/>
              </p:cNvSpPr>
              <p:nvPr/>
            </p:nvSpPr>
            <p:spPr bwMode="auto">
              <a:xfrm>
                <a:off x="953" y="2343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1" name="Line 742"/>
              <p:cNvSpPr>
                <a:spLocks noChangeShapeType="1"/>
              </p:cNvSpPr>
              <p:nvPr/>
            </p:nvSpPr>
            <p:spPr bwMode="auto">
              <a:xfrm>
                <a:off x="953" y="2351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2" name="Line 743"/>
              <p:cNvSpPr>
                <a:spLocks noChangeShapeType="1"/>
              </p:cNvSpPr>
              <p:nvPr/>
            </p:nvSpPr>
            <p:spPr bwMode="auto">
              <a:xfrm>
                <a:off x="953" y="2359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3" name="Line 744"/>
              <p:cNvSpPr>
                <a:spLocks noChangeShapeType="1"/>
              </p:cNvSpPr>
              <p:nvPr/>
            </p:nvSpPr>
            <p:spPr bwMode="auto">
              <a:xfrm>
                <a:off x="953" y="236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4" name="Line 745"/>
              <p:cNvSpPr>
                <a:spLocks noChangeShapeType="1"/>
              </p:cNvSpPr>
              <p:nvPr/>
            </p:nvSpPr>
            <p:spPr bwMode="auto">
              <a:xfrm>
                <a:off x="953" y="237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5" name="Line 746"/>
              <p:cNvSpPr>
                <a:spLocks noChangeShapeType="1"/>
              </p:cNvSpPr>
              <p:nvPr/>
            </p:nvSpPr>
            <p:spPr bwMode="auto">
              <a:xfrm>
                <a:off x="953" y="2385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6" name="Line 747"/>
              <p:cNvSpPr>
                <a:spLocks noChangeShapeType="1"/>
              </p:cNvSpPr>
              <p:nvPr/>
            </p:nvSpPr>
            <p:spPr bwMode="auto">
              <a:xfrm>
                <a:off x="953" y="2393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7" name="Line 748"/>
              <p:cNvSpPr>
                <a:spLocks noChangeShapeType="1"/>
              </p:cNvSpPr>
              <p:nvPr/>
            </p:nvSpPr>
            <p:spPr bwMode="auto">
              <a:xfrm>
                <a:off x="953" y="2401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28" name="Rectangle 749"/>
              <p:cNvSpPr>
                <a:spLocks noChangeArrowheads="1"/>
              </p:cNvSpPr>
              <p:nvPr/>
            </p:nvSpPr>
            <p:spPr bwMode="auto">
              <a:xfrm>
                <a:off x="951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29" name="Freeform 750"/>
              <p:cNvSpPr>
                <a:spLocks/>
              </p:cNvSpPr>
              <p:nvPr/>
            </p:nvSpPr>
            <p:spPr bwMode="auto">
              <a:xfrm>
                <a:off x="953" y="2425"/>
                <a:ext cx="4" cy="9"/>
              </a:xfrm>
              <a:custGeom>
                <a:avLst/>
                <a:gdLst>
                  <a:gd name="T0" fmla="*/ 1 w 4"/>
                  <a:gd name="T1" fmla="*/ 9 h 9"/>
                  <a:gd name="T2" fmla="*/ 1 w 4"/>
                  <a:gd name="T3" fmla="*/ 1 h 9"/>
                  <a:gd name="T4" fmla="*/ 0 w 4"/>
                  <a:gd name="T5" fmla="*/ 1 h 9"/>
                  <a:gd name="T6" fmla="*/ 0 w 4"/>
                  <a:gd name="T7" fmla="*/ 0 h 9"/>
                  <a:gd name="T8" fmla="*/ 4 w 4"/>
                  <a:gd name="T9" fmla="*/ 0 h 9"/>
                  <a:gd name="T10" fmla="*/ 4 w 4"/>
                  <a:gd name="T11" fmla="*/ 9 h 9"/>
                  <a:gd name="T12" fmla="*/ 1 w 4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9"/>
                  <a:gd name="T23" fmla="*/ 4 w 4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9">
                    <a:moveTo>
                      <a:pt x="1" y="9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30" name="Freeform 751"/>
              <p:cNvSpPr>
                <a:spLocks/>
              </p:cNvSpPr>
              <p:nvPr/>
            </p:nvSpPr>
            <p:spPr bwMode="auto">
              <a:xfrm>
                <a:off x="959" y="2313"/>
                <a:ext cx="6" cy="121"/>
              </a:xfrm>
              <a:custGeom>
                <a:avLst/>
                <a:gdLst>
                  <a:gd name="T0" fmla="*/ 0 w 6"/>
                  <a:gd name="T1" fmla="*/ 0 h 121"/>
                  <a:gd name="T2" fmla="*/ 6 w 6"/>
                  <a:gd name="T3" fmla="*/ 5 h 121"/>
                  <a:gd name="T4" fmla="*/ 6 w 6"/>
                  <a:gd name="T5" fmla="*/ 121 h 121"/>
                  <a:gd name="T6" fmla="*/ 0 w 6"/>
                  <a:gd name="T7" fmla="*/ 121 h 121"/>
                  <a:gd name="T8" fmla="*/ 0 w 6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1"/>
                  <a:gd name="T17" fmla="*/ 6 w 6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1">
                    <a:moveTo>
                      <a:pt x="0" y="0"/>
                    </a:moveTo>
                    <a:lnTo>
                      <a:pt x="6" y="5"/>
                    </a:lnTo>
                    <a:lnTo>
                      <a:pt x="6" y="121"/>
                    </a:lnTo>
                    <a:lnTo>
                      <a:pt x="0" y="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31" name="Rectangle 752"/>
              <p:cNvSpPr>
                <a:spLocks noChangeArrowheads="1"/>
              </p:cNvSpPr>
              <p:nvPr/>
            </p:nvSpPr>
            <p:spPr bwMode="auto">
              <a:xfrm>
                <a:off x="957" y="2312"/>
                <a:ext cx="1" cy="121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32" name="Freeform 753"/>
              <p:cNvSpPr>
                <a:spLocks/>
              </p:cNvSpPr>
              <p:nvPr/>
            </p:nvSpPr>
            <p:spPr bwMode="auto">
              <a:xfrm>
                <a:off x="959" y="2315"/>
                <a:ext cx="6" cy="97"/>
              </a:xfrm>
              <a:custGeom>
                <a:avLst/>
                <a:gdLst>
                  <a:gd name="T0" fmla="*/ 6 w 6"/>
                  <a:gd name="T1" fmla="*/ 6 h 97"/>
                  <a:gd name="T2" fmla="*/ 0 w 6"/>
                  <a:gd name="T3" fmla="*/ 0 h 97"/>
                  <a:gd name="T4" fmla="*/ 0 w 6"/>
                  <a:gd name="T5" fmla="*/ 97 h 97"/>
                  <a:gd name="T6" fmla="*/ 6 w 6"/>
                  <a:gd name="T7" fmla="*/ 97 h 97"/>
                  <a:gd name="T8" fmla="*/ 6 w 6"/>
                  <a:gd name="T9" fmla="*/ 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7"/>
                  <a:gd name="T17" fmla="*/ 6 w 6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7">
                    <a:moveTo>
                      <a:pt x="6" y="6"/>
                    </a:moveTo>
                    <a:lnTo>
                      <a:pt x="0" y="0"/>
                    </a:lnTo>
                    <a:lnTo>
                      <a:pt x="0" y="97"/>
                    </a:lnTo>
                    <a:lnTo>
                      <a:pt x="6" y="97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33" name="Freeform 754"/>
              <p:cNvSpPr>
                <a:spLocks/>
              </p:cNvSpPr>
              <p:nvPr/>
            </p:nvSpPr>
            <p:spPr bwMode="auto">
              <a:xfrm>
                <a:off x="961" y="2321"/>
                <a:ext cx="4" cy="88"/>
              </a:xfrm>
              <a:custGeom>
                <a:avLst/>
                <a:gdLst>
                  <a:gd name="T0" fmla="*/ 0 w 4"/>
                  <a:gd name="T1" fmla="*/ 0 h 88"/>
                  <a:gd name="T2" fmla="*/ 0 w 4"/>
                  <a:gd name="T3" fmla="*/ 88 h 88"/>
                  <a:gd name="T4" fmla="*/ 4 w 4"/>
                  <a:gd name="T5" fmla="*/ 88 h 88"/>
                  <a:gd name="T6" fmla="*/ 4 w 4"/>
                  <a:gd name="T7" fmla="*/ 3 h 88"/>
                  <a:gd name="T8" fmla="*/ 0 w 4"/>
                  <a:gd name="T9" fmla="*/ 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8"/>
                  <a:gd name="T17" fmla="*/ 4 w 4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8">
                    <a:moveTo>
                      <a:pt x="0" y="0"/>
                    </a:moveTo>
                    <a:lnTo>
                      <a:pt x="0" y="88"/>
                    </a:lnTo>
                    <a:lnTo>
                      <a:pt x="4" y="8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34" name="Line 755"/>
              <p:cNvSpPr>
                <a:spLocks noChangeShapeType="1"/>
              </p:cNvSpPr>
              <p:nvPr/>
            </p:nvSpPr>
            <p:spPr bwMode="auto">
              <a:xfrm>
                <a:off x="961" y="2329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35" name="Line 756"/>
              <p:cNvSpPr>
                <a:spLocks noChangeShapeType="1"/>
              </p:cNvSpPr>
              <p:nvPr/>
            </p:nvSpPr>
            <p:spPr bwMode="auto">
              <a:xfrm>
                <a:off x="961" y="2337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36" name="Line 757"/>
              <p:cNvSpPr>
                <a:spLocks noChangeShapeType="1"/>
              </p:cNvSpPr>
              <p:nvPr/>
            </p:nvSpPr>
            <p:spPr bwMode="auto">
              <a:xfrm>
                <a:off x="961" y="2345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37" name="Line 758"/>
              <p:cNvSpPr>
                <a:spLocks noChangeShapeType="1"/>
              </p:cNvSpPr>
              <p:nvPr/>
            </p:nvSpPr>
            <p:spPr bwMode="auto">
              <a:xfrm>
                <a:off x="961" y="2354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38" name="Line 759"/>
              <p:cNvSpPr>
                <a:spLocks noChangeShapeType="1"/>
              </p:cNvSpPr>
              <p:nvPr/>
            </p:nvSpPr>
            <p:spPr bwMode="auto">
              <a:xfrm>
                <a:off x="961" y="2361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39" name="Line 760"/>
              <p:cNvSpPr>
                <a:spLocks noChangeShapeType="1"/>
              </p:cNvSpPr>
              <p:nvPr/>
            </p:nvSpPr>
            <p:spPr bwMode="auto">
              <a:xfrm>
                <a:off x="961" y="2369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0" name="Line 761"/>
              <p:cNvSpPr>
                <a:spLocks noChangeShapeType="1"/>
              </p:cNvSpPr>
              <p:nvPr/>
            </p:nvSpPr>
            <p:spPr bwMode="auto">
              <a:xfrm>
                <a:off x="961" y="2378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1" name="Line 762"/>
              <p:cNvSpPr>
                <a:spLocks noChangeShapeType="1"/>
              </p:cNvSpPr>
              <p:nvPr/>
            </p:nvSpPr>
            <p:spPr bwMode="auto">
              <a:xfrm>
                <a:off x="961" y="2386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2" name="Line 763"/>
              <p:cNvSpPr>
                <a:spLocks noChangeShapeType="1"/>
              </p:cNvSpPr>
              <p:nvPr/>
            </p:nvSpPr>
            <p:spPr bwMode="auto">
              <a:xfrm>
                <a:off x="961" y="2394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3" name="Line 764"/>
              <p:cNvSpPr>
                <a:spLocks noChangeShapeType="1"/>
              </p:cNvSpPr>
              <p:nvPr/>
            </p:nvSpPr>
            <p:spPr bwMode="auto">
              <a:xfrm>
                <a:off x="961" y="2402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44" name="Rectangle 765"/>
              <p:cNvSpPr>
                <a:spLocks noChangeArrowheads="1"/>
              </p:cNvSpPr>
              <p:nvPr/>
            </p:nvSpPr>
            <p:spPr bwMode="auto">
              <a:xfrm>
                <a:off x="959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45" name="Freeform 766"/>
              <p:cNvSpPr>
                <a:spLocks/>
              </p:cNvSpPr>
              <p:nvPr/>
            </p:nvSpPr>
            <p:spPr bwMode="auto">
              <a:xfrm>
                <a:off x="961" y="2425"/>
                <a:ext cx="4" cy="9"/>
              </a:xfrm>
              <a:custGeom>
                <a:avLst/>
                <a:gdLst>
                  <a:gd name="T0" fmla="*/ 1 w 4"/>
                  <a:gd name="T1" fmla="*/ 9 h 9"/>
                  <a:gd name="T2" fmla="*/ 1 w 4"/>
                  <a:gd name="T3" fmla="*/ 1 h 9"/>
                  <a:gd name="T4" fmla="*/ 0 w 4"/>
                  <a:gd name="T5" fmla="*/ 1 h 9"/>
                  <a:gd name="T6" fmla="*/ 0 w 4"/>
                  <a:gd name="T7" fmla="*/ 0 h 9"/>
                  <a:gd name="T8" fmla="*/ 4 w 4"/>
                  <a:gd name="T9" fmla="*/ 0 h 9"/>
                  <a:gd name="T10" fmla="*/ 4 w 4"/>
                  <a:gd name="T11" fmla="*/ 9 h 9"/>
                  <a:gd name="T12" fmla="*/ 1 w 4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9"/>
                  <a:gd name="T23" fmla="*/ 4 w 4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9">
                    <a:moveTo>
                      <a:pt x="1" y="9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46" name="Freeform 767"/>
              <p:cNvSpPr>
                <a:spLocks/>
              </p:cNvSpPr>
              <p:nvPr/>
            </p:nvSpPr>
            <p:spPr bwMode="auto">
              <a:xfrm>
                <a:off x="966" y="2317"/>
                <a:ext cx="6" cy="116"/>
              </a:xfrm>
              <a:custGeom>
                <a:avLst/>
                <a:gdLst>
                  <a:gd name="T0" fmla="*/ 0 w 6"/>
                  <a:gd name="T1" fmla="*/ 0 h 116"/>
                  <a:gd name="T2" fmla="*/ 6 w 6"/>
                  <a:gd name="T3" fmla="*/ 5 h 116"/>
                  <a:gd name="T4" fmla="*/ 6 w 6"/>
                  <a:gd name="T5" fmla="*/ 116 h 116"/>
                  <a:gd name="T6" fmla="*/ 0 w 6"/>
                  <a:gd name="T7" fmla="*/ 116 h 116"/>
                  <a:gd name="T8" fmla="*/ 0 w 6"/>
                  <a:gd name="T9" fmla="*/ 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16"/>
                  <a:gd name="T17" fmla="*/ 6 w 6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16">
                    <a:moveTo>
                      <a:pt x="0" y="0"/>
                    </a:moveTo>
                    <a:lnTo>
                      <a:pt x="6" y="5"/>
                    </a:lnTo>
                    <a:lnTo>
                      <a:pt x="6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47" name="Rectangle 768"/>
              <p:cNvSpPr>
                <a:spLocks noChangeArrowheads="1"/>
              </p:cNvSpPr>
              <p:nvPr/>
            </p:nvSpPr>
            <p:spPr bwMode="auto">
              <a:xfrm>
                <a:off x="965" y="2316"/>
                <a:ext cx="1" cy="117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48" name="Freeform 769"/>
              <p:cNvSpPr>
                <a:spLocks/>
              </p:cNvSpPr>
              <p:nvPr/>
            </p:nvSpPr>
            <p:spPr bwMode="auto">
              <a:xfrm>
                <a:off x="966" y="2319"/>
                <a:ext cx="6" cy="93"/>
              </a:xfrm>
              <a:custGeom>
                <a:avLst/>
                <a:gdLst>
                  <a:gd name="T0" fmla="*/ 6 w 6"/>
                  <a:gd name="T1" fmla="*/ 6 h 93"/>
                  <a:gd name="T2" fmla="*/ 0 w 6"/>
                  <a:gd name="T3" fmla="*/ 0 h 93"/>
                  <a:gd name="T4" fmla="*/ 0 w 6"/>
                  <a:gd name="T5" fmla="*/ 93 h 93"/>
                  <a:gd name="T6" fmla="*/ 6 w 6"/>
                  <a:gd name="T7" fmla="*/ 93 h 93"/>
                  <a:gd name="T8" fmla="*/ 6 w 6"/>
                  <a:gd name="T9" fmla="*/ 6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3"/>
                  <a:gd name="T17" fmla="*/ 6 w 6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3">
                    <a:moveTo>
                      <a:pt x="6" y="6"/>
                    </a:moveTo>
                    <a:lnTo>
                      <a:pt x="0" y="0"/>
                    </a:lnTo>
                    <a:lnTo>
                      <a:pt x="0" y="93"/>
                    </a:lnTo>
                    <a:lnTo>
                      <a:pt x="6" y="9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49" name="Freeform 770"/>
              <p:cNvSpPr>
                <a:spLocks/>
              </p:cNvSpPr>
              <p:nvPr/>
            </p:nvSpPr>
            <p:spPr bwMode="auto">
              <a:xfrm>
                <a:off x="968" y="2324"/>
                <a:ext cx="4" cy="86"/>
              </a:xfrm>
              <a:custGeom>
                <a:avLst/>
                <a:gdLst>
                  <a:gd name="T0" fmla="*/ 0 w 4"/>
                  <a:gd name="T1" fmla="*/ 0 h 86"/>
                  <a:gd name="T2" fmla="*/ 0 w 4"/>
                  <a:gd name="T3" fmla="*/ 86 h 86"/>
                  <a:gd name="T4" fmla="*/ 4 w 4"/>
                  <a:gd name="T5" fmla="*/ 86 h 86"/>
                  <a:gd name="T6" fmla="*/ 4 w 4"/>
                  <a:gd name="T7" fmla="*/ 3 h 86"/>
                  <a:gd name="T8" fmla="*/ 0 w 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6"/>
                  <a:gd name="T17" fmla="*/ 4 w 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6">
                    <a:moveTo>
                      <a:pt x="0" y="0"/>
                    </a:moveTo>
                    <a:lnTo>
                      <a:pt x="0" y="86"/>
                    </a:lnTo>
                    <a:lnTo>
                      <a:pt x="4" y="86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50" name="Line 771"/>
              <p:cNvSpPr>
                <a:spLocks noChangeShapeType="1"/>
              </p:cNvSpPr>
              <p:nvPr/>
            </p:nvSpPr>
            <p:spPr bwMode="auto">
              <a:xfrm>
                <a:off x="968" y="2332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1" name="Line 772"/>
              <p:cNvSpPr>
                <a:spLocks noChangeShapeType="1"/>
              </p:cNvSpPr>
              <p:nvPr/>
            </p:nvSpPr>
            <p:spPr bwMode="auto">
              <a:xfrm>
                <a:off x="968" y="2340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2" name="Line 773"/>
              <p:cNvSpPr>
                <a:spLocks noChangeShapeType="1"/>
              </p:cNvSpPr>
              <p:nvPr/>
            </p:nvSpPr>
            <p:spPr bwMode="auto">
              <a:xfrm>
                <a:off x="968" y="2348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3" name="Line 774"/>
              <p:cNvSpPr>
                <a:spLocks noChangeShapeType="1"/>
              </p:cNvSpPr>
              <p:nvPr/>
            </p:nvSpPr>
            <p:spPr bwMode="auto">
              <a:xfrm>
                <a:off x="968" y="2356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4" name="Line 775"/>
              <p:cNvSpPr>
                <a:spLocks noChangeShapeType="1"/>
              </p:cNvSpPr>
              <p:nvPr/>
            </p:nvSpPr>
            <p:spPr bwMode="auto">
              <a:xfrm>
                <a:off x="968" y="2363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5" name="Line 776"/>
              <p:cNvSpPr>
                <a:spLocks noChangeShapeType="1"/>
              </p:cNvSpPr>
              <p:nvPr/>
            </p:nvSpPr>
            <p:spPr bwMode="auto">
              <a:xfrm>
                <a:off x="968" y="2371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6" name="Line 777"/>
              <p:cNvSpPr>
                <a:spLocks noChangeShapeType="1"/>
              </p:cNvSpPr>
              <p:nvPr/>
            </p:nvSpPr>
            <p:spPr bwMode="auto">
              <a:xfrm>
                <a:off x="968" y="2379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7" name="Line 778"/>
              <p:cNvSpPr>
                <a:spLocks noChangeShapeType="1"/>
              </p:cNvSpPr>
              <p:nvPr/>
            </p:nvSpPr>
            <p:spPr bwMode="auto">
              <a:xfrm>
                <a:off x="968" y="2387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8" name="Line 779"/>
              <p:cNvSpPr>
                <a:spLocks noChangeShapeType="1"/>
              </p:cNvSpPr>
              <p:nvPr/>
            </p:nvSpPr>
            <p:spPr bwMode="auto">
              <a:xfrm>
                <a:off x="968" y="2395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59" name="Line 780"/>
              <p:cNvSpPr>
                <a:spLocks noChangeShapeType="1"/>
              </p:cNvSpPr>
              <p:nvPr/>
            </p:nvSpPr>
            <p:spPr bwMode="auto">
              <a:xfrm>
                <a:off x="968" y="2402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0" name="Rectangle 781"/>
              <p:cNvSpPr>
                <a:spLocks noChangeArrowheads="1"/>
              </p:cNvSpPr>
              <p:nvPr/>
            </p:nvSpPr>
            <p:spPr bwMode="auto">
              <a:xfrm>
                <a:off x="966" y="2426"/>
                <a:ext cx="2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1" name="Freeform 782"/>
              <p:cNvSpPr>
                <a:spLocks/>
              </p:cNvSpPr>
              <p:nvPr/>
            </p:nvSpPr>
            <p:spPr bwMode="auto">
              <a:xfrm>
                <a:off x="968" y="2425"/>
                <a:ext cx="4" cy="8"/>
              </a:xfrm>
              <a:custGeom>
                <a:avLst/>
                <a:gdLst>
                  <a:gd name="T0" fmla="*/ 1 w 4"/>
                  <a:gd name="T1" fmla="*/ 8 h 8"/>
                  <a:gd name="T2" fmla="*/ 1 w 4"/>
                  <a:gd name="T3" fmla="*/ 1 h 8"/>
                  <a:gd name="T4" fmla="*/ 0 w 4"/>
                  <a:gd name="T5" fmla="*/ 1 h 8"/>
                  <a:gd name="T6" fmla="*/ 0 w 4"/>
                  <a:gd name="T7" fmla="*/ 0 h 8"/>
                  <a:gd name="T8" fmla="*/ 4 w 4"/>
                  <a:gd name="T9" fmla="*/ 0 h 8"/>
                  <a:gd name="T10" fmla="*/ 4 w 4"/>
                  <a:gd name="T11" fmla="*/ 8 h 8"/>
                  <a:gd name="T12" fmla="*/ 1 w 4"/>
                  <a:gd name="T13" fmla="*/ 8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8"/>
                  <a:gd name="T23" fmla="*/ 4 w 4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8">
                    <a:moveTo>
                      <a:pt x="1" y="8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2" name="Freeform 783"/>
              <p:cNvSpPr>
                <a:spLocks/>
              </p:cNvSpPr>
              <p:nvPr/>
            </p:nvSpPr>
            <p:spPr bwMode="auto">
              <a:xfrm>
                <a:off x="974" y="2321"/>
                <a:ext cx="6" cy="112"/>
              </a:xfrm>
              <a:custGeom>
                <a:avLst/>
                <a:gdLst>
                  <a:gd name="T0" fmla="*/ 0 w 6"/>
                  <a:gd name="T1" fmla="*/ 0 h 112"/>
                  <a:gd name="T2" fmla="*/ 6 w 6"/>
                  <a:gd name="T3" fmla="*/ 5 h 112"/>
                  <a:gd name="T4" fmla="*/ 6 w 6"/>
                  <a:gd name="T5" fmla="*/ 112 h 112"/>
                  <a:gd name="T6" fmla="*/ 0 w 6"/>
                  <a:gd name="T7" fmla="*/ 112 h 112"/>
                  <a:gd name="T8" fmla="*/ 0 w 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12"/>
                  <a:gd name="T17" fmla="*/ 6 w 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12">
                    <a:moveTo>
                      <a:pt x="0" y="0"/>
                    </a:moveTo>
                    <a:lnTo>
                      <a:pt x="6" y="5"/>
                    </a:lnTo>
                    <a:lnTo>
                      <a:pt x="6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3" name="Rectangle 784"/>
              <p:cNvSpPr>
                <a:spLocks noChangeArrowheads="1"/>
              </p:cNvSpPr>
              <p:nvPr/>
            </p:nvSpPr>
            <p:spPr bwMode="auto">
              <a:xfrm>
                <a:off x="971" y="2321"/>
                <a:ext cx="1" cy="109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4" name="Freeform 785"/>
              <p:cNvSpPr>
                <a:spLocks/>
              </p:cNvSpPr>
              <p:nvPr/>
            </p:nvSpPr>
            <p:spPr bwMode="auto">
              <a:xfrm>
                <a:off x="974" y="2323"/>
                <a:ext cx="6" cy="90"/>
              </a:xfrm>
              <a:custGeom>
                <a:avLst/>
                <a:gdLst>
                  <a:gd name="T0" fmla="*/ 6 w 6"/>
                  <a:gd name="T1" fmla="*/ 5 h 90"/>
                  <a:gd name="T2" fmla="*/ 0 w 6"/>
                  <a:gd name="T3" fmla="*/ 0 h 90"/>
                  <a:gd name="T4" fmla="*/ 0 w 6"/>
                  <a:gd name="T5" fmla="*/ 90 h 90"/>
                  <a:gd name="T6" fmla="*/ 6 w 6"/>
                  <a:gd name="T7" fmla="*/ 90 h 90"/>
                  <a:gd name="T8" fmla="*/ 6 w 6"/>
                  <a:gd name="T9" fmla="*/ 5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0"/>
                  <a:gd name="T17" fmla="*/ 6 w 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0">
                    <a:moveTo>
                      <a:pt x="6" y="5"/>
                    </a:moveTo>
                    <a:lnTo>
                      <a:pt x="0" y="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5" name="Freeform 786"/>
              <p:cNvSpPr>
                <a:spLocks/>
              </p:cNvSpPr>
              <p:nvPr/>
            </p:nvSpPr>
            <p:spPr bwMode="auto">
              <a:xfrm>
                <a:off x="975" y="2328"/>
                <a:ext cx="5" cy="82"/>
              </a:xfrm>
              <a:custGeom>
                <a:avLst/>
                <a:gdLst>
                  <a:gd name="T0" fmla="*/ 0 w 5"/>
                  <a:gd name="T1" fmla="*/ 0 h 82"/>
                  <a:gd name="T2" fmla="*/ 0 w 5"/>
                  <a:gd name="T3" fmla="*/ 82 h 82"/>
                  <a:gd name="T4" fmla="*/ 5 w 5"/>
                  <a:gd name="T5" fmla="*/ 82 h 82"/>
                  <a:gd name="T6" fmla="*/ 5 w 5"/>
                  <a:gd name="T7" fmla="*/ 3 h 82"/>
                  <a:gd name="T8" fmla="*/ 0 w 5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2"/>
                  <a:gd name="T17" fmla="*/ 5 w 5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2">
                    <a:moveTo>
                      <a:pt x="0" y="0"/>
                    </a:moveTo>
                    <a:lnTo>
                      <a:pt x="0" y="82"/>
                    </a:lnTo>
                    <a:lnTo>
                      <a:pt x="5" y="82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66" name="Line 787"/>
              <p:cNvSpPr>
                <a:spLocks noChangeShapeType="1"/>
              </p:cNvSpPr>
              <p:nvPr/>
            </p:nvSpPr>
            <p:spPr bwMode="auto">
              <a:xfrm>
                <a:off x="975" y="2335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7" name="Line 788"/>
              <p:cNvSpPr>
                <a:spLocks noChangeShapeType="1"/>
              </p:cNvSpPr>
              <p:nvPr/>
            </p:nvSpPr>
            <p:spPr bwMode="auto">
              <a:xfrm>
                <a:off x="975" y="2344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8" name="Line 789"/>
              <p:cNvSpPr>
                <a:spLocks noChangeShapeType="1"/>
              </p:cNvSpPr>
              <p:nvPr/>
            </p:nvSpPr>
            <p:spPr bwMode="auto">
              <a:xfrm>
                <a:off x="975" y="235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69" name="Line 790"/>
              <p:cNvSpPr>
                <a:spLocks noChangeShapeType="1"/>
              </p:cNvSpPr>
              <p:nvPr/>
            </p:nvSpPr>
            <p:spPr bwMode="auto">
              <a:xfrm>
                <a:off x="975" y="2359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0" name="Line 791"/>
              <p:cNvSpPr>
                <a:spLocks noChangeShapeType="1"/>
              </p:cNvSpPr>
              <p:nvPr/>
            </p:nvSpPr>
            <p:spPr bwMode="auto">
              <a:xfrm>
                <a:off x="975" y="2365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1" name="Line 792"/>
              <p:cNvSpPr>
                <a:spLocks noChangeShapeType="1"/>
              </p:cNvSpPr>
              <p:nvPr/>
            </p:nvSpPr>
            <p:spPr bwMode="auto">
              <a:xfrm>
                <a:off x="975" y="2373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2" name="Line 793"/>
              <p:cNvSpPr>
                <a:spLocks noChangeShapeType="1"/>
              </p:cNvSpPr>
              <p:nvPr/>
            </p:nvSpPr>
            <p:spPr bwMode="auto">
              <a:xfrm>
                <a:off x="975" y="238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3" name="Line 794"/>
              <p:cNvSpPr>
                <a:spLocks noChangeShapeType="1"/>
              </p:cNvSpPr>
              <p:nvPr/>
            </p:nvSpPr>
            <p:spPr bwMode="auto">
              <a:xfrm>
                <a:off x="975" y="238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4" name="Line 795"/>
              <p:cNvSpPr>
                <a:spLocks noChangeShapeType="1"/>
              </p:cNvSpPr>
              <p:nvPr/>
            </p:nvSpPr>
            <p:spPr bwMode="auto">
              <a:xfrm>
                <a:off x="975" y="2395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5" name="Line 796"/>
              <p:cNvSpPr>
                <a:spLocks noChangeShapeType="1"/>
              </p:cNvSpPr>
              <p:nvPr/>
            </p:nvSpPr>
            <p:spPr bwMode="auto">
              <a:xfrm>
                <a:off x="975" y="2404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76" name="Rectangle 797"/>
              <p:cNvSpPr>
                <a:spLocks noChangeArrowheads="1"/>
              </p:cNvSpPr>
              <p:nvPr/>
            </p:nvSpPr>
            <p:spPr bwMode="auto">
              <a:xfrm>
                <a:off x="974" y="2426"/>
                <a:ext cx="2" cy="4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77" name="Freeform 798"/>
              <p:cNvSpPr>
                <a:spLocks/>
              </p:cNvSpPr>
              <p:nvPr/>
            </p:nvSpPr>
            <p:spPr bwMode="auto">
              <a:xfrm>
                <a:off x="975" y="2424"/>
                <a:ext cx="5" cy="9"/>
              </a:xfrm>
              <a:custGeom>
                <a:avLst/>
                <a:gdLst>
                  <a:gd name="T0" fmla="*/ 1 w 5"/>
                  <a:gd name="T1" fmla="*/ 9 h 9"/>
                  <a:gd name="T2" fmla="*/ 1 w 5"/>
                  <a:gd name="T3" fmla="*/ 1 h 9"/>
                  <a:gd name="T4" fmla="*/ 0 w 5"/>
                  <a:gd name="T5" fmla="*/ 1 h 9"/>
                  <a:gd name="T6" fmla="*/ 0 w 5"/>
                  <a:gd name="T7" fmla="*/ 0 h 9"/>
                  <a:gd name="T8" fmla="*/ 5 w 5"/>
                  <a:gd name="T9" fmla="*/ 0 h 9"/>
                  <a:gd name="T10" fmla="*/ 5 w 5"/>
                  <a:gd name="T11" fmla="*/ 9 h 9"/>
                  <a:gd name="T12" fmla="*/ 1 w 5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9"/>
                  <a:gd name="T23" fmla="*/ 5 w 5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9">
                    <a:moveTo>
                      <a:pt x="1" y="9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78" name="Freeform 799"/>
              <p:cNvSpPr>
                <a:spLocks/>
              </p:cNvSpPr>
              <p:nvPr/>
            </p:nvSpPr>
            <p:spPr bwMode="auto">
              <a:xfrm>
                <a:off x="981" y="2324"/>
                <a:ext cx="6" cy="109"/>
              </a:xfrm>
              <a:custGeom>
                <a:avLst/>
                <a:gdLst>
                  <a:gd name="T0" fmla="*/ 0 w 6"/>
                  <a:gd name="T1" fmla="*/ 0 h 109"/>
                  <a:gd name="T2" fmla="*/ 6 w 6"/>
                  <a:gd name="T3" fmla="*/ 5 h 109"/>
                  <a:gd name="T4" fmla="*/ 6 w 6"/>
                  <a:gd name="T5" fmla="*/ 109 h 109"/>
                  <a:gd name="T6" fmla="*/ 0 w 6"/>
                  <a:gd name="T7" fmla="*/ 109 h 109"/>
                  <a:gd name="T8" fmla="*/ 0 w 6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9"/>
                  <a:gd name="T17" fmla="*/ 6 w 6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9">
                    <a:moveTo>
                      <a:pt x="0" y="0"/>
                    </a:moveTo>
                    <a:lnTo>
                      <a:pt x="6" y="5"/>
                    </a:lnTo>
                    <a:lnTo>
                      <a:pt x="6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79" name="Rectangle 800"/>
              <p:cNvSpPr>
                <a:spLocks noChangeArrowheads="1"/>
              </p:cNvSpPr>
              <p:nvPr/>
            </p:nvSpPr>
            <p:spPr bwMode="auto">
              <a:xfrm>
                <a:off x="979" y="2324"/>
                <a:ext cx="1" cy="106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80" name="Freeform 801"/>
              <p:cNvSpPr>
                <a:spLocks/>
              </p:cNvSpPr>
              <p:nvPr/>
            </p:nvSpPr>
            <p:spPr bwMode="auto">
              <a:xfrm>
                <a:off x="981" y="2326"/>
                <a:ext cx="6" cy="87"/>
              </a:xfrm>
              <a:custGeom>
                <a:avLst/>
                <a:gdLst>
                  <a:gd name="T0" fmla="*/ 6 w 6"/>
                  <a:gd name="T1" fmla="*/ 5 h 87"/>
                  <a:gd name="T2" fmla="*/ 0 w 6"/>
                  <a:gd name="T3" fmla="*/ 0 h 87"/>
                  <a:gd name="T4" fmla="*/ 0 w 6"/>
                  <a:gd name="T5" fmla="*/ 87 h 87"/>
                  <a:gd name="T6" fmla="*/ 6 w 6"/>
                  <a:gd name="T7" fmla="*/ 87 h 87"/>
                  <a:gd name="T8" fmla="*/ 6 w 6"/>
                  <a:gd name="T9" fmla="*/ 5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7"/>
                  <a:gd name="T17" fmla="*/ 6 w 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7">
                    <a:moveTo>
                      <a:pt x="6" y="5"/>
                    </a:moveTo>
                    <a:lnTo>
                      <a:pt x="0" y="0"/>
                    </a:lnTo>
                    <a:lnTo>
                      <a:pt x="0" y="87"/>
                    </a:lnTo>
                    <a:lnTo>
                      <a:pt x="6" y="87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81" name="Freeform 802"/>
              <p:cNvSpPr>
                <a:spLocks/>
              </p:cNvSpPr>
              <p:nvPr/>
            </p:nvSpPr>
            <p:spPr bwMode="auto">
              <a:xfrm>
                <a:off x="982" y="2331"/>
                <a:ext cx="5" cy="80"/>
              </a:xfrm>
              <a:custGeom>
                <a:avLst/>
                <a:gdLst>
                  <a:gd name="T0" fmla="*/ 0 w 5"/>
                  <a:gd name="T1" fmla="*/ 0 h 80"/>
                  <a:gd name="T2" fmla="*/ 0 w 5"/>
                  <a:gd name="T3" fmla="*/ 80 h 80"/>
                  <a:gd name="T4" fmla="*/ 5 w 5"/>
                  <a:gd name="T5" fmla="*/ 80 h 80"/>
                  <a:gd name="T6" fmla="*/ 5 w 5"/>
                  <a:gd name="T7" fmla="*/ 3 h 80"/>
                  <a:gd name="T8" fmla="*/ 0 w 5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0"/>
                  <a:gd name="T17" fmla="*/ 5 w 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0">
                    <a:moveTo>
                      <a:pt x="0" y="0"/>
                    </a:moveTo>
                    <a:lnTo>
                      <a:pt x="0" y="80"/>
                    </a:lnTo>
                    <a:lnTo>
                      <a:pt x="5" y="80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82" name="Line 803"/>
              <p:cNvSpPr>
                <a:spLocks noChangeShapeType="1"/>
              </p:cNvSpPr>
              <p:nvPr/>
            </p:nvSpPr>
            <p:spPr bwMode="auto">
              <a:xfrm>
                <a:off x="982" y="2338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3" name="Line 804"/>
              <p:cNvSpPr>
                <a:spLocks noChangeShapeType="1"/>
              </p:cNvSpPr>
              <p:nvPr/>
            </p:nvSpPr>
            <p:spPr bwMode="auto">
              <a:xfrm>
                <a:off x="982" y="234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4" name="Line 805"/>
              <p:cNvSpPr>
                <a:spLocks noChangeShapeType="1"/>
              </p:cNvSpPr>
              <p:nvPr/>
            </p:nvSpPr>
            <p:spPr bwMode="auto">
              <a:xfrm>
                <a:off x="982" y="2353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5" name="Line 806"/>
              <p:cNvSpPr>
                <a:spLocks noChangeShapeType="1"/>
              </p:cNvSpPr>
              <p:nvPr/>
            </p:nvSpPr>
            <p:spPr bwMode="auto">
              <a:xfrm>
                <a:off x="982" y="236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6" name="Line 807"/>
              <p:cNvSpPr>
                <a:spLocks noChangeShapeType="1"/>
              </p:cNvSpPr>
              <p:nvPr/>
            </p:nvSpPr>
            <p:spPr bwMode="auto">
              <a:xfrm>
                <a:off x="982" y="236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7" name="Line 808"/>
              <p:cNvSpPr>
                <a:spLocks noChangeShapeType="1"/>
              </p:cNvSpPr>
              <p:nvPr/>
            </p:nvSpPr>
            <p:spPr bwMode="auto">
              <a:xfrm>
                <a:off x="982" y="2375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8" name="Line 809"/>
              <p:cNvSpPr>
                <a:spLocks noChangeShapeType="1"/>
              </p:cNvSpPr>
              <p:nvPr/>
            </p:nvSpPr>
            <p:spPr bwMode="auto">
              <a:xfrm>
                <a:off x="982" y="2382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89" name="Line 810"/>
              <p:cNvSpPr>
                <a:spLocks noChangeShapeType="1"/>
              </p:cNvSpPr>
              <p:nvPr/>
            </p:nvSpPr>
            <p:spPr bwMode="auto">
              <a:xfrm>
                <a:off x="982" y="2389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0" name="Line 811"/>
              <p:cNvSpPr>
                <a:spLocks noChangeShapeType="1"/>
              </p:cNvSpPr>
              <p:nvPr/>
            </p:nvSpPr>
            <p:spPr bwMode="auto">
              <a:xfrm>
                <a:off x="982" y="239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1" name="Line 812"/>
              <p:cNvSpPr>
                <a:spLocks noChangeShapeType="1"/>
              </p:cNvSpPr>
              <p:nvPr/>
            </p:nvSpPr>
            <p:spPr bwMode="auto">
              <a:xfrm>
                <a:off x="982" y="2404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2" name="Freeform 813"/>
              <p:cNvSpPr>
                <a:spLocks/>
              </p:cNvSpPr>
              <p:nvPr/>
            </p:nvSpPr>
            <p:spPr bwMode="auto">
              <a:xfrm>
                <a:off x="988" y="2327"/>
                <a:ext cx="4" cy="105"/>
              </a:xfrm>
              <a:custGeom>
                <a:avLst/>
                <a:gdLst>
                  <a:gd name="T0" fmla="*/ 0 w 4"/>
                  <a:gd name="T1" fmla="*/ 0 h 105"/>
                  <a:gd name="T2" fmla="*/ 4 w 4"/>
                  <a:gd name="T3" fmla="*/ 4 h 105"/>
                  <a:gd name="T4" fmla="*/ 4 w 4"/>
                  <a:gd name="T5" fmla="*/ 105 h 105"/>
                  <a:gd name="T6" fmla="*/ 0 w 4"/>
                  <a:gd name="T7" fmla="*/ 105 h 105"/>
                  <a:gd name="T8" fmla="*/ 0 w 4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05"/>
                  <a:gd name="T17" fmla="*/ 4 w 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05">
                    <a:moveTo>
                      <a:pt x="0" y="0"/>
                    </a:moveTo>
                    <a:lnTo>
                      <a:pt x="4" y="4"/>
                    </a:lnTo>
                    <a:lnTo>
                      <a:pt x="4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93" name="Rectangle 814"/>
              <p:cNvSpPr>
                <a:spLocks noChangeArrowheads="1"/>
              </p:cNvSpPr>
              <p:nvPr/>
            </p:nvSpPr>
            <p:spPr bwMode="auto">
              <a:xfrm>
                <a:off x="986" y="2328"/>
                <a:ext cx="1" cy="102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94" name="Freeform 815"/>
              <p:cNvSpPr>
                <a:spLocks/>
              </p:cNvSpPr>
              <p:nvPr/>
            </p:nvSpPr>
            <p:spPr bwMode="auto">
              <a:xfrm>
                <a:off x="988" y="2329"/>
                <a:ext cx="4" cy="84"/>
              </a:xfrm>
              <a:custGeom>
                <a:avLst/>
                <a:gdLst>
                  <a:gd name="T0" fmla="*/ 4 w 4"/>
                  <a:gd name="T1" fmla="*/ 5 h 84"/>
                  <a:gd name="T2" fmla="*/ 0 w 4"/>
                  <a:gd name="T3" fmla="*/ 0 h 84"/>
                  <a:gd name="T4" fmla="*/ 0 w 4"/>
                  <a:gd name="T5" fmla="*/ 84 h 84"/>
                  <a:gd name="T6" fmla="*/ 4 w 4"/>
                  <a:gd name="T7" fmla="*/ 84 h 84"/>
                  <a:gd name="T8" fmla="*/ 4 w 4"/>
                  <a:gd name="T9" fmla="*/ 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4"/>
                  <a:gd name="T17" fmla="*/ 4 w 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4">
                    <a:moveTo>
                      <a:pt x="4" y="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4" y="84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95" name="Freeform 816"/>
              <p:cNvSpPr>
                <a:spLocks/>
              </p:cNvSpPr>
              <p:nvPr/>
            </p:nvSpPr>
            <p:spPr bwMode="auto">
              <a:xfrm>
                <a:off x="989" y="2334"/>
                <a:ext cx="3" cy="76"/>
              </a:xfrm>
              <a:custGeom>
                <a:avLst/>
                <a:gdLst>
                  <a:gd name="T0" fmla="*/ 0 w 3"/>
                  <a:gd name="T1" fmla="*/ 0 h 76"/>
                  <a:gd name="T2" fmla="*/ 0 w 3"/>
                  <a:gd name="T3" fmla="*/ 76 h 76"/>
                  <a:gd name="T4" fmla="*/ 3 w 3"/>
                  <a:gd name="T5" fmla="*/ 76 h 76"/>
                  <a:gd name="T6" fmla="*/ 3 w 3"/>
                  <a:gd name="T7" fmla="*/ 2 h 76"/>
                  <a:gd name="T8" fmla="*/ 0 w 3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76"/>
                  <a:gd name="T17" fmla="*/ 3 w 3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76">
                    <a:moveTo>
                      <a:pt x="0" y="0"/>
                    </a:moveTo>
                    <a:lnTo>
                      <a:pt x="0" y="76"/>
                    </a:lnTo>
                    <a:lnTo>
                      <a:pt x="3" y="76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396" name="Line 817"/>
              <p:cNvSpPr>
                <a:spLocks noChangeShapeType="1"/>
              </p:cNvSpPr>
              <p:nvPr/>
            </p:nvSpPr>
            <p:spPr bwMode="auto">
              <a:xfrm>
                <a:off x="988" y="2341"/>
                <a:ext cx="3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7" name="Line 818"/>
              <p:cNvSpPr>
                <a:spLocks noChangeShapeType="1"/>
              </p:cNvSpPr>
              <p:nvPr/>
            </p:nvSpPr>
            <p:spPr bwMode="auto">
              <a:xfrm>
                <a:off x="988" y="2348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8" name="Line 819"/>
              <p:cNvSpPr>
                <a:spLocks noChangeShapeType="1"/>
              </p:cNvSpPr>
              <p:nvPr/>
            </p:nvSpPr>
            <p:spPr bwMode="auto">
              <a:xfrm>
                <a:off x="988" y="2355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399" name="Line 820"/>
              <p:cNvSpPr>
                <a:spLocks noChangeShapeType="1"/>
              </p:cNvSpPr>
              <p:nvPr/>
            </p:nvSpPr>
            <p:spPr bwMode="auto">
              <a:xfrm>
                <a:off x="988" y="2363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0" name="Line 821"/>
              <p:cNvSpPr>
                <a:spLocks noChangeShapeType="1"/>
              </p:cNvSpPr>
              <p:nvPr/>
            </p:nvSpPr>
            <p:spPr bwMode="auto">
              <a:xfrm>
                <a:off x="988" y="2369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1" name="Line 822"/>
              <p:cNvSpPr>
                <a:spLocks noChangeShapeType="1"/>
              </p:cNvSpPr>
              <p:nvPr/>
            </p:nvSpPr>
            <p:spPr bwMode="auto">
              <a:xfrm>
                <a:off x="988" y="2376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2" name="Freeform 823"/>
              <p:cNvSpPr>
                <a:spLocks/>
              </p:cNvSpPr>
              <p:nvPr/>
            </p:nvSpPr>
            <p:spPr bwMode="auto">
              <a:xfrm>
                <a:off x="890" y="2277"/>
                <a:ext cx="7" cy="159"/>
              </a:xfrm>
              <a:custGeom>
                <a:avLst/>
                <a:gdLst>
                  <a:gd name="T0" fmla="*/ 0 w 7"/>
                  <a:gd name="T1" fmla="*/ 0 h 159"/>
                  <a:gd name="T2" fmla="*/ 7 w 7"/>
                  <a:gd name="T3" fmla="*/ 8 h 159"/>
                  <a:gd name="T4" fmla="*/ 7 w 7"/>
                  <a:gd name="T5" fmla="*/ 159 h 159"/>
                  <a:gd name="T6" fmla="*/ 0 w 7"/>
                  <a:gd name="T7" fmla="*/ 159 h 159"/>
                  <a:gd name="T8" fmla="*/ 0 w 7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59"/>
                  <a:gd name="T17" fmla="*/ 7 w 7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59">
                    <a:moveTo>
                      <a:pt x="0" y="0"/>
                    </a:moveTo>
                    <a:lnTo>
                      <a:pt x="7" y="8"/>
                    </a:lnTo>
                    <a:lnTo>
                      <a:pt x="7" y="159"/>
                    </a:lnTo>
                    <a:lnTo>
                      <a:pt x="0" y="15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03" name="Rectangle 824"/>
              <p:cNvSpPr>
                <a:spLocks noChangeArrowheads="1"/>
              </p:cNvSpPr>
              <p:nvPr/>
            </p:nvSpPr>
            <p:spPr bwMode="auto">
              <a:xfrm>
                <a:off x="887" y="2277"/>
                <a:ext cx="2" cy="157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04" name="Freeform 825"/>
              <p:cNvSpPr>
                <a:spLocks/>
              </p:cNvSpPr>
              <p:nvPr/>
            </p:nvSpPr>
            <p:spPr bwMode="auto">
              <a:xfrm>
                <a:off x="890" y="2281"/>
                <a:ext cx="7" cy="126"/>
              </a:xfrm>
              <a:custGeom>
                <a:avLst/>
                <a:gdLst>
                  <a:gd name="T0" fmla="*/ 7 w 7"/>
                  <a:gd name="T1" fmla="*/ 7 h 126"/>
                  <a:gd name="T2" fmla="*/ 0 w 7"/>
                  <a:gd name="T3" fmla="*/ 0 h 126"/>
                  <a:gd name="T4" fmla="*/ 0 w 7"/>
                  <a:gd name="T5" fmla="*/ 126 h 126"/>
                  <a:gd name="T6" fmla="*/ 7 w 7"/>
                  <a:gd name="T7" fmla="*/ 126 h 126"/>
                  <a:gd name="T8" fmla="*/ 7 w 7"/>
                  <a:gd name="T9" fmla="*/ 7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26"/>
                  <a:gd name="T17" fmla="*/ 7 w 7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26">
                    <a:moveTo>
                      <a:pt x="7" y="7"/>
                    </a:moveTo>
                    <a:lnTo>
                      <a:pt x="0" y="0"/>
                    </a:lnTo>
                    <a:lnTo>
                      <a:pt x="0" y="126"/>
                    </a:lnTo>
                    <a:lnTo>
                      <a:pt x="7" y="126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05" name="Freeform 826"/>
              <p:cNvSpPr>
                <a:spLocks/>
              </p:cNvSpPr>
              <p:nvPr/>
            </p:nvSpPr>
            <p:spPr bwMode="auto">
              <a:xfrm>
                <a:off x="892" y="2288"/>
                <a:ext cx="5" cy="115"/>
              </a:xfrm>
              <a:custGeom>
                <a:avLst/>
                <a:gdLst>
                  <a:gd name="T0" fmla="*/ 0 w 5"/>
                  <a:gd name="T1" fmla="*/ 0 h 115"/>
                  <a:gd name="T2" fmla="*/ 0 w 5"/>
                  <a:gd name="T3" fmla="*/ 115 h 115"/>
                  <a:gd name="T4" fmla="*/ 5 w 5"/>
                  <a:gd name="T5" fmla="*/ 115 h 115"/>
                  <a:gd name="T6" fmla="*/ 5 w 5"/>
                  <a:gd name="T7" fmla="*/ 4 h 115"/>
                  <a:gd name="T8" fmla="*/ 0 w 5"/>
                  <a:gd name="T9" fmla="*/ 0 h 1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5"/>
                  <a:gd name="T17" fmla="*/ 5 w 5"/>
                  <a:gd name="T18" fmla="*/ 115 h 1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5">
                    <a:moveTo>
                      <a:pt x="0" y="0"/>
                    </a:moveTo>
                    <a:lnTo>
                      <a:pt x="0" y="115"/>
                    </a:lnTo>
                    <a:lnTo>
                      <a:pt x="5" y="115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06" name="Line 827"/>
              <p:cNvSpPr>
                <a:spLocks noChangeShapeType="1"/>
              </p:cNvSpPr>
              <p:nvPr/>
            </p:nvSpPr>
            <p:spPr bwMode="auto">
              <a:xfrm>
                <a:off x="892" y="2299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7" name="Line 828"/>
              <p:cNvSpPr>
                <a:spLocks noChangeShapeType="1"/>
              </p:cNvSpPr>
              <p:nvPr/>
            </p:nvSpPr>
            <p:spPr bwMode="auto">
              <a:xfrm>
                <a:off x="892" y="2309"/>
                <a:ext cx="6" cy="4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8" name="Line 829"/>
              <p:cNvSpPr>
                <a:spLocks noChangeShapeType="1"/>
              </p:cNvSpPr>
              <p:nvPr/>
            </p:nvSpPr>
            <p:spPr bwMode="auto">
              <a:xfrm>
                <a:off x="892" y="2320"/>
                <a:ext cx="6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09" name="Line 830"/>
              <p:cNvSpPr>
                <a:spLocks noChangeShapeType="1"/>
              </p:cNvSpPr>
              <p:nvPr/>
            </p:nvSpPr>
            <p:spPr bwMode="auto">
              <a:xfrm>
                <a:off x="892" y="2331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0" name="Line 831"/>
              <p:cNvSpPr>
                <a:spLocks noChangeShapeType="1"/>
              </p:cNvSpPr>
              <p:nvPr/>
            </p:nvSpPr>
            <p:spPr bwMode="auto">
              <a:xfrm>
                <a:off x="892" y="2340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1" name="Line 832"/>
              <p:cNvSpPr>
                <a:spLocks noChangeShapeType="1"/>
              </p:cNvSpPr>
              <p:nvPr/>
            </p:nvSpPr>
            <p:spPr bwMode="auto">
              <a:xfrm>
                <a:off x="892" y="2352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2" name="Line 833"/>
              <p:cNvSpPr>
                <a:spLocks noChangeShapeType="1"/>
              </p:cNvSpPr>
              <p:nvPr/>
            </p:nvSpPr>
            <p:spPr bwMode="auto">
              <a:xfrm>
                <a:off x="892" y="2363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3" name="Line 834"/>
              <p:cNvSpPr>
                <a:spLocks noChangeShapeType="1"/>
              </p:cNvSpPr>
              <p:nvPr/>
            </p:nvSpPr>
            <p:spPr bwMode="auto">
              <a:xfrm>
                <a:off x="892" y="2373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4" name="Line 835"/>
              <p:cNvSpPr>
                <a:spLocks noChangeShapeType="1"/>
              </p:cNvSpPr>
              <p:nvPr/>
            </p:nvSpPr>
            <p:spPr bwMode="auto">
              <a:xfrm>
                <a:off x="892" y="2383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5" name="Line 836"/>
              <p:cNvSpPr>
                <a:spLocks noChangeShapeType="1"/>
              </p:cNvSpPr>
              <p:nvPr/>
            </p:nvSpPr>
            <p:spPr bwMode="auto">
              <a:xfrm>
                <a:off x="892" y="2394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16" name="Rectangle 837"/>
              <p:cNvSpPr>
                <a:spLocks noChangeArrowheads="1"/>
              </p:cNvSpPr>
              <p:nvPr/>
            </p:nvSpPr>
            <p:spPr bwMode="auto">
              <a:xfrm>
                <a:off x="890" y="2426"/>
                <a:ext cx="3" cy="8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17" name="Freeform 838"/>
              <p:cNvSpPr>
                <a:spLocks/>
              </p:cNvSpPr>
              <p:nvPr/>
            </p:nvSpPr>
            <p:spPr bwMode="auto">
              <a:xfrm>
                <a:off x="892" y="2424"/>
                <a:ext cx="5" cy="12"/>
              </a:xfrm>
              <a:custGeom>
                <a:avLst/>
                <a:gdLst>
                  <a:gd name="T0" fmla="*/ 1 w 5"/>
                  <a:gd name="T1" fmla="*/ 12 h 12"/>
                  <a:gd name="T2" fmla="*/ 1 w 5"/>
                  <a:gd name="T3" fmla="*/ 1 h 12"/>
                  <a:gd name="T4" fmla="*/ 0 w 5"/>
                  <a:gd name="T5" fmla="*/ 1 h 12"/>
                  <a:gd name="T6" fmla="*/ 0 w 5"/>
                  <a:gd name="T7" fmla="*/ 0 h 12"/>
                  <a:gd name="T8" fmla="*/ 5 w 5"/>
                  <a:gd name="T9" fmla="*/ 0 h 12"/>
                  <a:gd name="T10" fmla="*/ 5 w 5"/>
                  <a:gd name="T11" fmla="*/ 12 h 12"/>
                  <a:gd name="T12" fmla="*/ 1 w 5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2"/>
                  <a:gd name="T23" fmla="*/ 5 w 5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2">
                    <a:moveTo>
                      <a:pt x="1" y="12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2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18" name="Freeform 839"/>
              <p:cNvSpPr>
                <a:spLocks/>
              </p:cNvSpPr>
              <p:nvPr/>
            </p:nvSpPr>
            <p:spPr bwMode="auto">
              <a:xfrm>
                <a:off x="900" y="2285"/>
                <a:ext cx="7" cy="151"/>
              </a:xfrm>
              <a:custGeom>
                <a:avLst/>
                <a:gdLst>
                  <a:gd name="T0" fmla="*/ 0 w 7"/>
                  <a:gd name="T1" fmla="*/ 0 h 151"/>
                  <a:gd name="T2" fmla="*/ 7 w 7"/>
                  <a:gd name="T3" fmla="*/ 7 h 151"/>
                  <a:gd name="T4" fmla="*/ 7 w 7"/>
                  <a:gd name="T5" fmla="*/ 151 h 151"/>
                  <a:gd name="T6" fmla="*/ 0 w 7"/>
                  <a:gd name="T7" fmla="*/ 151 h 151"/>
                  <a:gd name="T8" fmla="*/ 0 w 7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51"/>
                  <a:gd name="T17" fmla="*/ 7 w 7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51">
                    <a:moveTo>
                      <a:pt x="0" y="0"/>
                    </a:moveTo>
                    <a:lnTo>
                      <a:pt x="7" y="7"/>
                    </a:lnTo>
                    <a:lnTo>
                      <a:pt x="7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19" name="Rectangle 840"/>
              <p:cNvSpPr>
                <a:spLocks noChangeArrowheads="1"/>
              </p:cNvSpPr>
              <p:nvPr/>
            </p:nvSpPr>
            <p:spPr bwMode="auto">
              <a:xfrm>
                <a:off x="898" y="2284"/>
                <a:ext cx="1" cy="150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20" name="Freeform 841"/>
              <p:cNvSpPr>
                <a:spLocks/>
              </p:cNvSpPr>
              <p:nvPr/>
            </p:nvSpPr>
            <p:spPr bwMode="auto">
              <a:xfrm>
                <a:off x="900" y="2288"/>
                <a:ext cx="7" cy="120"/>
              </a:xfrm>
              <a:custGeom>
                <a:avLst/>
                <a:gdLst>
                  <a:gd name="T0" fmla="*/ 7 w 7"/>
                  <a:gd name="T1" fmla="*/ 7 h 120"/>
                  <a:gd name="T2" fmla="*/ 0 w 7"/>
                  <a:gd name="T3" fmla="*/ 0 h 120"/>
                  <a:gd name="T4" fmla="*/ 0 w 7"/>
                  <a:gd name="T5" fmla="*/ 120 h 120"/>
                  <a:gd name="T6" fmla="*/ 7 w 7"/>
                  <a:gd name="T7" fmla="*/ 120 h 120"/>
                  <a:gd name="T8" fmla="*/ 7 w 7"/>
                  <a:gd name="T9" fmla="*/ 7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20"/>
                  <a:gd name="T17" fmla="*/ 7 w 7"/>
                  <a:gd name="T18" fmla="*/ 120 h 1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20">
                    <a:moveTo>
                      <a:pt x="7" y="7"/>
                    </a:moveTo>
                    <a:lnTo>
                      <a:pt x="0" y="0"/>
                    </a:lnTo>
                    <a:lnTo>
                      <a:pt x="0" y="120"/>
                    </a:lnTo>
                    <a:lnTo>
                      <a:pt x="7" y="12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21" name="Freeform 842"/>
              <p:cNvSpPr>
                <a:spLocks/>
              </p:cNvSpPr>
              <p:nvPr/>
            </p:nvSpPr>
            <p:spPr bwMode="auto">
              <a:xfrm>
                <a:off x="902" y="2295"/>
                <a:ext cx="5" cy="109"/>
              </a:xfrm>
              <a:custGeom>
                <a:avLst/>
                <a:gdLst>
                  <a:gd name="T0" fmla="*/ 0 w 5"/>
                  <a:gd name="T1" fmla="*/ 0 h 109"/>
                  <a:gd name="T2" fmla="*/ 0 w 5"/>
                  <a:gd name="T3" fmla="*/ 109 h 109"/>
                  <a:gd name="T4" fmla="*/ 5 w 5"/>
                  <a:gd name="T5" fmla="*/ 109 h 109"/>
                  <a:gd name="T6" fmla="*/ 5 w 5"/>
                  <a:gd name="T7" fmla="*/ 4 h 109"/>
                  <a:gd name="T8" fmla="*/ 0 w 5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9"/>
                  <a:gd name="T17" fmla="*/ 5 w 5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9">
                    <a:moveTo>
                      <a:pt x="0" y="0"/>
                    </a:moveTo>
                    <a:lnTo>
                      <a:pt x="0" y="109"/>
                    </a:lnTo>
                    <a:lnTo>
                      <a:pt x="5" y="109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22" name="Line 843"/>
              <p:cNvSpPr>
                <a:spLocks noChangeShapeType="1"/>
              </p:cNvSpPr>
              <p:nvPr/>
            </p:nvSpPr>
            <p:spPr bwMode="auto">
              <a:xfrm>
                <a:off x="902" y="2305"/>
                <a:ext cx="5" cy="4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3" name="Line 844"/>
              <p:cNvSpPr>
                <a:spLocks noChangeShapeType="1"/>
              </p:cNvSpPr>
              <p:nvPr/>
            </p:nvSpPr>
            <p:spPr bwMode="auto">
              <a:xfrm>
                <a:off x="902" y="2315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4" name="Line 845"/>
              <p:cNvSpPr>
                <a:spLocks noChangeShapeType="1"/>
              </p:cNvSpPr>
              <p:nvPr/>
            </p:nvSpPr>
            <p:spPr bwMode="auto">
              <a:xfrm>
                <a:off x="902" y="2325"/>
                <a:ext cx="6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5" name="Line 846"/>
              <p:cNvSpPr>
                <a:spLocks noChangeShapeType="1"/>
              </p:cNvSpPr>
              <p:nvPr/>
            </p:nvSpPr>
            <p:spPr bwMode="auto">
              <a:xfrm>
                <a:off x="902" y="2335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6" name="Line 847"/>
              <p:cNvSpPr>
                <a:spLocks noChangeShapeType="1"/>
              </p:cNvSpPr>
              <p:nvPr/>
            </p:nvSpPr>
            <p:spPr bwMode="auto">
              <a:xfrm>
                <a:off x="902" y="2345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7" name="Line 848"/>
              <p:cNvSpPr>
                <a:spLocks noChangeShapeType="1"/>
              </p:cNvSpPr>
              <p:nvPr/>
            </p:nvSpPr>
            <p:spPr bwMode="auto">
              <a:xfrm>
                <a:off x="902" y="2356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8" name="Line 849"/>
              <p:cNvSpPr>
                <a:spLocks noChangeShapeType="1"/>
              </p:cNvSpPr>
              <p:nvPr/>
            </p:nvSpPr>
            <p:spPr bwMode="auto">
              <a:xfrm>
                <a:off x="902" y="2366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29" name="Line 850"/>
              <p:cNvSpPr>
                <a:spLocks noChangeShapeType="1"/>
              </p:cNvSpPr>
              <p:nvPr/>
            </p:nvSpPr>
            <p:spPr bwMode="auto">
              <a:xfrm>
                <a:off x="902" y="2376"/>
                <a:ext cx="6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30" name="Line 851"/>
              <p:cNvSpPr>
                <a:spLocks noChangeShapeType="1"/>
              </p:cNvSpPr>
              <p:nvPr/>
            </p:nvSpPr>
            <p:spPr bwMode="auto">
              <a:xfrm>
                <a:off x="902" y="2386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31" name="Line 852"/>
              <p:cNvSpPr>
                <a:spLocks noChangeShapeType="1"/>
              </p:cNvSpPr>
              <p:nvPr/>
            </p:nvSpPr>
            <p:spPr bwMode="auto">
              <a:xfrm>
                <a:off x="902" y="2396"/>
                <a:ext cx="6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32" name="Rectangle 853"/>
              <p:cNvSpPr>
                <a:spLocks noChangeArrowheads="1"/>
              </p:cNvSpPr>
              <p:nvPr/>
            </p:nvSpPr>
            <p:spPr bwMode="auto">
              <a:xfrm>
                <a:off x="899" y="2426"/>
                <a:ext cx="5" cy="8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3" name="Freeform 854"/>
              <p:cNvSpPr>
                <a:spLocks/>
              </p:cNvSpPr>
              <p:nvPr/>
            </p:nvSpPr>
            <p:spPr bwMode="auto">
              <a:xfrm>
                <a:off x="902" y="2425"/>
                <a:ext cx="5" cy="11"/>
              </a:xfrm>
              <a:custGeom>
                <a:avLst/>
                <a:gdLst>
                  <a:gd name="T0" fmla="*/ 2 w 5"/>
                  <a:gd name="T1" fmla="*/ 11 h 11"/>
                  <a:gd name="T2" fmla="*/ 2 w 5"/>
                  <a:gd name="T3" fmla="*/ 1 h 11"/>
                  <a:gd name="T4" fmla="*/ 0 w 5"/>
                  <a:gd name="T5" fmla="*/ 1 h 11"/>
                  <a:gd name="T6" fmla="*/ 0 w 5"/>
                  <a:gd name="T7" fmla="*/ 0 h 11"/>
                  <a:gd name="T8" fmla="*/ 5 w 5"/>
                  <a:gd name="T9" fmla="*/ 0 h 11"/>
                  <a:gd name="T10" fmla="*/ 5 w 5"/>
                  <a:gd name="T11" fmla="*/ 11 h 11"/>
                  <a:gd name="T12" fmla="*/ 2 w 5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2" y="11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4" name="Freeform 855"/>
              <p:cNvSpPr>
                <a:spLocks/>
              </p:cNvSpPr>
              <p:nvPr/>
            </p:nvSpPr>
            <p:spPr bwMode="auto">
              <a:xfrm>
                <a:off x="909" y="2289"/>
                <a:ext cx="8" cy="146"/>
              </a:xfrm>
              <a:custGeom>
                <a:avLst/>
                <a:gdLst>
                  <a:gd name="T0" fmla="*/ 0 w 8"/>
                  <a:gd name="T1" fmla="*/ 0 h 146"/>
                  <a:gd name="T2" fmla="*/ 8 w 8"/>
                  <a:gd name="T3" fmla="*/ 6 h 146"/>
                  <a:gd name="T4" fmla="*/ 8 w 8"/>
                  <a:gd name="T5" fmla="*/ 146 h 146"/>
                  <a:gd name="T6" fmla="*/ 0 w 8"/>
                  <a:gd name="T7" fmla="*/ 146 h 146"/>
                  <a:gd name="T8" fmla="*/ 0 w 8"/>
                  <a:gd name="T9" fmla="*/ 0 h 1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46"/>
                  <a:gd name="T17" fmla="*/ 8 w 8"/>
                  <a:gd name="T18" fmla="*/ 146 h 1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46">
                    <a:moveTo>
                      <a:pt x="0" y="0"/>
                    </a:moveTo>
                    <a:lnTo>
                      <a:pt x="8" y="6"/>
                    </a:lnTo>
                    <a:lnTo>
                      <a:pt x="8" y="146"/>
                    </a:lnTo>
                    <a:lnTo>
                      <a:pt x="0" y="14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5" name="Rectangle 856"/>
              <p:cNvSpPr>
                <a:spLocks noChangeArrowheads="1"/>
              </p:cNvSpPr>
              <p:nvPr/>
            </p:nvSpPr>
            <p:spPr bwMode="auto">
              <a:xfrm>
                <a:off x="907" y="2288"/>
                <a:ext cx="1" cy="145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6" name="Freeform 857"/>
              <p:cNvSpPr>
                <a:spLocks/>
              </p:cNvSpPr>
              <p:nvPr/>
            </p:nvSpPr>
            <p:spPr bwMode="auto">
              <a:xfrm>
                <a:off x="909" y="2292"/>
                <a:ext cx="8" cy="116"/>
              </a:xfrm>
              <a:custGeom>
                <a:avLst/>
                <a:gdLst>
                  <a:gd name="T0" fmla="*/ 8 w 8"/>
                  <a:gd name="T1" fmla="*/ 6 h 116"/>
                  <a:gd name="T2" fmla="*/ 0 w 8"/>
                  <a:gd name="T3" fmla="*/ 0 h 116"/>
                  <a:gd name="T4" fmla="*/ 0 w 8"/>
                  <a:gd name="T5" fmla="*/ 116 h 116"/>
                  <a:gd name="T6" fmla="*/ 8 w 8"/>
                  <a:gd name="T7" fmla="*/ 116 h 116"/>
                  <a:gd name="T8" fmla="*/ 8 w 8"/>
                  <a:gd name="T9" fmla="*/ 6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16"/>
                  <a:gd name="T17" fmla="*/ 8 w 8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16">
                    <a:moveTo>
                      <a:pt x="8" y="6"/>
                    </a:moveTo>
                    <a:lnTo>
                      <a:pt x="0" y="0"/>
                    </a:lnTo>
                    <a:lnTo>
                      <a:pt x="0" y="116"/>
                    </a:lnTo>
                    <a:lnTo>
                      <a:pt x="8" y="116"/>
                    </a:lnTo>
                    <a:lnTo>
                      <a:pt x="8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7" name="Freeform 858"/>
              <p:cNvSpPr>
                <a:spLocks/>
              </p:cNvSpPr>
              <p:nvPr/>
            </p:nvSpPr>
            <p:spPr bwMode="auto">
              <a:xfrm>
                <a:off x="912" y="2299"/>
                <a:ext cx="5" cy="106"/>
              </a:xfrm>
              <a:custGeom>
                <a:avLst/>
                <a:gdLst>
                  <a:gd name="T0" fmla="*/ 0 w 5"/>
                  <a:gd name="T1" fmla="*/ 0 h 106"/>
                  <a:gd name="T2" fmla="*/ 0 w 5"/>
                  <a:gd name="T3" fmla="*/ 106 h 106"/>
                  <a:gd name="T4" fmla="*/ 5 w 5"/>
                  <a:gd name="T5" fmla="*/ 106 h 106"/>
                  <a:gd name="T6" fmla="*/ 5 w 5"/>
                  <a:gd name="T7" fmla="*/ 3 h 106"/>
                  <a:gd name="T8" fmla="*/ 0 w 5"/>
                  <a:gd name="T9" fmla="*/ 0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6"/>
                  <a:gd name="T17" fmla="*/ 5 w 5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6">
                    <a:moveTo>
                      <a:pt x="0" y="0"/>
                    </a:moveTo>
                    <a:lnTo>
                      <a:pt x="0" y="106"/>
                    </a:lnTo>
                    <a:lnTo>
                      <a:pt x="5" y="106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38" name="Line 859"/>
              <p:cNvSpPr>
                <a:spLocks noChangeShapeType="1"/>
              </p:cNvSpPr>
              <p:nvPr/>
            </p:nvSpPr>
            <p:spPr bwMode="auto">
              <a:xfrm>
                <a:off x="912" y="2309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39" name="Line 860"/>
              <p:cNvSpPr>
                <a:spLocks noChangeShapeType="1"/>
              </p:cNvSpPr>
              <p:nvPr/>
            </p:nvSpPr>
            <p:spPr bwMode="auto">
              <a:xfrm>
                <a:off x="912" y="2318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0" name="Line 861"/>
              <p:cNvSpPr>
                <a:spLocks noChangeShapeType="1"/>
              </p:cNvSpPr>
              <p:nvPr/>
            </p:nvSpPr>
            <p:spPr bwMode="auto">
              <a:xfrm>
                <a:off x="912" y="2328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1" name="Line 862"/>
              <p:cNvSpPr>
                <a:spLocks noChangeShapeType="1"/>
              </p:cNvSpPr>
              <p:nvPr/>
            </p:nvSpPr>
            <p:spPr bwMode="auto">
              <a:xfrm>
                <a:off x="912" y="2338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2" name="Line 863"/>
              <p:cNvSpPr>
                <a:spLocks noChangeShapeType="1"/>
              </p:cNvSpPr>
              <p:nvPr/>
            </p:nvSpPr>
            <p:spPr bwMode="auto">
              <a:xfrm>
                <a:off x="912" y="2347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3" name="Line 864"/>
              <p:cNvSpPr>
                <a:spLocks noChangeShapeType="1"/>
              </p:cNvSpPr>
              <p:nvPr/>
            </p:nvSpPr>
            <p:spPr bwMode="auto">
              <a:xfrm>
                <a:off x="912" y="235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4" name="Line 865"/>
              <p:cNvSpPr>
                <a:spLocks noChangeShapeType="1"/>
              </p:cNvSpPr>
              <p:nvPr/>
            </p:nvSpPr>
            <p:spPr bwMode="auto">
              <a:xfrm>
                <a:off x="912" y="236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5" name="Line 866"/>
              <p:cNvSpPr>
                <a:spLocks noChangeShapeType="1"/>
              </p:cNvSpPr>
              <p:nvPr/>
            </p:nvSpPr>
            <p:spPr bwMode="auto">
              <a:xfrm>
                <a:off x="912" y="237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6" name="Line 867"/>
              <p:cNvSpPr>
                <a:spLocks noChangeShapeType="1"/>
              </p:cNvSpPr>
              <p:nvPr/>
            </p:nvSpPr>
            <p:spPr bwMode="auto">
              <a:xfrm>
                <a:off x="912" y="2387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7" name="Line 868"/>
              <p:cNvSpPr>
                <a:spLocks noChangeShapeType="1"/>
              </p:cNvSpPr>
              <p:nvPr/>
            </p:nvSpPr>
            <p:spPr bwMode="auto">
              <a:xfrm>
                <a:off x="912" y="239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48" name="Rectangle 869"/>
              <p:cNvSpPr>
                <a:spLocks noChangeArrowheads="1"/>
              </p:cNvSpPr>
              <p:nvPr/>
            </p:nvSpPr>
            <p:spPr bwMode="auto">
              <a:xfrm>
                <a:off x="910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49" name="Freeform 870"/>
              <p:cNvSpPr>
                <a:spLocks/>
              </p:cNvSpPr>
              <p:nvPr/>
            </p:nvSpPr>
            <p:spPr bwMode="auto">
              <a:xfrm>
                <a:off x="911" y="2424"/>
                <a:ext cx="6" cy="11"/>
              </a:xfrm>
              <a:custGeom>
                <a:avLst/>
                <a:gdLst>
                  <a:gd name="T0" fmla="*/ 2 w 6"/>
                  <a:gd name="T1" fmla="*/ 11 h 11"/>
                  <a:gd name="T2" fmla="*/ 2 w 6"/>
                  <a:gd name="T3" fmla="*/ 2 h 11"/>
                  <a:gd name="T4" fmla="*/ 0 w 6"/>
                  <a:gd name="T5" fmla="*/ 2 h 11"/>
                  <a:gd name="T6" fmla="*/ 0 w 6"/>
                  <a:gd name="T7" fmla="*/ 0 h 11"/>
                  <a:gd name="T8" fmla="*/ 6 w 6"/>
                  <a:gd name="T9" fmla="*/ 0 h 11"/>
                  <a:gd name="T10" fmla="*/ 6 w 6"/>
                  <a:gd name="T11" fmla="*/ 11 h 11"/>
                  <a:gd name="T12" fmla="*/ 2 w 6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1"/>
                  <a:gd name="T23" fmla="*/ 6 w 6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1">
                    <a:moveTo>
                      <a:pt x="2" y="11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lnTo>
                      <a:pt x="2" y="11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50" name="Freeform 871"/>
              <p:cNvSpPr>
                <a:spLocks/>
              </p:cNvSpPr>
              <p:nvPr/>
            </p:nvSpPr>
            <p:spPr bwMode="auto">
              <a:xfrm>
                <a:off x="919" y="2293"/>
                <a:ext cx="7" cy="142"/>
              </a:xfrm>
              <a:custGeom>
                <a:avLst/>
                <a:gdLst>
                  <a:gd name="T0" fmla="*/ 0 w 7"/>
                  <a:gd name="T1" fmla="*/ 0 h 142"/>
                  <a:gd name="T2" fmla="*/ 7 w 7"/>
                  <a:gd name="T3" fmla="*/ 7 h 142"/>
                  <a:gd name="T4" fmla="*/ 7 w 7"/>
                  <a:gd name="T5" fmla="*/ 142 h 142"/>
                  <a:gd name="T6" fmla="*/ 0 w 7"/>
                  <a:gd name="T7" fmla="*/ 142 h 142"/>
                  <a:gd name="T8" fmla="*/ 0 w 7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42"/>
                  <a:gd name="T17" fmla="*/ 7 w 7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42">
                    <a:moveTo>
                      <a:pt x="0" y="0"/>
                    </a:moveTo>
                    <a:lnTo>
                      <a:pt x="7" y="7"/>
                    </a:lnTo>
                    <a:lnTo>
                      <a:pt x="7" y="142"/>
                    </a:lnTo>
                    <a:lnTo>
                      <a:pt x="0" y="1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51" name="Rectangle 872"/>
              <p:cNvSpPr>
                <a:spLocks noChangeArrowheads="1"/>
              </p:cNvSpPr>
              <p:nvPr/>
            </p:nvSpPr>
            <p:spPr bwMode="auto">
              <a:xfrm>
                <a:off x="916" y="2293"/>
                <a:ext cx="2" cy="140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52" name="Freeform 873"/>
              <p:cNvSpPr>
                <a:spLocks/>
              </p:cNvSpPr>
              <p:nvPr/>
            </p:nvSpPr>
            <p:spPr bwMode="auto">
              <a:xfrm>
                <a:off x="919" y="2296"/>
                <a:ext cx="7" cy="113"/>
              </a:xfrm>
              <a:custGeom>
                <a:avLst/>
                <a:gdLst>
                  <a:gd name="T0" fmla="*/ 7 w 7"/>
                  <a:gd name="T1" fmla="*/ 7 h 113"/>
                  <a:gd name="T2" fmla="*/ 0 w 7"/>
                  <a:gd name="T3" fmla="*/ 0 h 113"/>
                  <a:gd name="T4" fmla="*/ 0 w 7"/>
                  <a:gd name="T5" fmla="*/ 113 h 113"/>
                  <a:gd name="T6" fmla="*/ 7 w 7"/>
                  <a:gd name="T7" fmla="*/ 113 h 113"/>
                  <a:gd name="T8" fmla="*/ 7 w 7"/>
                  <a:gd name="T9" fmla="*/ 7 h 1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13"/>
                  <a:gd name="T17" fmla="*/ 7 w 7"/>
                  <a:gd name="T18" fmla="*/ 113 h 1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13">
                    <a:moveTo>
                      <a:pt x="7" y="7"/>
                    </a:moveTo>
                    <a:lnTo>
                      <a:pt x="0" y="0"/>
                    </a:lnTo>
                    <a:lnTo>
                      <a:pt x="0" y="113"/>
                    </a:lnTo>
                    <a:lnTo>
                      <a:pt x="7" y="113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53" name="Freeform 874"/>
              <p:cNvSpPr>
                <a:spLocks/>
              </p:cNvSpPr>
              <p:nvPr/>
            </p:nvSpPr>
            <p:spPr bwMode="auto">
              <a:xfrm>
                <a:off x="921" y="2303"/>
                <a:ext cx="5" cy="103"/>
              </a:xfrm>
              <a:custGeom>
                <a:avLst/>
                <a:gdLst>
                  <a:gd name="T0" fmla="*/ 0 w 5"/>
                  <a:gd name="T1" fmla="*/ 0 h 103"/>
                  <a:gd name="T2" fmla="*/ 0 w 5"/>
                  <a:gd name="T3" fmla="*/ 103 h 103"/>
                  <a:gd name="T4" fmla="*/ 5 w 5"/>
                  <a:gd name="T5" fmla="*/ 103 h 103"/>
                  <a:gd name="T6" fmla="*/ 5 w 5"/>
                  <a:gd name="T7" fmla="*/ 3 h 103"/>
                  <a:gd name="T8" fmla="*/ 0 w 5"/>
                  <a:gd name="T9" fmla="*/ 0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3"/>
                  <a:gd name="T17" fmla="*/ 5 w 5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3">
                    <a:moveTo>
                      <a:pt x="0" y="0"/>
                    </a:moveTo>
                    <a:lnTo>
                      <a:pt x="0" y="103"/>
                    </a:lnTo>
                    <a:lnTo>
                      <a:pt x="5" y="103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54" name="Line 875"/>
              <p:cNvSpPr>
                <a:spLocks noChangeShapeType="1"/>
              </p:cNvSpPr>
              <p:nvPr/>
            </p:nvSpPr>
            <p:spPr bwMode="auto">
              <a:xfrm>
                <a:off x="921" y="2312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5" name="Line 876"/>
              <p:cNvSpPr>
                <a:spLocks noChangeShapeType="1"/>
              </p:cNvSpPr>
              <p:nvPr/>
            </p:nvSpPr>
            <p:spPr bwMode="auto">
              <a:xfrm>
                <a:off x="921" y="2322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6" name="Line 877"/>
              <p:cNvSpPr>
                <a:spLocks noChangeShapeType="1"/>
              </p:cNvSpPr>
              <p:nvPr/>
            </p:nvSpPr>
            <p:spPr bwMode="auto">
              <a:xfrm>
                <a:off x="921" y="2331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7" name="Line 878"/>
              <p:cNvSpPr>
                <a:spLocks noChangeShapeType="1"/>
              </p:cNvSpPr>
              <p:nvPr/>
            </p:nvSpPr>
            <p:spPr bwMode="auto">
              <a:xfrm>
                <a:off x="921" y="2341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8" name="Line 879"/>
              <p:cNvSpPr>
                <a:spLocks noChangeShapeType="1"/>
              </p:cNvSpPr>
              <p:nvPr/>
            </p:nvSpPr>
            <p:spPr bwMode="auto">
              <a:xfrm>
                <a:off x="921" y="235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59" name="Line 880"/>
              <p:cNvSpPr>
                <a:spLocks noChangeShapeType="1"/>
              </p:cNvSpPr>
              <p:nvPr/>
            </p:nvSpPr>
            <p:spPr bwMode="auto">
              <a:xfrm>
                <a:off x="921" y="2360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0" name="Line 881"/>
              <p:cNvSpPr>
                <a:spLocks noChangeShapeType="1"/>
              </p:cNvSpPr>
              <p:nvPr/>
            </p:nvSpPr>
            <p:spPr bwMode="auto">
              <a:xfrm>
                <a:off x="921" y="2369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1" name="Line 882"/>
              <p:cNvSpPr>
                <a:spLocks noChangeShapeType="1"/>
              </p:cNvSpPr>
              <p:nvPr/>
            </p:nvSpPr>
            <p:spPr bwMode="auto">
              <a:xfrm>
                <a:off x="921" y="2379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2" name="Line 883"/>
              <p:cNvSpPr>
                <a:spLocks noChangeShapeType="1"/>
              </p:cNvSpPr>
              <p:nvPr/>
            </p:nvSpPr>
            <p:spPr bwMode="auto">
              <a:xfrm>
                <a:off x="921" y="238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3" name="Line 884"/>
              <p:cNvSpPr>
                <a:spLocks noChangeShapeType="1"/>
              </p:cNvSpPr>
              <p:nvPr/>
            </p:nvSpPr>
            <p:spPr bwMode="auto">
              <a:xfrm>
                <a:off x="921" y="239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64" name="Rectangle 885"/>
              <p:cNvSpPr>
                <a:spLocks noChangeArrowheads="1"/>
              </p:cNvSpPr>
              <p:nvPr/>
            </p:nvSpPr>
            <p:spPr bwMode="auto">
              <a:xfrm>
                <a:off x="919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65" name="Freeform 886"/>
              <p:cNvSpPr>
                <a:spLocks/>
              </p:cNvSpPr>
              <p:nvPr/>
            </p:nvSpPr>
            <p:spPr bwMode="auto">
              <a:xfrm>
                <a:off x="921" y="2424"/>
                <a:ext cx="5" cy="11"/>
              </a:xfrm>
              <a:custGeom>
                <a:avLst/>
                <a:gdLst>
                  <a:gd name="T0" fmla="*/ 1 w 5"/>
                  <a:gd name="T1" fmla="*/ 11 h 11"/>
                  <a:gd name="T2" fmla="*/ 1 w 5"/>
                  <a:gd name="T3" fmla="*/ 2 h 11"/>
                  <a:gd name="T4" fmla="*/ 0 w 5"/>
                  <a:gd name="T5" fmla="*/ 2 h 11"/>
                  <a:gd name="T6" fmla="*/ 0 w 5"/>
                  <a:gd name="T7" fmla="*/ 0 h 11"/>
                  <a:gd name="T8" fmla="*/ 5 w 5"/>
                  <a:gd name="T9" fmla="*/ 0 h 11"/>
                  <a:gd name="T10" fmla="*/ 5 w 5"/>
                  <a:gd name="T11" fmla="*/ 11 h 11"/>
                  <a:gd name="T12" fmla="*/ 1 w 5"/>
                  <a:gd name="T13" fmla="*/ 11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1"/>
                  <a:gd name="T23" fmla="*/ 5 w 5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1">
                    <a:moveTo>
                      <a:pt x="1" y="11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lnTo>
                      <a:pt x="1" y="11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66" name="Freeform 887"/>
              <p:cNvSpPr>
                <a:spLocks/>
              </p:cNvSpPr>
              <p:nvPr/>
            </p:nvSpPr>
            <p:spPr bwMode="auto">
              <a:xfrm>
                <a:off x="928" y="2298"/>
                <a:ext cx="7" cy="136"/>
              </a:xfrm>
              <a:custGeom>
                <a:avLst/>
                <a:gdLst>
                  <a:gd name="T0" fmla="*/ 0 w 7"/>
                  <a:gd name="T1" fmla="*/ 0 h 136"/>
                  <a:gd name="T2" fmla="*/ 7 w 7"/>
                  <a:gd name="T3" fmla="*/ 6 h 136"/>
                  <a:gd name="T4" fmla="*/ 7 w 7"/>
                  <a:gd name="T5" fmla="*/ 136 h 136"/>
                  <a:gd name="T6" fmla="*/ 0 w 7"/>
                  <a:gd name="T7" fmla="*/ 136 h 136"/>
                  <a:gd name="T8" fmla="*/ 0 w 7"/>
                  <a:gd name="T9" fmla="*/ 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36"/>
                  <a:gd name="T17" fmla="*/ 7 w 7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36">
                    <a:moveTo>
                      <a:pt x="0" y="0"/>
                    </a:moveTo>
                    <a:lnTo>
                      <a:pt x="7" y="6"/>
                    </a:lnTo>
                    <a:lnTo>
                      <a:pt x="7" y="136"/>
                    </a:lnTo>
                    <a:lnTo>
                      <a:pt x="0" y="1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67" name="Rectangle 888"/>
              <p:cNvSpPr>
                <a:spLocks noChangeArrowheads="1"/>
              </p:cNvSpPr>
              <p:nvPr/>
            </p:nvSpPr>
            <p:spPr bwMode="auto">
              <a:xfrm>
                <a:off x="925" y="2297"/>
                <a:ext cx="2" cy="136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68" name="Freeform 889"/>
              <p:cNvSpPr>
                <a:spLocks/>
              </p:cNvSpPr>
              <p:nvPr/>
            </p:nvSpPr>
            <p:spPr bwMode="auto">
              <a:xfrm>
                <a:off x="928" y="2300"/>
                <a:ext cx="7" cy="110"/>
              </a:xfrm>
              <a:custGeom>
                <a:avLst/>
                <a:gdLst>
                  <a:gd name="T0" fmla="*/ 7 w 7"/>
                  <a:gd name="T1" fmla="*/ 7 h 110"/>
                  <a:gd name="T2" fmla="*/ 0 w 7"/>
                  <a:gd name="T3" fmla="*/ 0 h 110"/>
                  <a:gd name="T4" fmla="*/ 0 w 7"/>
                  <a:gd name="T5" fmla="*/ 110 h 110"/>
                  <a:gd name="T6" fmla="*/ 7 w 7"/>
                  <a:gd name="T7" fmla="*/ 110 h 110"/>
                  <a:gd name="T8" fmla="*/ 7 w 7"/>
                  <a:gd name="T9" fmla="*/ 7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10"/>
                  <a:gd name="T17" fmla="*/ 7 w 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10">
                    <a:moveTo>
                      <a:pt x="7" y="7"/>
                    </a:moveTo>
                    <a:lnTo>
                      <a:pt x="0" y="0"/>
                    </a:lnTo>
                    <a:lnTo>
                      <a:pt x="0" y="110"/>
                    </a:lnTo>
                    <a:lnTo>
                      <a:pt x="7" y="110"/>
                    </a:lnTo>
                    <a:lnTo>
                      <a:pt x="7" y="7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69" name="Freeform 890"/>
              <p:cNvSpPr>
                <a:spLocks/>
              </p:cNvSpPr>
              <p:nvPr/>
            </p:nvSpPr>
            <p:spPr bwMode="auto">
              <a:xfrm>
                <a:off x="930" y="2306"/>
                <a:ext cx="5" cy="101"/>
              </a:xfrm>
              <a:custGeom>
                <a:avLst/>
                <a:gdLst>
                  <a:gd name="T0" fmla="*/ 0 w 5"/>
                  <a:gd name="T1" fmla="*/ 0 h 101"/>
                  <a:gd name="T2" fmla="*/ 0 w 5"/>
                  <a:gd name="T3" fmla="*/ 101 h 101"/>
                  <a:gd name="T4" fmla="*/ 5 w 5"/>
                  <a:gd name="T5" fmla="*/ 101 h 101"/>
                  <a:gd name="T6" fmla="*/ 5 w 5"/>
                  <a:gd name="T7" fmla="*/ 4 h 101"/>
                  <a:gd name="T8" fmla="*/ 0 w 5"/>
                  <a:gd name="T9" fmla="*/ 0 h 10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1"/>
                  <a:gd name="T17" fmla="*/ 5 w 5"/>
                  <a:gd name="T18" fmla="*/ 101 h 10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1">
                    <a:moveTo>
                      <a:pt x="0" y="0"/>
                    </a:moveTo>
                    <a:lnTo>
                      <a:pt x="0" y="101"/>
                    </a:lnTo>
                    <a:lnTo>
                      <a:pt x="5" y="101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70" name="Line 891"/>
              <p:cNvSpPr>
                <a:spLocks noChangeShapeType="1"/>
              </p:cNvSpPr>
              <p:nvPr/>
            </p:nvSpPr>
            <p:spPr bwMode="auto">
              <a:xfrm>
                <a:off x="930" y="2316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1" name="Line 892"/>
              <p:cNvSpPr>
                <a:spLocks noChangeShapeType="1"/>
              </p:cNvSpPr>
              <p:nvPr/>
            </p:nvSpPr>
            <p:spPr bwMode="auto">
              <a:xfrm>
                <a:off x="930" y="2325"/>
                <a:ext cx="5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2" name="Line 893"/>
              <p:cNvSpPr>
                <a:spLocks noChangeShapeType="1"/>
              </p:cNvSpPr>
              <p:nvPr/>
            </p:nvSpPr>
            <p:spPr bwMode="auto">
              <a:xfrm>
                <a:off x="930" y="2335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3" name="Line 894"/>
              <p:cNvSpPr>
                <a:spLocks noChangeShapeType="1"/>
              </p:cNvSpPr>
              <p:nvPr/>
            </p:nvSpPr>
            <p:spPr bwMode="auto">
              <a:xfrm>
                <a:off x="930" y="2344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4" name="Line 895"/>
              <p:cNvSpPr>
                <a:spLocks noChangeShapeType="1"/>
              </p:cNvSpPr>
              <p:nvPr/>
            </p:nvSpPr>
            <p:spPr bwMode="auto">
              <a:xfrm>
                <a:off x="930" y="2352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5" name="Line 896"/>
              <p:cNvSpPr>
                <a:spLocks noChangeShapeType="1"/>
              </p:cNvSpPr>
              <p:nvPr/>
            </p:nvSpPr>
            <p:spPr bwMode="auto">
              <a:xfrm>
                <a:off x="930" y="2362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6" name="Line 897"/>
              <p:cNvSpPr>
                <a:spLocks noChangeShapeType="1"/>
              </p:cNvSpPr>
              <p:nvPr/>
            </p:nvSpPr>
            <p:spPr bwMode="auto">
              <a:xfrm>
                <a:off x="930" y="2371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7" name="Line 898"/>
              <p:cNvSpPr>
                <a:spLocks noChangeShapeType="1"/>
              </p:cNvSpPr>
              <p:nvPr/>
            </p:nvSpPr>
            <p:spPr bwMode="auto">
              <a:xfrm>
                <a:off x="930" y="238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8" name="Line 899"/>
              <p:cNvSpPr>
                <a:spLocks noChangeShapeType="1"/>
              </p:cNvSpPr>
              <p:nvPr/>
            </p:nvSpPr>
            <p:spPr bwMode="auto">
              <a:xfrm>
                <a:off x="930" y="2389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79" name="Line 900"/>
              <p:cNvSpPr>
                <a:spLocks noChangeShapeType="1"/>
              </p:cNvSpPr>
              <p:nvPr/>
            </p:nvSpPr>
            <p:spPr bwMode="auto">
              <a:xfrm>
                <a:off x="930" y="2399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0" name="Rectangle 901"/>
              <p:cNvSpPr>
                <a:spLocks noChangeArrowheads="1"/>
              </p:cNvSpPr>
              <p:nvPr/>
            </p:nvSpPr>
            <p:spPr bwMode="auto">
              <a:xfrm>
                <a:off x="928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1" name="Freeform 902"/>
              <p:cNvSpPr>
                <a:spLocks/>
              </p:cNvSpPr>
              <p:nvPr/>
            </p:nvSpPr>
            <p:spPr bwMode="auto">
              <a:xfrm>
                <a:off x="929" y="2425"/>
                <a:ext cx="6" cy="9"/>
              </a:xfrm>
              <a:custGeom>
                <a:avLst/>
                <a:gdLst>
                  <a:gd name="T0" fmla="*/ 2 w 6"/>
                  <a:gd name="T1" fmla="*/ 9 h 9"/>
                  <a:gd name="T2" fmla="*/ 2 w 6"/>
                  <a:gd name="T3" fmla="*/ 1 h 9"/>
                  <a:gd name="T4" fmla="*/ 0 w 6"/>
                  <a:gd name="T5" fmla="*/ 1 h 9"/>
                  <a:gd name="T6" fmla="*/ 0 w 6"/>
                  <a:gd name="T7" fmla="*/ 0 h 9"/>
                  <a:gd name="T8" fmla="*/ 6 w 6"/>
                  <a:gd name="T9" fmla="*/ 0 h 9"/>
                  <a:gd name="T10" fmla="*/ 6 w 6"/>
                  <a:gd name="T11" fmla="*/ 9 h 9"/>
                  <a:gd name="T12" fmla="*/ 2 w 6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2" y="9"/>
                    </a:moveTo>
                    <a:lnTo>
                      <a:pt x="2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2" name="Freeform 903"/>
              <p:cNvSpPr>
                <a:spLocks/>
              </p:cNvSpPr>
              <p:nvPr/>
            </p:nvSpPr>
            <p:spPr bwMode="auto">
              <a:xfrm>
                <a:off x="936" y="2301"/>
                <a:ext cx="6" cy="133"/>
              </a:xfrm>
              <a:custGeom>
                <a:avLst/>
                <a:gdLst>
                  <a:gd name="T0" fmla="*/ 0 w 6"/>
                  <a:gd name="T1" fmla="*/ 0 h 133"/>
                  <a:gd name="T2" fmla="*/ 6 w 6"/>
                  <a:gd name="T3" fmla="*/ 6 h 133"/>
                  <a:gd name="T4" fmla="*/ 6 w 6"/>
                  <a:gd name="T5" fmla="*/ 133 h 133"/>
                  <a:gd name="T6" fmla="*/ 0 w 6"/>
                  <a:gd name="T7" fmla="*/ 133 h 133"/>
                  <a:gd name="T8" fmla="*/ 0 w 6"/>
                  <a:gd name="T9" fmla="*/ 0 h 1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33"/>
                  <a:gd name="T17" fmla="*/ 6 w 6"/>
                  <a:gd name="T18" fmla="*/ 133 h 1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33">
                    <a:moveTo>
                      <a:pt x="0" y="0"/>
                    </a:moveTo>
                    <a:lnTo>
                      <a:pt x="6" y="6"/>
                    </a:lnTo>
                    <a:lnTo>
                      <a:pt x="6" y="133"/>
                    </a:lnTo>
                    <a:lnTo>
                      <a:pt x="0" y="1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3" name="Rectangle 904"/>
              <p:cNvSpPr>
                <a:spLocks noChangeArrowheads="1"/>
              </p:cNvSpPr>
              <p:nvPr/>
            </p:nvSpPr>
            <p:spPr bwMode="auto">
              <a:xfrm>
                <a:off x="934" y="2302"/>
                <a:ext cx="1" cy="131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4" name="Freeform 905"/>
              <p:cNvSpPr>
                <a:spLocks/>
              </p:cNvSpPr>
              <p:nvPr/>
            </p:nvSpPr>
            <p:spPr bwMode="auto">
              <a:xfrm>
                <a:off x="936" y="2304"/>
                <a:ext cx="6" cy="106"/>
              </a:xfrm>
              <a:custGeom>
                <a:avLst/>
                <a:gdLst>
                  <a:gd name="T0" fmla="*/ 6 w 6"/>
                  <a:gd name="T1" fmla="*/ 6 h 106"/>
                  <a:gd name="T2" fmla="*/ 0 w 6"/>
                  <a:gd name="T3" fmla="*/ 0 h 106"/>
                  <a:gd name="T4" fmla="*/ 0 w 6"/>
                  <a:gd name="T5" fmla="*/ 106 h 106"/>
                  <a:gd name="T6" fmla="*/ 6 w 6"/>
                  <a:gd name="T7" fmla="*/ 106 h 106"/>
                  <a:gd name="T8" fmla="*/ 6 w 6"/>
                  <a:gd name="T9" fmla="*/ 6 h 10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6"/>
                  <a:gd name="T17" fmla="*/ 6 w 6"/>
                  <a:gd name="T18" fmla="*/ 106 h 10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6">
                    <a:moveTo>
                      <a:pt x="6" y="6"/>
                    </a:moveTo>
                    <a:lnTo>
                      <a:pt x="0" y="0"/>
                    </a:lnTo>
                    <a:lnTo>
                      <a:pt x="0" y="106"/>
                    </a:lnTo>
                    <a:lnTo>
                      <a:pt x="6" y="10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5" name="Freeform 906"/>
              <p:cNvSpPr>
                <a:spLocks/>
              </p:cNvSpPr>
              <p:nvPr/>
            </p:nvSpPr>
            <p:spPr bwMode="auto">
              <a:xfrm>
                <a:off x="938" y="2310"/>
                <a:ext cx="4" cy="97"/>
              </a:xfrm>
              <a:custGeom>
                <a:avLst/>
                <a:gdLst>
                  <a:gd name="T0" fmla="*/ 0 w 4"/>
                  <a:gd name="T1" fmla="*/ 0 h 97"/>
                  <a:gd name="T2" fmla="*/ 0 w 4"/>
                  <a:gd name="T3" fmla="*/ 97 h 97"/>
                  <a:gd name="T4" fmla="*/ 4 w 4"/>
                  <a:gd name="T5" fmla="*/ 97 h 97"/>
                  <a:gd name="T6" fmla="*/ 4 w 4"/>
                  <a:gd name="T7" fmla="*/ 3 h 97"/>
                  <a:gd name="T8" fmla="*/ 0 w 4"/>
                  <a:gd name="T9" fmla="*/ 0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7"/>
                  <a:gd name="T17" fmla="*/ 4 w 4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7">
                    <a:moveTo>
                      <a:pt x="0" y="0"/>
                    </a:moveTo>
                    <a:lnTo>
                      <a:pt x="0" y="97"/>
                    </a:lnTo>
                    <a:lnTo>
                      <a:pt x="4" y="97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86" name="Line 907"/>
              <p:cNvSpPr>
                <a:spLocks noChangeShapeType="1"/>
              </p:cNvSpPr>
              <p:nvPr/>
            </p:nvSpPr>
            <p:spPr bwMode="auto">
              <a:xfrm>
                <a:off x="938" y="2319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7" name="Line 908"/>
              <p:cNvSpPr>
                <a:spLocks noChangeShapeType="1"/>
              </p:cNvSpPr>
              <p:nvPr/>
            </p:nvSpPr>
            <p:spPr bwMode="auto">
              <a:xfrm>
                <a:off x="938" y="2328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8" name="Line 909"/>
              <p:cNvSpPr>
                <a:spLocks noChangeShapeType="1"/>
              </p:cNvSpPr>
              <p:nvPr/>
            </p:nvSpPr>
            <p:spPr bwMode="auto">
              <a:xfrm>
                <a:off x="938" y="2337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89" name="Line 910"/>
              <p:cNvSpPr>
                <a:spLocks noChangeShapeType="1"/>
              </p:cNvSpPr>
              <p:nvPr/>
            </p:nvSpPr>
            <p:spPr bwMode="auto">
              <a:xfrm>
                <a:off x="938" y="2346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0" name="Line 911"/>
              <p:cNvSpPr>
                <a:spLocks noChangeShapeType="1"/>
              </p:cNvSpPr>
              <p:nvPr/>
            </p:nvSpPr>
            <p:spPr bwMode="auto">
              <a:xfrm>
                <a:off x="938" y="2354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1" name="Line 912"/>
              <p:cNvSpPr>
                <a:spLocks noChangeShapeType="1"/>
              </p:cNvSpPr>
              <p:nvPr/>
            </p:nvSpPr>
            <p:spPr bwMode="auto">
              <a:xfrm>
                <a:off x="938" y="2363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2" name="Line 913"/>
              <p:cNvSpPr>
                <a:spLocks noChangeShapeType="1"/>
              </p:cNvSpPr>
              <p:nvPr/>
            </p:nvSpPr>
            <p:spPr bwMode="auto">
              <a:xfrm>
                <a:off x="938" y="2372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3" name="Line 914"/>
              <p:cNvSpPr>
                <a:spLocks noChangeShapeType="1"/>
              </p:cNvSpPr>
              <p:nvPr/>
            </p:nvSpPr>
            <p:spPr bwMode="auto">
              <a:xfrm>
                <a:off x="938" y="2382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4" name="Line 915"/>
              <p:cNvSpPr>
                <a:spLocks noChangeShapeType="1"/>
              </p:cNvSpPr>
              <p:nvPr/>
            </p:nvSpPr>
            <p:spPr bwMode="auto">
              <a:xfrm>
                <a:off x="938" y="2391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5" name="Line 916"/>
              <p:cNvSpPr>
                <a:spLocks noChangeShapeType="1"/>
              </p:cNvSpPr>
              <p:nvPr/>
            </p:nvSpPr>
            <p:spPr bwMode="auto">
              <a:xfrm>
                <a:off x="938" y="2399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496" name="Rectangle 917"/>
              <p:cNvSpPr>
                <a:spLocks noChangeArrowheads="1"/>
              </p:cNvSpPr>
              <p:nvPr/>
            </p:nvSpPr>
            <p:spPr bwMode="auto">
              <a:xfrm>
                <a:off x="936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97" name="Freeform 918"/>
              <p:cNvSpPr>
                <a:spLocks/>
              </p:cNvSpPr>
              <p:nvPr/>
            </p:nvSpPr>
            <p:spPr bwMode="auto">
              <a:xfrm>
                <a:off x="937" y="2424"/>
                <a:ext cx="5" cy="10"/>
              </a:xfrm>
              <a:custGeom>
                <a:avLst/>
                <a:gdLst>
                  <a:gd name="T0" fmla="*/ 2 w 5"/>
                  <a:gd name="T1" fmla="*/ 10 h 10"/>
                  <a:gd name="T2" fmla="*/ 2 w 5"/>
                  <a:gd name="T3" fmla="*/ 2 h 10"/>
                  <a:gd name="T4" fmla="*/ 0 w 5"/>
                  <a:gd name="T5" fmla="*/ 2 h 10"/>
                  <a:gd name="T6" fmla="*/ 0 w 5"/>
                  <a:gd name="T7" fmla="*/ 0 h 10"/>
                  <a:gd name="T8" fmla="*/ 5 w 5"/>
                  <a:gd name="T9" fmla="*/ 0 h 10"/>
                  <a:gd name="T10" fmla="*/ 5 w 5"/>
                  <a:gd name="T11" fmla="*/ 10 h 10"/>
                  <a:gd name="T12" fmla="*/ 2 w 5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2" y="1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98" name="Freeform 919"/>
              <p:cNvSpPr>
                <a:spLocks/>
              </p:cNvSpPr>
              <p:nvPr/>
            </p:nvSpPr>
            <p:spPr bwMode="auto">
              <a:xfrm>
                <a:off x="944" y="2305"/>
                <a:ext cx="6" cy="129"/>
              </a:xfrm>
              <a:custGeom>
                <a:avLst/>
                <a:gdLst>
                  <a:gd name="T0" fmla="*/ 0 w 6"/>
                  <a:gd name="T1" fmla="*/ 0 h 129"/>
                  <a:gd name="T2" fmla="*/ 6 w 6"/>
                  <a:gd name="T3" fmla="*/ 6 h 129"/>
                  <a:gd name="T4" fmla="*/ 6 w 6"/>
                  <a:gd name="T5" fmla="*/ 129 h 129"/>
                  <a:gd name="T6" fmla="*/ 0 w 6"/>
                  <a:gd name="T7" fmla="*/ 129 h 129"/>
                  <a:gd name="T8" fmla="*/ 0 w 6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9"/>
                  <a:gd name="T17" fmla="*/ 6 w 6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9">
                    <a:moveTo>
                      <a:pt x="0" y="0"/>
                    </a:moveTo>
                    <a:lnTo>
                      <a:pt x="6" y="6"/>
                    </a:lnTo>
                    <a:lnTo>
                      <a:pt x="6" y="129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499" name="Freeform 920"/>
              <p:cNvSpPr>
                <a:spLocks/>
              </p:cNvSpPr>
              <p:nvPr/>
            </p:nvSpPr>
            <p:spPr bwMode="auto">
              <a:xfrm>
                <a:off x="944" y="2308"/>
                <a:ext cx="6" cy="103"/>
              </a:xfrm>
              <a:custGeom>
                <a:avLst/>
                <a:gdLst>
                  <a:gd name="T0" fmla="*/ 6 w 6"/>
                  <a:gd name="T1" fmla="*/ 6 h 103"/>
                  <a:gd name="T2" fmla="*/ 0 w 6"/>
                  <a:gd name="T3" fmla="*/ 0 h 103"/>
                  <a:gd name="T4" fmla="*/ 0 w 6"/>
                  <a:gd name="T5" fmla="*/ 103 h 103"/>
                  <a:gd name="T6" fmla="*/ 6 w 6"/>
                  <a:gd name="T7" fmla="*/ 103 h 103"/>
                  <a:gd name="T8" fmla="*/ 6 w 6"/>
                  <a:gd name="T9" fmla="*/ 6 h 1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3"/>
                  <a:gd name="T17" fmla="*/ 6 w 6"/>
                  <a:gd name="T18" fmla="*/ 103 h 1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3">
                    <a:moveTo>
                      <a:pt x="6" y="6"/>
                    </a:moveTo>
                    <a:lnTo>
                      <a:pt x="0" y="0"/>
                    </a:lnTo>
                    <a:lnTo>
                      <a:pt x="0" y="103"/>
                    </a:lnTo>
                    <a:lnTo>
                      <a:pt x="6" y="10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00" name="Freeform 921"/>
              <p:cNvSpPr>
                <a:spLocks/>
              </p:cNvSpPr>
              <p:nvPr/>
            </p:nvSpPr>
            <p:spPr bwMode="auto">
              <a:xfrm>
                <a:off x="946" y="2314"/>
                <a:ext cx="4" cy="94"/>
              </a:xfrm>
              <a:custGeom>
                <a:avLst/>
                <a:gdLst>
                  <a:gd name="T0" fmla="*/ 0 w 4"/>
                  <a:gd name="T1" fmla="*/ 0 h 94"/>
                  <a:gd name="T2" fmla="*/ 0 w 4"/>
                  <a:gd name="T3" fmla="*/ 94 h 94"/>
                  <a:gd name="T4" fmla="*/ 4 w 4"/>
                  <a:gd name="T5" fmla="*/ 94 h 94"/>
                  <a:gd name="T6" fmla="*/ 4 w 4"/>
                  <a:gd name="T7" fmla="*/ 3 h 94"/>
                  <a:gd name="T8" fmla="*/ 0 w 4"/>
                  <a:gd name="T9" fmla="*/ 0 h 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4"/>
                  <a:gd name="T17" fmla="*/ 4 w 4"/>
                  <a:gd name="T18" fmla="*/ 94 h 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4">
                    <a:moveTo>
                      <a:pt x="0" y="0"/>
                    </a:moveTo>
                    <a:lnTo>
                      <a:pt x="0" y="94"/>
                    </a:lnTo>
                    <a:lnTo>
                      <a:pt x="4" y="94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01" name="Line 922"/>
              <p:cNvSpPr>
                <a:spLocks noChangeShapeType="1"/>
              </p:cNvSpPr>
              <p:nvPr/>
            </p:nvSpPr>
            <p:spPr bwMode="auto">
              <a:xfrm>
                <a:off x="946" y="2322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2" name="Line 923"/>
              <p:cNvSpPr>
                <a:spLocks noChangeShapeType="1"/>
              </p:cNvSpPr>
              <p:nvPr/>
            </p:nvSpPr>
            <p:spPr bwMode="auto">
              <a:xfrm>
                <a:off x="946" y="2331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3" name="Line 924"/>
              <p:cNvSpPr>
                <a:spLocks noChangeShapeType="1"/>
              </p:cNvSpPr>
              <p:nvPr/>
            </p:nvSpPr>
            <p:spPr bwMode="auto">
              <a:xfrm>
                <a:off x="946" y="2340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4" name="Line 925"/>
              <p:cNvSpPr>
                <a:spLocks noChangeShapeType="1"/>
              </p:cNvSpPr>
              <p:nvPr/>
            </p:nvSpPr>
            <p:spPr bwMode="auto">
              <a:xfrm>
                <a:off x="946" y="2348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5" name="Line 926"/>
              <p:cNvSpPr>
                <a:spLocks noChangeShapeType="1"/>
              </p:cNvSpPr>
              <p:nvPr/>
            </p:nvSpPr>
            <p:spPr bwMode="auto">
              <a:xfrm>
                <a:off x="946" y="2357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6" name="Line 927"/>
              <p:cNvSpPr>
                <a:spLocks noChangeShapeType="1"/>
              </p:cNvSpPr>
              <p:nvPr/>
            </p:nvSpPr>
            <p:spPr bwMode="auto">
              <a:xfrm>
                <a:off x="946" y="2365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7" name="Line 928"/>
              <p:cNvSpPr>
                <a:spLocks noChangeShapeType="1"/>
              </p:cNvSpPr>
              <p:nvPr/>
            </p:nvSpPr>
            <p:spPr bwMode="auto">
              <a:xfrm>
                <a:off x="946" y="2374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8" name="Line 929"/>
              <p:cNvSpPr>
                <a:spLocks noChangeShapeType="1"/>
              </p:cNvSpPr>
              <p:nvPr/>
            </p:nvSpPr>
            <p:spPr bwMode="auto">
              <a:xfrm>
                <a:off x="946" y="2383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09" name="Line 930"/>
              <p:cNvSpPr>
                <a:spLocks noChangeShapeType="1"/>
              </p:cNvSpPr>
              <p:nvPr/>
            </p:nvSpPr>
            <p:spPr bwMode="auto">
              <a:xfrm>
                <a:off x="946" y="2391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10" name="Line 931"/>
              <p:cNvSpPr>
                <a:spLocks noChangeShapeType="1"/>
              </p:cNvSpPr>
              <p:nvPr/>
            </p:nvSpPr>
            <p:spPr bwMode="auto">
              <a:xfrm>
                <a:off x="946" y="2400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11" name="Rectangle 932"/>
              <p:cNvSpPr>
                <a:spLocks noChangeArrowheads="1"/>
              </p:cNvSpPr>
              <p:nvPr/>
            </p:nvSpPr>
            <p:spPr bwMode="auto">
              <a:xfrm>
                <a:off x="944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2" name="Freeform 933"/>
              <p:cNvSpPr>
                <a:spLocks/>
              </p:cNvSpPr>
              <p:nvPr/>
            </p:nvSpPr>
            <p:spPr bwMode="auto">
              <a:xfrm>
                <a:off x="945" y="2424"/>
                <a:ext cx="5" cy="10"/>
              </a:xfrm>
              <a:custGeom>
                <a:avLst/>
                <a:gdLst>
                  <a:gd name="T0" fmla="*/ 2 w 5"/>
                  <a:gd name="T1" fmla="*/ 10 h 10"/>
                  <a:gd name="T2" fmla="*/ 2 w 5"/>
                  <a:gd name="T3" fmla="*/ 2 h 10"/>
                  <a:gd name="T4" fmla="*/ 0 w 5"/>
                  <a:gd name="T5" fmla="*/ 2 h 10"/>
                  <a:gd name="T6" fmla="*/ 0 w 5"/>
                  <a:gd name="T7" fmla="*/ 0 h 10"/>
                  <a:gd name="T8" fmla="*/ 5 w 5"/>
                  <a:gd name="T9" fmla="*/ 0 h 10"/>
                  <a:gd name="T10" fmla="*/ 5 w 5"/>
                  <a:gd name="T11" fmla="*/ 10 h 10"/>
                  <a:gd name="T12" fmla="*/ 2 w 5"/>
                  <a:gd name="T13" fmla="*/ 1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0"/>
                  <a:gd name="T23" fmla="*/ 5 w 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0">
                    <a:moveTo>
                      <a:pt x="2" y="10"/>
                    </a:moveTo>
                    <a:lnTo>
                      <a:pt x="2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0"/>
                    </a:lnTo>
                    <a:lnTo>
                      <a:pt x="2" y="1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3" name="Freeform 934"/>
              <p:cNvSpPr>
                <a:spLocks/>
              </p:cNvSpPr>
              <p:nvPr/>
            </p:nvSpPr>
            <p:spPr bwMode="auto">
              <a:xfrm>
                <a:off x="951" y="2309"/>
                <a:ext cx="6" cy="125"/>
              </a:xfrm>
              <a:custGeom>
                <a:avLst/>
                <a:gdLst>
                  <a:gd name="T0" fmla="*/ 0 w 6"/>
                  <a:gd name="T1" fmla="*/ 0 h 125"/>
                  <a:gd name="T2" fmla="*/ 6 w 6"/>
                  <a:gd name="T3" fmla="*/ 6 h 125"/>
                  <a:gd name="T4" fmla="*/ 6 w 6"/>
                  <a:gd name="T5" fmla="*/ 125 h 125"/>
                  <a:gd name="T6" fmla="*/ 0 w 6"/>
                  <a:gd name="T7" fmla="*/ 125 h 125"/>
                  <a:gd name="T8" fmla="*/ 0 w 6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5"/>
                  <a:gd name="T17" fmla="*/ 6 w 6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5">
                    <a:moveTo>
                      <a:pt x="0" y="0"/>
                    </a:moveTo>
                    <a:lnTo>
                      <a:pt x="6" y="6"/>
                    </a:lnTo>
                    <a:lnTo>
                      <a:pt x="6" y="125"/>
                    </a:lnTo>
                    <a:lnTo>
                      <a:pt x="0" y="1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4" name="Rectangle 935"/>
              <p:cNvSpPr>
                <a:spLocks noChangeArrowheads="1"/>
              </p:cNvSpPr>
              <p:nvPr/>
            </p:nvSpPr>
            <p:spPr bwMode="auto">
              <a:xfrm>
                <a:off x="950" y="2310"/>
                <a:ext cx="1" cy="123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5" name="Freeform 936"/>
              <p:cNvSpPr>
                <a:spLocks/>
              </p:cNvSpPr>
              <p:nvPr/>
            </p:nvSpPr>
            <p:spPr bwMode="auto">
              <a:xfrm>
                <a:off x="951" y="2312"/>
                <a:ext cx="6" cy="99"/>
              </a:xfrm>
              <a:custGeom>
                <a:avLst/>
                <a:gdLst>
                  <a:gd name="T0" fmla="*/ 6 w 6"/>
                  <a:gd name="T1" fmla="*/ 5 h 99"/>
                  <a:gd name="T2" fmla="*/ 0 w 6"/>
                  <a:gd name="T3" fmla="*/ 0 h 99"/>
                  <a:gd name="T4" fmla="*/ 0 w 6"/>
                  <a:gd name="T5" fmla="*/ 99 h 99"/>
                  <a:gd name="T6" fmla="*/ 6 w 6"/>
                  <a:gd name="T7" fmla="*/ 99 h 99"/>
                  <a:gd name="T8" fmla="*/ 6 w 6"/>
                  <a:gd name="T9" fmla="*/ 5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9"/>
                  <a:gd name="T17" fmla="*/ 6 w 6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9">
                    <a:moveTo>
                      <a:pt x="6" y="5"/>
                    </a:moveTo>
                    <a:lnTo>
                      <a:pt x="0" y="0"/>
                    </a:lnTo>
                    <a:lnTo>
                      <a:pt x="0" y="99"/>
                    </a:lnTo>
                    <a:lnTo>
                      <a:pt x="6" y="99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6" name="Freeform 937"/>
              <p:cNvSpPr>
                <a:spLocks/>
              </p:cNvSpPr>
              <p:nvPr/>
            </p:nvSpPr>
            <p:spPr bwMode="auto">
              <a:xfrm>
                <a:off x="953" y="2318"/>
                <a:ext cx="4" cy="90"/>
              </a:xfrm>
              <a:custGeom>
                <a:avLst/>
                <a:gdLst>
                  <a:gd name="T0" fmla="*/ 0 w 4"/>
                  <a:gd name="T1" fmla="*/ 0 h 90"/>
                  <a:gd name="T2" fmla="*/ 0 w 4"/>
                  <a:gd name="T3" fmla="*/ 90 h 90"/>
                  <a:gd name="T4" fmla="*/ 4 w 4"/>
                  <a:gd name="T5" fmla="*/ 90 h 90"/>
                  <a:gd name="T6" fmla="*/ 4 w 4"/>
                  <a:gd name="T7" fmla="*/ 3 h 90"/>
                  <a:gd name="T8" fmla="*/ 0 w 4"/>
                  <a:gd name="T9" fmla="*/ 0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90"/>
                  <a:gd name="T17" fmla="*/ 4 w 4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90">
                    <a:moveTo>
                      <a:pt x="0" y="0"/>
                    </a:moveTo>
                    <a:lnTo>
                      <a:pt x="0" y="90"/>
                    </a:lnTo>
                    <a:lnTo>
                      <a:pt x="4" y="90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17" name="Line 938"/>
              <p:cNvSpPr>
                <a:spLocks noChangeShapeType="1"/>
              </p:cNvSpPr>
              <p:nvPr/>
            </p:nvSpPr>
            <p:spPr bwMode="auto">
              <a:xfrm>
                <a:off x="953" y="2326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18" name="Line 939"/>
              <p:cNvSpPr>
                <a:spLocks noChangeShapeType="1"/>
              </p:cNvSpPr>
              <p:nvPr/>
            </p:nvSpPr>
            <p:spPr bwMode="auto">
              <a:xfrm>
                <a:off x="953" y="2335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19" name="Line 940"/>
              <p:cNvSpPr>
                <a:spLocks noChangeShapeType="1"/>
              </p:cNvSpPr>
              <p:nvPr/>
            </p:nvSpPr>
            <p:spPr bwMode="auto">
              <a:xfrm>
                <a:off x="953" y="2343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0" name="Line 941"/>
              <p:cNvSpPr>
                <a:spLocks noChangeShapeType="1"/>
              </p:cNvSpPr>
              <p:nvPr/>
            </p:nvSpPr>
            <p:spPr bwMode="auto">
              <a:xfrm>
                <a:off x="953" y="2351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1" name="Line 942"/>
              <p:cNvSpPr>
                <a:spLocks noChangeShapeType="1"/>
              </p:cNvSpPr>
              <p:nvPr/>
            </p:nvSpPr>
            <p:spPr bwMode="auto">
              <a:xfrm>
                <a:off x="953" y="2359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2" name="Line 943"/>
              <p:cNvSpPr>
                <a:spLocks noChangeShapeType="1"/>
              </p:cNvSpPr>
              <p:nvPr/>
            </p:nvSpPr>
            <p:spPr bwMode="auto">
              <a:xfrm>
                <a:off x="953" y="236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3" name="Line 944"/>
              <p:cNvSpPr>
                <a:spLocks noChangeShapeType="1"/>
              </p:cNvSpPr>
              <p:nvPr/>
            </p:nvSpPr>
            <p:spPr bwMode="auto">
              <a:xfrm>
                <a:off x="953" y="237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4" name="Line 945"/>
              <p:cNvSpPr>
                <a:spLocks noChangeShapeType="1"/>
              </p:cNvSpPr>
              <p:nvPr/>
            </p:nvSpPr>
            <p:spPr bwMode="auto">
              <a:xfrm>
                <a:off x="953" y="2385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5" name="Line 946"/>
              <p:cNvSpPr>
                <a:spLocks noChangeShapeType="1"/>
              </p:cNvSpPr>
              <p:nvPr/>
            </p:nvSpPr>
            <p:spPr bwMode="auto">
              <a:xfrm>
                <a:off x="953" y="2393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6" name="Line 947"/>
              <p:cNvSpPr>
                <a:spLocks noChangeShapeType="1"/>
              </p:cNvSpPr>
              <p:nvPr/>
            </p:nvSpPr>
            <p:spPr bwMode="auto">
              <a:xfrm>
                <a:off x="953" y="2401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27" name="Rectangle 948"/>
              <p:cNvSpPr>
                <a:spLocks noChangeArrowheads="1"/>
              </p:cNvSpPr>
              <p:nvPr/>
            </p:nvSpPr>
            <p:spPr bwMode="auto">
              <a:xfrm>
                <a:off x="951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28" name="Freeform 949"/>
              <p:cNvSpPr>
                <a:spLocks/>
              </p:cNvSpPr>
              <p:nvPr/>
            </p:nvSpPr>
            <p:spPr bwMode="auto">
              <a:xfrm>
                <a:off x="953" y="2425"/>
                <a:ext cx="4" cy="9"/>
              </a:xfrm>
              <a:custGeom>
                <a:avLst/>
                <a:gdLst>
                  <a:gd name="T0" fmla="*/ 1 w 4"/>
                  <a:gd name="T1" fmla="*/ 9 h 9"/>
                  <a:gd name="T2" fmla="*/ 1 w 4"/>
                  <a:gd name="T3" fmla="*/ 1 h 9"/>
                  <a:gd name="T4" fmla="*/ 0 w 4"/>
                  <a:gd name="T5" fmla="*/ 1 h 9"/>
                  <a:gd name="T6" fmla="*/ 0 w 4"/>
                  <a:gd name="T7" fmla="*/ 0 h 9"/>
                  <a:gd name="T8" fmla="*/ 4 w 4"/>
                  <a:gd name="T9" fmla="*/ 0 h 9"/>
                  <a:gd name="T10" fmla="*/ 4 w 4"/>
                  <a:gd name="T11" fmla="*/ 9 h 9"/>
                  <a:gd name="T12" fmla="*/ 1 w 4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9"/>
                  <a:gd name="T23" fmla="*/ 4 w 4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9">
                    <a:moveTo>
                      <a:pt x="1" y="9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29" name="Freeform 950"/>
              <p:cNvSpPr>
                <a:spLocks/>
              </p:cNvSpPr>
              <p:nvPr/>
            </p:nvSpPr>
            <p:spPr bwMode="auto">
              <a:xfrm>
                <a:off x="959" y="2313"/>
                <a:ext cx="6" cy="121"/>
              </a:xfrm>
              <a:custGeom>
                <a:avLst/>
                <a:gdLst>
                  <a:gd name="T0" fmla="*/ 0 w 6"/>
                  <a:gd name="T1" fmla="*/ 0 h 121"/>
                  <a:gd name="T2" fmla="*/ 6 w 6"/>
                  <a:gd name="T3" fmla="*/ 5 h 121"/>
                  <a:gd name="T4" fmla="*/ 6 w 6"/>
                  <a:gd name="T5" fmla="*/ 121 h 121"/>
                  <a:gd name="T6" fmla="*/ 0 w 6"/>
                  <a:gd name="T7" fmla="*/ 121 h 121"/>
                  <a:gd name="T8" fmla="*/ 0 w 6"/>
                  <a:gd name="T9" fmla="*/ 0 h 1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1"/>
                  <a:gd name="T17" fmla="*/ 6 w 6"/>
                  <a:gd name="T18" fmla="*/ 121 h 1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1">
                    <a:moveTo>
                      <a:pt x="0" y="0"/>
                    </a:moveTo>
                    <a:lnTo>
                      <a:pt x="6" y="5"/>
                    </a:lnTo>
                    <a:lnTo>
                      <a:pt x="6" y="121"/>
                    </a:lnTo>
                    <a:lnTo>
                      <a:pt x="0" y="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30" name="Rectangle 951"/>
              <p:cNvSpPr>
                <a:spLocks noChangeArrowheads="1"/>
              </p:cNvSpPr>
              <p:nvPr/>
            </p:nvSpPr>
            <p:spPr bwMode="auto">
              <a:xfrm>
                <a:off x="957" y="2312"/>
                <a:ext cx="1" cy="121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31" name="Freeform 952"/>
              <p:cNvSpPr>
                <a:spLocks/>
              </p:cNvSpPr>
              <p:nvPr/>
            </p:nvSpPr>
            <p:spPr bwMode="auto">
              <a:xfrm>
                <a:off x="959" y="2315"/>
                <a:ext cx="6" cy="97"/>
              </a:xfrm>
              <a:custGeom>
                <a:avLst/>
                <a:gdLst>
                  <a:gd name="T0" fmla="*/ 6 w 6"/>
                  <a:gd name="T1" fmla="*/ 6 h 97"/>
                  <a:gd name="T2" fmla="*/ 0 w 6"/>
                  <a:gd name="T3" fmla="*/ 0 h 97"/>
                  <a:gd name="T4" fmla="*/ 0 w 6"/>
                  <a:gd name="T5" fmla="*/ 97 h 97"/>
                  <a:gd name="T6" fmla="*/ 6 w 6"/>
                  <a:gd name="T7" fmla="*/ 97 h 97"/>
                  <a:gd name="T8" fmla="*/ 6 w 6"/>
                  <a:gd name="T9" fmla="*/ 6 h 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7"/>
                  <a:gd name="T17" fmla="*/ 6 w 6"/>
                  <a:gd name="T18" fmla="*/ 97 h 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7">
                    <a:moveTo>
                      <a:pt x="6" y="6"/>
                    </a:moveTo>
                    <a:lnTo>
                      <a:pt x="0" y="0"/>
                    </a:lnTo>
                    <a:lnTo>
                      <a:pt x="0" y="97"/>
                    </a:lnTo>
                    <a:lnTo>
                      <a:pt x="6" y="97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32" name="Freeform 953"/>
              <p:cNvSpPr>
                <a:spLocks/>
              </p:cNvSpPr>
              <p:nvPr/>
            </p:nvSpPr>
            <p:spPr bwMode="auto">
              <a:xfrm>
                <a:off x="961" y="2321"/>
                <a:ext cx="4" cy="88"/>
              </a:xfrm>
              <a:custGeom>
                <a:avLst/>
                <a:gdLst>
                  <a:gd name="T0" fmla="*/ 0 w 4"/>
                  <a:gd name="T1" fmla="*/ 0 h 88"/>
                  <a:gd name="T2" fmla="*/ 0 w 4"/>
                  <a:gd name="T3" fmla="*/ 88 h 88"/>
                  <a:gd name="T4" fmla="*/ 4 w 4"/>
                  <a:gd name="T5" fmla="*/ 88 h 88"/>
                  <a:gd name="T6" fmla="*/ 4 w 4"/>
                  <a:gd name="T7" fmla="*/ 3 h 88"/>
                  <a:gd name="T8" fmla="*/ 0 w 4"/>
                  <a:gd name="T9" fmla="*/ 0 h 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8"/>
                  <a:gd name="T17" fmla="*/ 4 w 4"/>
                  <a:gd name="T18" fmla="*/ 88 h 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8">
                    <a:moveTo>
                      <a:pt x="0" y="0"/>
                    </a:moveTo>
                    <a:lnTo>
                      <a:pt x="0" y="88"/>
                    </a:lnTo>
                    <a:lnTo>
                      <a:pt x="4" y="88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33" name="Line 954"/>
              <p:cNvSpPr>
                <a:spLocks noChangeShapeType="1"/>
              </p:cNvSpPr>
              <p:nvPr/>
            </p:nvSpPr>
            <p:spPr bwMode="auto">
              <a:xfrm>
                <a:off x="961" y="2329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34" name="Line 955"/>
              <p:cNvSpPr>
                <a:spLocks noChangeShapeType="1"/>
              </p:cNvSpPr>
              <p:nvPr/>
            </p:nvSpPr>
            <p:spPr bwMode="auto">
              <a:xfrm>
                <a:off x="961" y="2337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35" name="Line 956"/>
              <p:cNvSpPr>
                <a:spLocks noChangeShapeType="1"/>
              </p:cNvSpPr>
              <p:nvPr/>
            </p:nvSpPr>
            <p:spPr bwMode="auto">
              <a:xfrm>
                <a:off x="961" y="2345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36" name="Line 957"/>
              <p:cNvSpPr>
                <a:spLocks noChangeShapeType="1"/>
              </p:cNvSpPr>
              <p:nvPr/>
            </p:nvSpPr>
            <p:spPr bwMode="auto">
              <a:xfrm>
                <a:off x="961" y="2354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37" name="Line 958"/>
              <p:cNvSpPr>
                <a:spLocks noChangeShapeType="1"/>
              </p:cNvSpPr>
              <p:nvPr/>
            </p:nvSpPr>
            <p:spPr bwMode="auto">
              <a:xfrm>
                <a:off x="961" y="2361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38" name="Line 959"/>
              <p:cNvSpPr>
                <a:spLocks noChangeShapeType="1"/>
              </p:cNvSpPr>
              <p:nvPr/>
            </p:nvSpPr>
            <p:spPr bwMode="auto">
              <a:xfrm>
                <a:off x="961" y="2369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39" name="Line 960"/>
              <p:cNvSpPr>
                <a:spLocks noChangeShapeType="1"/>
              </p:cNvSpPr>
              <p:nvPr/>
            </p:nvSpPr>
            <p:spPr bwMode="auto">
              <a:xfrm>
                <a:off x="961" y="2378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40" name="Line 961"/>
              <p:cNvSpPr>
                <a:spLocks noChangeShapeType="1"/>
              </p:cNvSpPr>
              <p:nvPr/>
            </p:nvSpPr>
            <p:spPr bwMode="auto">
              <a:xfrm>
                <a:off x="961" y="2386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41" name="Line 962"/>
              <p:cNvSpPr>
                <a:spLocks noChangeShapeType="1"/>
              </p:cNvSpPr>
              <p:nvPr/>
            </p:nvSpPr>
            <p:spPr bwMode="auto">
              <a:xfrm>
                <a:off x="961" y="2394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42" name="Line 963"/>
              <p:cNvSpPr>
                <a:spLocks noChangeShapeType="1"/>
              </p:cNvSpPr>
              <p:nvPr/>
            </p:nvSpPr>
            <p:spPr bwMode="auto">
              <a:xfrm>
                <a:off x="961" y="2402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43" name="Rectangle 964"/>
              <p:cNvSpPr>
                <a:spLocks noChangeArrowheads="1"/>
              </p:cNvSpPr>
              <p:nvPr/>
            </p:nvSpPr>
            <p:spPr bwMode="auto">
              <a:xfrm>
                <a:off x="959" y="2426"/>
                <a:ext cx="3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4" name="Freeform 965"/>
              <p:cNvSpPr>
                <a:spLocks/>
              </p:cNvSpPr>
              <p:nvPr/>
            </p:nvSpPr>
            <p:spPr bwMode="auto">
              <a:xfrm>
                <a:off x="961" y="2425"/>
                <a:ext cx="4" cy="9"/>
              </a:xfrm>
              <a:custGeom>
                <a:avLst/>
                <a:gdLst>
                  <a:gd name="T0" fmla="*/ 1 w 4"/>
                  <a:gd name="T1" fmla="*/ 9 h 9"/>
                  <a:gd name="T2" fmla="*/ 1 w 4"/>
                  <a:gd name="T3" fmla="*/ 1 h 9"/>
                  <a:gd name="T4" fmla="*/ 0 w 4"/>
                  <a:gd name="T5" fmla="*/ 1 h 9"/>
                  <a:gd name="T6" fmla="*/ 0 w 4"/>
                  <a:gd name="T7" fmla="*/ 0 h 9"/>
                  <a:gd name="T8" fmla="*/ 4 w 4"/>
                  <a:gd name="T9" fmla="*/ 0 h 9"/>
                  <a:gd name="T10" fmla="*/ 4 w 4"/>
                  <a:gd name="T11" fmla="*/ 9 h 9"/>
                  <a:gd name="T12" fmla="*/ 1 w 4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9"/>
                  <a:gd name="T23" fmla="*/ 4 w 4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9">
                    <a:moveTo>
                      <a:pt x="1" y="9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5" name="Freeform 966"/>
              <p:cNvSpPr>
                <a:spLocks/>
              </p:cNvSpPr>
              <p:nvPr/>
            </p:nvSpPr>
            <p:spPr bwMode="auto">
              <a:xfrm>
                <a:off x="966" y="2317"/>
                <a:ext cx="6" cy="116"/>
              </a:xfrm>
              <a:custGeom>
                <a:avLst/>
                <a:gdLst>
                  <a:gd name="T0" fmla="*/ 0 w 6"/>
                  <a:gd name="T1" fmla="*/ 0 h 116"/>
                  <a:gd name="T2" fmla="*/ 6 w 6"/>
                  <a:gd name="T3" fmla="*/ 5 h 116"/>
                  <a:gd name="T4" fmla="*/ 6 w 6"/>
                  <a:gd name="T5" fmla="*/ 116 h 116"/>
                  <a:gd name="T6" fmla="*/ 0 w 6"/>
                  <a:gd name="T7" fmla="*/ 116 h 116"/>
                  <a:gd name="T8" fmla="*/ 0 w 6"/>
                  <a:gd name="T9" fmla="*/ 0 h 1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16"/>
                  <a:gd name="T17" fmla="*/ 6 w 6"/>
                  <a:gd name="T18" fmla="*/ 116 h 1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16">
                    <a:moveTo>
                      <a:pt x="0" y="0"/>
                    </a:moveTo>
                    <a:lnTo>
                      <a:pt x="6" y="5"/>
                    </a:lnTo>
                    <a:lnTo>
                      <a:pt x="6" y="116"/>
                    </a:lnTo>
                    <a:lnTo>
                      <a:pt x="0" y="1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6" name="Rectangle 967"/>
              <p:cNvSpPr>
                <a:spLocks noChangeArrowheads="1"/>
              </p:cNvSpPr>
              <p:nvPr/>
            </p:nvSpPr>
            <p:spPr bwMode="auto">
              <a:xfrm>
                <a:off x="965" y="2316"/>
                <a:ext cx="1" cy="117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7" name="Freeform 968"/>
              <p:cNvSpPr>
                <a:spLocks/>
              </p:cNvSpPr>
              <p:nvPr/>
            </p:nvSpPr>
            <p:spPr bwMode="auto">
              <a:xfrm>
                <a:off x="966" y="2319"/>
                <a:ext cx="6" cy="93"/>
              </a:xfrm>
              <a:custGeom>
                <a:avLst/>
                <a:gdLst>
                  <a:gd name="T0" fmla="*/ 6 w 6"/>
                  <a:gd name="T1" fmla="*/ 6 h 93"/>
                  <a:gd name="T2" fmla="*/ 0 w 6"/>
                  <a:gd name="T3" fmla="*/ 0 h 93"/>
                  <a:gd name="T4" fmla="*/ 0 w 6"/>
                  <a:gd name="T5" fmla="*/ 93 h 93"/>
                  <a:gd name="T6" fmla="*/ 6 w 6"/>
                  <a:gd name="T7" fmla="*/ 93 h 93"/>
                  <a:gd name="T8" fmla="*/ 6 w 6"/>
                  <a:gd name="T9" fmla="*/ 6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3"/>
                  <a:gd name="T17" fmla="*/ 6 w 6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3">
                    <a:moveTo>
                      <a:pt x="6" y="6"/>
                    </a:moveTo>
                    <a:lnTo>
                      <a:pt x="0" y="0"/>
                    </a:lnTo>
                    <a:lnTo>
                      <a:pt x="0" y="93"/>
                    </a:lnTo>
                    <a:lnTo>
                      <a:pt x="6" y="93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8" name="Freeform 969"/>
              <p:cNvSpPr>
                <a:spLocks/>
              </p:cNvSpPr>
              <p:nvPr/>
            </p:nvSpPr>
            <p:spPr bwMode="auto">
              <a:xfrm>
                <a:off x="968" y="2324"/>
                <a:ext cx="4" cy="86"/>
              </a:xfrm>
              <a:custGeom>
                <a:avLst/>
                <a:gdLst>
                  <a:gd name="T0" fmla="*/ 0 w 4"/>
                  <a:gd name="T1" fmla="*/ 0 h 86"/>
                  <a:gd name="T2" fmla="*/ 0 w 4"/>
                  <a:gd name="T3" fmla="*/ 86 h 86"/>
                  <a:gd name="T4" fmla="*/ 4 w 4"/>
                  <a:gd name="T5" fmla="*/ 86 h 86"/>
                  <a:gd name="T6" fmla="*/ 4 w 4"/>
                  <a:gd name="T7" fmla="*/ 3 h 86"/>
                  <a:gd name="T8" fmla="*/ 0 w 4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6"/>
                  <a:gd name="T17" fmla="*/ 4 w 4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6">
                    <a:moveTo>
                      <a:pt x="0" y="0"/>
                    </a:moveTo>
                    <a:lnTo>
                      <a:pt x="0" y="86"/>
                    </a:lnTo>
                    <a:lnTo>
                      <a:pt x="4" y="86"/>
                    </a:lnTo>
                    <a:lnTo>
                      <a:pt x="4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49" name="Line 970"/>
              <p:cNvSpPr>
                <a:spLocks noChangeShapeType="1"/>
              </p:cNvSpPr>
              <p:nvPr/>
            </p:nvSpPr>
            <p:spPr bwMode="auto">
              <a:xfrm>
                <a:off x="968" y="2332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0" name="Line 971"/>
              <p:cNvSpPr>
                <a:spLocks noChangeShapeType="1"/>
              </p:cNvSpPr>
              <p:nvPr/>
            </p:nvSpPr>
            <p:spPr bwMode="auto">
              <a:xfrm>
                <a:off x="968" y="2340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1" name="Line 972"/>
              <p:cNvSpPr>
                <a:spLocks noChangeShapeType="1"/>
              </p:cNvSpPr>
              <p:nvPr/>
            </p:nvSpPr>
            <p:spPr bwMode="auto">
              <a:xfrm>
                <a:off x="968" y="2348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2" name="Line 973"/>
              <p:cNvSpPr>
                <a:spLocks noChangeShapeType="1"/>
              </p:cNvSpPr>
              <p:nvPr/>
            </p:nvSpPr>
            <p:spPr bwMode="auto">
              <a:xfrm>
                <a:off x="968" y="2356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3" name="Line 974"/>
              <p:cNvSpPr>
                <a:spLocks noChangeShapeType="1"/>
              </p:cNvSpPr>
              <p:nvPr/>
            </p:nvSpPr>
            <p:spPr bwMode="auto">
              <a:xfrm>
                <a:off x="968" y="2363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4" name="Line 975"/>
              <p:cNvSpPr>
                <a:spLocks noChangeShapeType="1"/>
              </p:cNvSpPr>
              <p:nvPr/>
            </p:nvSpPr>
            <p:spPr bwMode="auto">
              <a:xfrm>
                <a:off x="968" y="2371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5" name="Line 976"/>
              <p:cNvSpPr>
                <a:spLocks noChangeShapeType="1"/>
              </p:cNvSpPr>
              <p:nvPr/>
            </p:nvSpPr>
            <p:spPr bwMode="auto">
              <a:xfrm>
                <a:off x="968" y="2379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6" name="Line 977"/>
              <p:cNvSpPr>
                <a:spLocks noChangeShapeType="1"/>
              </p:cNvSpPr>
              <p:nvPr/>
            </p:nvSpPr>
            <p:spPr bwMode="auto">
              <a:xfrm>
                <a:off x="968" y="2387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7" name="Line 978"/>
              <p:cNvSpPr>
                <a:spLocks noChangeShapeType="1"/>
              </p:cNvSpPr>
              <p:nvPr/>
            </p:nvSpPr>
            <p:spPr bwMode="auto">
              <a:xfrm>
                <a:off x="968" y="2395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8" name="Line 979"/>
              <p:cNvSpPr>
                <a:spLocks noChangeShapeType="1"/>
              </p:cNvSpPr>
              <p:nvPr/>
            </p:nvSpPr>
            <p:spPr bwMode="auto">
              <a:xfrm>
                <a:off x="968" y="2402"/>
                <a:ext cx="4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59" name="Rectangle 980"/>
              <p:cNvSpPr>
                <a:spLocks noChangeArrowheads="1"/>
              </p:cNvSpPr>
              <p:nvPr/>
            </p:nvSpPr>
            <p:spPr bwMode="auto">
              <a:xfrm>
                <a:off x="966" y="2426"/>
                <a:ext cx="2" cy="7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0" name="Freeform 981"/>
              <p:cNvSpPr>
                <a:spLocks/>
              </p:cNvSpPr>
              <p:nvPr/>
            </p:nvSpPr>
            <p:spPr bwMode="auto">
              <a:xfrm>
                <a:off x="968" y="2425"/>
                <a:ext cx="4" cy="8"/>
              </a:xfrm>
              <a:custGeom>
                <a:avLst/>
                <a:gdLst>
                  <a:gd name="T0" fmla="*/ 1 w 4"/>
                  <a:gd name="T1" fmla="*/ 8 h 8"/>
                  <a:gd name="T2" fmla="*/ 1 w 4"/>
                  <a:gd name="T3" fmla="*/ 1 h 8"/>
                  <a:gd name="T4" fmla="*/ 0 w 4"/>
                  <a:gd name="T5" fmla="*/ 1 h 8"/>
                  <a:gd name="T6" fmla="*/ 0 w 4"/>
                  <a:gd name="T7" fmla="*/ 0 h 8"/>
                  <a:gd name="T8" fmla="*/ 4 w 4"/>
                  <a:gd name="T9" fmla="*/ 0 h 8"/>
                  <a:gd name="T10" fmla="*/ 4 w 4"/>
                  <a:gd name="T11" fmla="*/ 8 h 8"/>
                  <a:gd name="T12" fmla="*/ 1 w 4"/>
                  <a:gd name="T13" fmla="*/ 8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"/>
                  <a:gd name="T22" fmla="*/ 0 h 8"/>
                  <a:gd name="T23" fmla="*/ 4 w 4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" h="8">
                    <a:moveTo>
                      <a:pt x="1" y="8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8"/>
                    </a:ln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1" name="Freeform 982"/>
              <p:cNvSpPr>
                <a:spLocks/>
              </p:cNvSpPr>
              <p:nvPr/>
            </p:nvSpPr>
            <p:spPr bwMode="auto">
              <a:xfrm>
                <a:off x="974" y="2321"/>
                <a:ext cx="6" cy="112"/>
              </a:xfrm>
              <a:custGeom>
                <a:avLst/>
                <a:gdLst>
                  <a:gd name="T0" fmla="*/ 0 w 6"/>
                  <a:gd name="T1" fmla="*/ 0 h 112"/>
                  <a:gd name="T2" fmla="*/ 6 w 6"/>
                  <a:gd name="T3" fmla="*/ 5 h 112"/>
                  <a:gd name="T4" fmla="*/ 6 w 6"/>
                  <a:gd name="T5" fmla="*/ 112 h 112"/>
                  <a:gd name="T6" fmla="*/ 0 w 6"/>
                  <a:gd name="T7" fmla="*/ 112 h 112"/>
                  <a:gd name="T8" fmla="*/ 0 w 6"/>
                  <a:gd name="T9" fmla="*/ 0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12"/>
                  <a:gd name="T17" fmla="*/ 6 w 6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12">
                    <a:moveTo>
                      <a:pt x="0" y="0"/>
                    </a:moveTo>
                    <a:lnTo>
                      <a:pt x="6" y="5"/>
                    </a:lnTo>
                    <a:lnTo>
                      <a:pt x="6" y="112"/>
                    </a:lnTo>
                    <a:lnTo>
                      <a:pt x="0" y="1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2" name="Rectangle 983"/>
              <p:cNvSpPr>
                <a:spLocks noChangeArrowheads="1"/>
              </p:cNvSpPr>
              <p:nvPr/>
            </p:nvSpPr>
            <p:spPr bwMode="auto">
              <a:xfrm>
                <a:off x="971" y="2321"/>
                <a:ext cx="1" cy="109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3" name="Freeform 984"/>
              <p:cNvSpPr>
                <a:spLocks/>
              </p:cNvSpPr>
              <p:nvPr/>
            </p:nvSpPr>
            <p:spPr bwMode="auto">
              <a:xfrm>
                <a:off x="974" y="2323"/>
                <a:ext cx="6" cy="90"/>
              </a:xfrm>
              <a:custGeom>
                <a:avLst/>
                <a:gdLst>
                  <a:gd name="T0" fmla="*/ 6 w 6"/>
                  <a:gd name="T1" fmla="*/ 5 h 90"/>
                  <a:gd name="T2" fmla="*/ 0 w 6"/>
                  <a:gd name="T3" fmla="*/ 0 h 90"/>
                  <a:gd name="T4" fmla="*/ 0 w 6"/>
                  <a:gd name="T5" fmla="*/ 90 h 90"/>
                  <a:gd name="T6" fmla="*/ 6 w 6"/>
                  <a:gd name="T7" fmla="*/ 90 h 90"/>
                  <a:gd name="T8" fmla="*/ 6 w 6"/>
                  <a:gd name="T9" fmla="*/ 5 h 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90"/>
                  <a:gd name="T17" fmla="*/ 6 w 6"/>
                  <a:gd name="T18" fmla="*/ 90 h 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90">
                    <a:moveTo>
                      <a:pt x="6" y="5"/>
                    </a:moveTo>
                    <a:lnTo>
                      <a:pt x="0" y="0"/>
                    </a:lnTo>
                    <a:lnTo>
                      <a:pt x="0" y="90"/>
                    </a:lnTo>
                    <a:lnTo>
                      <a:pt x="6" y="9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4" name="Freeform 985"/>
              <p:cNvSpPr>
                <a:spLocks/>
              </p:cNvSpPr>
              <p:nvPr/>
            </p:nvSpPr>
            <p:spPr bwMode="auto">
              <a:xfrm>
                <a:off x="975" y="2328"/>
                <a:ext cx="5" cy="82"/>
              </a:xfrm>
              <a:custGeom>
                <a:avLst/>
                <a:gdLst>
                  <a:gd name="T0" fmla="*/ 0 w 5"/>
                  <a:gd name="T1" fmla="*/ 0 h 82"/>
                  <a:gd name="T2" fmla="*/ 0 w 5"/>
                  <a:gd name="T3" fmla="*/ 82 h 82"/>
                  <a:gd name="T4" fmla="*/ 5 w 5"/>
                  <a:gd name="T5" fmla="*/ 82 h 82"/>
                  <a:gd name="T6" fmla="*/ 5 w 5"/>
                  <a:gd name="T7" fmla="*/ 3 h 82"/>
                  <a:gd name="T8" fmla="*/ 0 w 5"/>
                  <a:gd name="T9" fmla="*/ 0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2"/>
                  <a:gd name="T17" fmla="*/ 5 w 5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2">
                    <a:moveTo>
                      <a:pt x="0" y="0"/>
                    </a:moveTo>
                    <a:lnTo>
                      <a:pt x="0" y="82"/>
                    </a:lnTo>
                    <a:lnTo>
                      <a:pt x="5" y="82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65" name="Line 986"/>
              <p:cNvSpPr>
                <a:spLocks noChangeShapeType="1"/>
              </p:cNvSpPr>
              <p:nvPr/>
            </p:nvSpPr>
            <p:spPr bwMode="auto">
              <a:xfrm>
                <a:off x="975" y="2335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66" name="Line 987"/>
              <p:cNvSpPr>
                <a:spLocks noChangeShapeType="1"/>
              </p:cNvSpPr>
              <p:nvPr/>
            </p:nvSpPr>
            <p:spPr bwMode="auto">
              <a:xfrm>
                <a:off x="975" y="2344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67" name="Line 988"/>
              <p:cNvSpPr>
                <a:spLocks noChangeShapeType="1"/>
              </p:cNvSpPr>
              <p:nvPr/>
            </p:nvSpPr>
            <p:spPr bwMode="auto">
              <a:xfrm>
                <a:off x="975" y="235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68" name="Line 989"/>
              <p:cNvSpPr>
                <a:spLocks noChangeShapeType="1"/>
              </p:cNvSpPr>
              <p:nvPr/>
            </p:nvSpPr>
            <p:spPr bwMode="auto">
              <a:xfrm>
                <a:off x="975" y="2359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69" name="Line 990"/>
              <p:cNvSpPr>
                <a:spLocks noChangeShapeType="1"/>
              </p:cNvSpPr>
              <p:nvPr/>
            </p:nvSpPr>
            <p:spPr bwMode="auto">
              <a:xfrm>
                <a:off x="975" y="2365"/>
                <a:ext cx="4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70" name="Line 991"/>
              <p:cNvSpPr>
                <a:spLocks noChangeShapeType="1"/>
              </p:cNvSpPr>
              <p:nvPr/>
            </p:nvSpPr>
            <p:spPr bwMode="auto">
              <a:xfrm>
                <a:off x="975" y="2373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71" name="Line 992"/>
              <p:cNvSpPr>
                <a:spLocks noChangeShapeType="1"/>
              </p:cNvSpPr>
              <p:nvPr/>
            </p:nvSpPr>
            <p:spPr bwMode="auto">
              <a:xfrm>
                <a:off x="975" y="238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72" name="Line 993"/>
              <p:cNvSpPr>
                <a:spLocks noChangeShapeType="1"/>
              </p:cNvSpPr>
              <p:nvPr/>
            </p:nvSpPr>
            <p:spPr bwMode="auto">
              <a:xfrm>
                <a:off x="975" y="2388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73" name="Line 994"/>
              <p:cNvSpPr>
                <a:spLocks noChangeShapeType="1"/>
              </p:cNvSpPr>
              <p:nvPr/>
            </p:nvSpPr>
            <p:spPr bwMode="auto">
              <a:xfrm>
                <a:off x="975" y="2395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74" name="Line 995"/>
              <p:cNvSpPr>
                <a:spLocks noChangeShapeType="1"/>
              </p:cNvSpPr>
              <p:nvPr/>
            </p:nvSpPr>
            <p:spPr bwMode="auto">
              <a:xfrm>
                <a:off x="975" y="2404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75" name="Rectangle 996"/>
              <p:cNvSpPr>
                <a:spLocks noChangeArrowheads="1"/>
              </p:cNvSpPr>
              <p:nvPr/>
            </p:nvSpPr>
            <p:spPr bwMode="auto">
              <a:xfrm>
                <a:off x="974" y="2426"/>
                <a:ext cx="2" cy="4"/>
              </a:xfrm>
              <a:prstGeom prst="rect">
                <a:avLst/>
              </a:prstGeom>
              <a:solidFill>
                <a:srgbClr val="DFD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76" name="Freeform 997"/>
              <p:cNvSpPr>
                <a:spLocks/>
              </p:cNvSpPr>
              <p:nvPr/>
            </p:nvSpPr>
            <p:spPr bwMode="auto">
              <a:xfrm>
                <a:off x="975" y="2424"/>
                <a:ext cx="5" cy="9"/>
              </a:xfrm>
              <a:custGeom>
                <a:avLst/>
                <a:gdLst>
                  <a:gd name="T0" fmla="*/ 1 w 5"/>
                  <a:gd name="T1" fmla="*/ 9 h 9"/>
                  <a:gd name="T2" fmla="*/ 1 w 5"/>
                  <a:gd name="T3" fmla="*/ 1 h 9"/>
                  <a:gd name="T4" fmla="*/ 0 w 5"/>
                  <a:gd name="T5" fmla="*/ 1 h 9"/>
                  <a:gd name="T6" fmla="*/ 0 w 5"/>
                  <a:gd name="T7" fmla="*/ 0 h 9"/>
                  <a:gd name="T8" fmla="*/ 5 w 5"/>
                  <a:gd name="T9" fmla="*/ 0 h 9"/>
                  <a:gd name="T10" fmla="*/ 5 w 5"/>
                  <a:gd name="T11" fmla="*/ 9 h 9"/>
                  <a:gd name="T12" fmla="*/ 1 w 5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9"/>
                  <a:gd name="T23" fmla="*/ 5 w 5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9">
                    <a:moveTo>
                      <a:pt x="1" y="9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9"/>
                    </a:lnTo>
                    <a:lnTo>
                      <a:pt x="1" y="9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77" name="Freeform 998"/>
              <p:cNvSpPr>
                <a:spLocks/>
              </p:cNvSpPr>
              <p:nvPr/>
            </p:nvSpPr>
            <p:spPr bwMode="auto">
              <a:xfrm>
                <a:off x="981" y="2324"/>
                <a:ext cx="6" cy="109"/>
              </a:xfrm>
              <a:custGeom>
                <a:avLst/>
                <a:gdLst>
                  <a:gd name="T0" fmla="*/ 0 w 6"/>
                  <a:gd name="T1" fmla="*/ 0 h 109"/>
                  <a:gd name="T2" fmla="*/ 6 w 6"/>
                  <a:gd name="T3" fmla="*/ 5 h 109"/>
                  <a:gd name="T4" fmla="*/ 6 w 6"/>
                  <a:gd name="T5" fmla="*/ 109 h 109"/>
                  <a:gd name="T6" fmla="*/ 0 w 6"/>
                  <a:gd name="T7" fmla="*/ 109 h 109"/>
                  <a:gd name="T8" fmla="*/ 0 w 6"/>
                  <a:gd name="T9" fmla="*/ 0 h 1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9"/>
                  <a:gd name="T17" fmla="*/ 6 w 6"/>
                  <a:gd name="T18" fmla="*/ 109 h 10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9">
                    <a:moveTo>
                      <a:pt x="0" y="0"/>
                    </a:moveTo>
                    <a:lnTo>
                      <a:pt x="6" y="5"/>
                    </a:lnTo>
                    <a:lnTo>
                      <a:pt x="6" y="109"/>
                    </a:lnTo>
                    <a:lnTo>
                      <a:pt x="0" y="1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78" name="Rectangle 999"/>
              <p:cNvSpPr>
                <a:spLocks noChangeArrowheads="1"/>
              </p:cNvSpPr>
              <p:nvPr/>
            </p:nvSpPr>
            <p:spPr bwMode="auto">
              <a:xfrm>
                <a:off x="979" y="2324"/>
                <a:ext cx="1" cy="106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79" name="Freeform 1000"/>
              <p:cNvSpPr>
                <a:spLocks/>
              </p:cNvSpPr>
              <p:nvPr/>
            </p:nvSpPr>
            <p:spPr bwMode="auto">
              <a:xfrm>
                <a:off x="981" y="2326"/>
                <a:ext cx="6" cy="87"/>
              </a:xfrm>
              <a:custGeom>
                <a:avLst/>
                <a:gdLst>
                  <a:gd name="T0" fmla="*/ 6 w 6"/>
                  <a:gd name="T1" fmla="*/ 5 h 87"/>
                  <a:gd name="T2" fmla="*/ 0 w 6"/>
                  <a:gd name="T3" fmla="*/ 0 h 87"/>
                  <a:gd name="T4" fmla="*/ 0 w 6"/>
                  <a:gd name="T5" fmla="*/ 87 h 87"/>
                  <a:gd name="T6" fmla="*/ 6 w 6"/>
                  <a:gd name="T7" fmla="*/ 87 h 87"/>
                  <a:gd name="T8" fmla="*/ 6 w 6"/>
                  <a:gd name="T9" fmla="*/ 5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7"/>
                  <a:gd name="T17" fmla="*/ 6 w 6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7">
                    <a:moveTo>
                      <a:pt x="6" y="5"/>
                    </a:moveTo>
                    <a:lnTo>
                      <a:pt x="0" y="0"/>
                    </a:lnTo>
                    <a:lnTo>
                      <a:pt x="0" y="87"/>
                    </a:lnTo>
                    <a:lnTo>
                      <a:pt x="6" y="87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80" name="Freeform 1001"/>
              <p:cNvSpPr>
                <a:spLocks/>
              </p:cNvSpPr>
              <p:nvPr/>
            </p:nvSpPr>
            <p:spPr bwMode="auto">
              <a:xfrm>
                <a:off x="982" y="2331"/>
                <a:ext cx="5" cy="80"/>
              </a:xfrm>
              <a:custGeom>
                <a:avLst/>
                <a:gdLst>
                  <a:gd name="T0" fmla="*/ 0 w 5"/>
                  <a:gd name="T1" fmla="*/ 0 h 80"/>
                  <a:gd name="T2" fmla="*/ 0 w 5"/>
                  <a:gd name="T3" fmla="*/ 80 h 80"/>
                  <a:gd name="T4" fmla="*/ 5 w 5"/>
                  <a:gd name="T5" fmla="*/ 80 h 80"/>
                  <a:gd name="T6" fmla="*/ 5 w 5"/>
                  <a:gd name="T7" fmla="*/ 3 h 80"/>
                  <a:gd name="T8" fmla="*/ 0 w 5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0"/>
                  <a:gd name="T17" fmla="*/ 5 w 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0">
                    <a:moveTo>
                      <a:pt x="0" y="0"/>
                    </a:moveTo>
                    <a:lnTo>
                      <a:pt x="0" y="80"/>
                    </a:lnTo>
                    <a:lnTo>
                      <a:pt x="5" y="80"/>
                    </a:lnTo>
                    <a:lnTo>
                      <a:pt x="5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81" name="Line 1002"/>
              <p:cNvSpPr>
                <a:spLocks noChangeShapeType="1"/>
              </p:cNvSpPr>
              <p:nvPr/>
            </p:nvSpPr>
            <p:spPr bwMode="auto">
              <a:xfrm>
                <a:off x="982" y="2338"/>
                <a:ext cx="4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2" name="Line 1003"/>
              <p:cNvSpPr>
                <a:spLocks noChangeShapeType="1"/>
              </p:cNvSpPr>
              <p:nvPr/>
            </p:nvSpPr>
            <p:spPr bwMode="auto">
              <a:xfrm>
                <a:off x="982" y="234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3" name="Line 1004"/>
              <p:cNvSpPr>
                <a:spLocks noChangeShapeType="1"/>
              </p:cNvSpPr>
              <p:nvPr/>
            </p:nvSpPr>
            <p:spPr bwMode="auto">
              <a:xfrm>
                <a:off x="982" y="2353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4" name="Line 1005"/>
              <p:cNvSpPr>
                <a:spLocks noChangeShapeType="1"/>
              </p:cNvSpPr>
              <p:nvPr/>
            </p:nvSpPr>
            <p:spPr bwMode="auto">
              <a:xfrm>
                <a:off x="982" y="2360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5" name="Line 1006"/>
              <p:cNvSpPr>
                <a:spLocks noChangeShapeType="1"/>
              </p:cNvSpPr>
              <p:nvPr/>
            </p:nvSpPr>
            <p:spPr bwMode="auto">
              <a:xfrm>
                <a:off x="982" y="2367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6" name="Line 1007"/>
              <p:cNvSpPr>
                <a:spLocks noChangeShapeType="1"/>
              </p:cNvSpPr>
              <p:nvPr/>
            </p:nvSpPr>
            <p:spPr bwMode="auto">
              <a:xfrm>
                <a:off x="982" y="2375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7" name="Line 1008"/>
              <p:cNvSpPr>
                <a:spLocks noChangeShapeType="1"/>
              </p:cNvSpPr>
              <p:nvPr/>
            </p:nvSpPr>
            <p:spPr bwMode="auto">
              <a:xfrm>
                <a:off x="982" y="2382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8" name="Line 1009"/>
              <p:cNvSpPr>
                <a:spLocks noChangeShapeType="1"/>
              </p:cNvSpPr>
              <p:nvPr/>
            </p:nvSpPr>
            <p:spPr bwMode="auto">
              <a:xfrm>
                <a:off x="982" y="2389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89" name="Line 1010"/>
              <p:cNvSpPr>
                <a:spLocks noChangeShapeType="1"/>
              </p:cNvSpPr>
              <p:nvPr/>
            </p:nvSpPr>
            <p:spPr bwMode="auto">
              <a:xfrm>
                <a:off x="982" y="2396"/>
                <a:ext cx="5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90" name="Line 1011"/>
              <p:cNvSpPr>
                <a:spLocks noChangeShapeType="1"/>
              </p:cNvSpPr>
              <p:nvPr/>
            </p:nvSpPr>
            <p:spPr bwMode="auto">
              <a:xfrm>
                <a:off x="982" y="2404"/>
                <a:ext cx="5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91" name="Freeform 1012"/>
              <p:cNvSpPr>
                <a:spLocks/>
              </p:cNvSpPr>
              <p:nvPr/>
            </p:nvSpPr>
            <p:spPr bwMode="auto">
              <a:xfrm>
                <a:off x="988" y="2327"/>
                <a:ext cx="4" cy="105"/>
              </a:xfrm>
              <a:custGeom>
                <a:avLst/>
                <a:gdLst>
                  <a:gd name="T0" fmla="*/ 0 w 4"/>
                  <a:gd name="T1" fmla="*/ 0 h 105"/>
                  <a:gd name="T2" fmla="*/ 4 w 4"/>
                  <a:gd name="T3" fmla="*/ 4 h 105"/>
                  <a:gd name="T4" fmla="*/ 4 w 4"/>
                  <a:gd name="T5" fmla="*/ 105 h 105"/>
                  <a:gd name="T6" fmla="*/ 0 w 4"/>
                  <a:gd name="T7" fmla="*/ 105 h 105"/>
                  <a:gd name="T8" fmla="*/ 0 w 4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05"/>
                  <a:gd name="T17" fmla="*/ 4 w 4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05">
                    <a:moveTo>
                      <a:pt x="0" y="0"/>
                    </a:moveTo>
                    <a:lnTo>
                      <a:pt x="4" y="4"/>
                    </a:lnTo>
                    <a:lnTo>
                      <a:pt x="4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BFD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92" name="Rectangle 1013"/>
              <p:cNvSpPr>
                <a:spLocks noChangeArrowheads="1"/>
              </p:cNvSpPr>
              <p:nvPr/>
            </p:nvSpPr>
            <p:spPr bwMode="auto">
              <a:xfrm>
                <a:off x="986" y="2328"/>
                <a:ext cx="1" cy="102"/>
              </a:xfrm>
              <a:prstGeom prst="rect">
                <a:avLst/>
              </a:pr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93" name="Freeform 1014"/>
              <p:cNvSpPr>
                <a:spLocks/>
              </p:cNvSpPr>
              <p:nvPr/>
            </p:nvSpPr>
            <p:spPr bwMode="auto">
              <a:xfrm>
                <a:off x="988" y="2329"/>
                <a:ext cx="4" cy="84"/>
              </a:xfrm>
              <a:custGeom>
                <a:avLst/>
                <a:gdLst>
                  <a:gd name="T0" fmla="*/ 4 w 4"/>
                  <a:gd name="T1" fmla="*/ 5 h 84"/>
                  <a:gd name="T2" fmla="*/ 0 w 4"/>
                  <a:gd name="T3" fmla="*/ 0 h 84"/>
                  <a:gd name="T4" fmla="*/ 0 w 4"/>
                  <a:gd name="T5" fmla="*/ 84 h 84"/>
                  <a:gd name="T6" fmla="*/ 4 w 4"/>
                  <a:gd name="T7" fmla="*/ 84 h 84"/>
                  <a:gd name="T8" fmla="*/ 4 w 4"/>
                  <a:gd name="T9" fmla="*/ 5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4"/>
                  <a:gd name="T17" fmla="*/ 4 w 4"/>
                  <a:gd name="T18" fmla="*/ 84 h 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4">
                    <a:moveTo>
                      <a:pt x="4" y="5"/>
                    </a:moveTo>
                    <a:lnTo>
                      <a:pt x="0" y="0"/>
                    </a:lnTo>
                    <a:lnTo>
                      <a:pt x="0" y="84"/>
                    </a:lnTo>
                    <a:lnTo>
                      <a:pt x="4" y="84"/>
                    </a:lnTo>
                    <a:lnTo>
                      <a:pt x="4" y="5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94" name="Freeform 1015"/>
              <p:cNvSpPr>
                <a:spLocks/>
              </p:cNvSpPr>
              <p:nvPr/>
            </p:nvSpPr>
            <p:spPr bwMode="auto">
              <a:xfrm>
                <a:off x="989" y="2334"/>
                <a:ext cx="3" cy="76"/>
              </a:xfrm>
              <a:custGeom>
                <a:avLst/>
                <a:gdLst>
                  <a:gd name="T0" fmla="*/ 0 w 3"/>
                  <a:gd name="T1" fmla="*/ 0 h 76"/>
                  <a:gd name="T2" fmla="*/ 0 w 3"/>
                  <a:gd name="T3" fmla="*/ 76 h 76"/>
                  <a:gd name="T4" fmla="*/ 3 w 3"/>
                  <a:gd name="T5" fmla="*/ 76 h 76"/>
                  <a:gd name="T6" fmla="*/ 3 w 3"/>
                  <a:gd name="T7" fmla="*/ 2 h 76"/>
                  <a:gd name="T8" fmla="*/ 0 w 3"/>
                  <a:gd name="T9" fmla="*/ 0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76"/>
                  <a:gd name="T17" fmla="*/ 3 w 3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76">
                    <a:moveTo>
                      <a:pt x="0" y="0"/>
                    </a:moveTo>
                    <a:lnTo>
                      <a:pt x="0" y="76"/>
                    </a:lnTo>
                    <a:lnTo>
                      <a:pt x="3" y="76"/>
                    </a:lnTo>
                    <a:lnTo>
                      <a:pt x="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595" name="Line 1016"/>
              <p:cNvSpPr>
                <a:spLocks noChangeShapeType="1"/>
              </p:cNvSpPr>
              <p:nvPr/>
            </p:nvSpPr>
            <p:spPr bwMode="auto">
              <a:xfrm>
                <a:off x="988" y="2341"/>
                <a:ext cx="3" cy="3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96" name="Line 1017"/>
              <p:cNvSpPr>
                <a:spLocks noChangeShapeType="1"/>
              </p:cNvSpPr>
              <p:nvPr/>
            </p:nvSpPr>
            <p:spPr bwMode="auto">
              <a:xfrm>
                <a:off x="988" y="2348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97" name="Line 1018"/>
              <p:cNvSpPr>
                <a:spLocks noChangeShapeType="1"/>
              </p:cNvSpPr>
              <p:nvPr/>
            </p:nvSpPr>
            <p:spPr bwMode="auto">
              <a:xfrm>
                <a:off x="988" y="2355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98" name="Line 1019"/>
              <p:cNvSpPr>
                <a:spLocks noChangeShapeType="1"/>
              </p:cNvSpPr>
              <p:nvPr/>
            </p:nvSpPr>
            <p:spPr bwMode="auto">
              <a:xfrm>
                <a:off x="988" y="2363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599" name="Line 1020"/>
              <p:cNvSpPr>
                <a:spLocks noChangeShapeType="1"/>
              </p:cNvSpPr>
              <p:nvPr/>
            </p:nvSpPr>
            <p:spPr bwMode="auto">
              <a:xfrm>
                <a:off x="988" y="2369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00" name="Line 1021"/>
              <p:cNvSpPr>
                <a:spLocks noChangeShapeType="1"/>
              </p:cNvSpPr>
              <p:nvPr/>
            </p:nvSpPr>
            <p:spPr bwMode="auto">
              <a:xfrm>
                <a:off x="988" y="2376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01" name="Line 1022"/>
              <p:cNvSpPr>
                <a:spLocks noChangeShapeType="1"/>
              </p:cNvSpPr>
              <p:nvPr/>
            </p:nvSpPr>
            <p:spPr bwMode="auto">
              <a:xfrm>
                <a:off x="988" y="2383"/>
                <a:ext cx="3" cy="2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02" name="Line 1023"/>
              <p:cNvSpPr>
                <a:spLocks noChangeShapeType="1"/>
              </p:cNvSpPr>
              <p:nvPr/>
            </p:nvSpPr>
            <p:spPr bwMode="auto">
              <a:xfrm>
                <a:off x="988" y="2391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03" name="Line 1024"/>
              <p:cNvSpPr>
                <a:spLocks noChangeShapeType="1"/>
              </p:cNvSpPr>
              <p:nvPr/>
            </p:nvSpPr>
            <p:spPr bwMode="auto">
              <a:xfrm>
                <a:off x="988" y="2398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04" name="Line 1025"/>
              <p:cNvSpPr>
                <a:spLocks noChangeShapeType="1"/>
              </p:cNvSpPr>
              <p:nvPr/>
            </p:nvSpPr>
            <p:spPr bwMode="auto">
              <a:xfrm>
                <a:off x="988" y="2405"/>
                <a:ext cx="3" cy="1"/>
              </a:xfrm>
              <a:prstGeom prst="line">
                <a:avLst/>
              </a:prstGeom>
              <a:noFill/>
              <a:ln w="1588" cap="rnd">
                <a:noFill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MX"/>
              </a:p>
            </p:txBody>
          </p:sp>
          <p:sp>
            <p:nvSpPr>
              <p:cNvPr id="605" name="Freeform 1026"/>
              <p:cNvSpPr>
                <a:spLocks/>
              </p:cNvSpPr>
              <p:nvPr/>
            </p:nvSpPr>
            <p:spPr bwMode="auto">
              <a:xfrm>
                <a:off x="875" y="2277"/>
                <a:ext cx="12" cy="159"/>
              </a:xfrm>
              <a:custGeom>
                <a:avLst/>
                <a:gdLst>
                  <a:gd name="T0" fmla="*/ 12 w 12"/>
                  <a:gd name="T1" fmla="*/ 0 h 159"/>
                  <a:gd name="T2" fmla="*/ 12 w 12"/>
                  <a:gd name="T3" fmla="*/ 159 h 159"/>
                  <a:gd name="T4" fmla="*/ 0 w 12"/>
                  <a:gd name="T5" fmla="*/ 159 h 159"/>
                  <a:gd name="T6" fmla="*/ 0 w 12"/>
                  <a:gd name="T7" fmla="*/ 12 h 159"/>
                  <a:gd name="T8" fmla="*/ 12 w 12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9"/>
                  <a:gd name="T17" fmla="*/ 12 w 12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9">
                    <a:moveTo>
                      <a:pt x="12" y="0"/>
                    </a:moveTo>
                    <a:lnTo>
                      <a:pt x="12" y="159"/>
                    </a:lnTo>
                    <a:lnTo>
                      <a:pt x="0" y="159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F5F7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06" name="Freeform 1027"/>
              <p:cNvSpPr>
                <a:spLocks/>
              </p:cNvSpPr>
              <p:nvPr/>
            </p:nvSpPr>
            <p:spPr bwMode="auto">
              <a:xfrm>
                <a:off x="859" y="2289"/>
                <a:ext cx="6" cy="126"/>
              </a:xfrm>
              <a:custGeom>
                <a:avLst/>
                <a:gdLst>
                  <a:gd name="T0" fmla="*/ 6 w 6"/>
                  <a:gd name="T1" fmla="*/ 0 h 126"/>
                  <a:gd name="T2" fmla="*/ 6 w 6"/>
                  <a:gd name="T3" fmla="*/ 126 h 126"/>
                  <a:gd name="T4" fmla="*/ 0 w 6"/>
                  <a:gd name="T5" fmla="*/ 126 h 126"/>
                  <a:gd name="T6" fmla="*/ 0 w 6"/>
                  <a:gd name="T7" fmla="*/ 6 h 126"/>
                  <a:gd name="T8" fmla="*/ 6 w 6"/>
                  <a:gd name="T9" fmla="*/ 0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6"/>
                  <a:gd name="T17" fmla="*/ 6 w 6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6">
                    <a:moveTo>
                      <a:pt x="6" y="0"/>
                    </a:moveTo>
                    <a:lnTo>
                      <a:pt x="6" y="126"/>
                    </a:lnTo>
                    <a:lnTo>
                      <a:pt x="0" y="126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07" name="Freeform 1028"/>
              <p:cNvSpPr>
                <a:spLocks/>
              </p:cNvSpPr>
              <p:nvPr/>
            </p:nvSpPr>
            <p:spPr bwMode="auto">
              <a:xfrm>
                <a:off x="821" y="2289"/>
                <a:ext cx="54" cy="147"/>
              </a:xfrm>
              <a:custGeom>
                <a:avLst/>
                <a:gdLst>
                  <a:gd name="T0" fmla="*/ 54 w 54"/>
                  <a:gd name="T1" fmla="*/ 0 h 147"/>
                  <a:gd name="T2" fmla="*/ 54 w 54"/>
                  <a:gd name="T3" fmla="*/ 147 h 147"/>
                  <a:gd name="T4" fmla="*/ 0 w 54"/>
                  <a:gd name="T5" fmla="*/ 147 h 147"/>
                  <a:gd name="T6" fmla="*/ 0 w 54"/>
                  <a:gd name="T7" fmla="*/ 126 h 147"/>
                  <a:gd name="T8" fmla="*/ 43 w 54"/>
                  <a:gd name="T9" fmla="*/ 126 h 147"/>
                  <a:gd name="T10" fmla="*/ 43 w 54"/>
                  <a:gd name="T11" fmla="*/ 0 h 147"/>
                  <a:gd name="T12" fmla="*/ 54 w 54"/>
                  <a:gd name="T13" fmla="*/ 0 h 1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4"/>
                  <a:gd name="T22" fmla="*/ 0 h 147"/>
                  <a:gd name="T23" fmla="*/ 54 w 54"/>
                  <a:gd name="T24" fmla="*/ 147 h 1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4" h="147">
                    <a:moveTo>
                      <a:pt x="54" y="0"/>
                    </a:moveTo>
                    <a:lnTo>
                      <a:pt x="54" y="147"/>
                    </a:lnTo>
                    <a:lnTo>
                      <a:pt x="0" y="147"/>
                    </a:lnTo>
                    <a:lnTo>
                      <a:pt x="0" y="126"/>
                    </a:lnTo>
                    <a:lnTo>
                      <a:pt x="43" y="126"/>
                    </a:lnTo>
                    <a:lnTo>
                      <a:pt x="43" y="0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F9FB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08" name="Freeform 1029"/>
              <p:cNvSpPr>
                <a:spLocks/>
              </p:cNvSpPr>
              <p:nvPr/>
            </p:nvSpPr>
            <p:spPr bwMode="auto">
              <a:xfrm>
                <a:off x="865" y="2408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09" name="Freeform 1030"/>
              <p:cNvSpPr>
                <a:spLocks/>
              </p:cNvSpPr>
              <p:nvPr/>
            </p:nvSpPr>
            <p:spPr bwMode="auto">
              <a:xfrm>
                <a:off x="865" y="2400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0" name="Freeform 1031"/>
              <p:cNvSpPr>
                <a:spLocks/>
              </p:cNvSpPr>
              <p:nvPr/>
            </p:nvSpPr>
            <p:spPr bwMode="auto">
              <a:xfrm>
                <a:off x="865" y="2391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1" name="Freeform 1032"/>
              <p:cNvSpPr>
                <a:spLocks/>
              </p:cNvSpPr>
              <p:nvPr/>
            </p:nvSpPr>
            <p:spPr bwMode="auto">
              <a:xfrm>
                <a:off x="865" y="238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2" name="Freeform 1033"/>
              <p:cNvSpPr>
                <a:spLocks/>
              </p:cNvSpPr>
              <p:nvPr/>
            </p:nvSpPr>
            <p:spPr bwMode="auto">
              <a:xfrm>
                <a:off x="865" y="2373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3" name="Freeform 1034"/>
              <p:cNvSpPr>
                <a:spLocks/>
              </p:cNvSpPr>
              <p:nvPr/>
            </p:nvSpPr>
            <p:spPr bwMode="auto">
              <a:xfrm>
                <a:off x="865" y="2364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4" name="Freeform 1035"/>
              <p:cNvSpPr>
                <a:spLocks/>
              </p:cNvSpPr>
              <p:nvPr/>
            </p:nvSpPr>
            <p:spPr bwMode="auto">
              <a:xfrm>
                <a:off x="865" y="2356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5" name="Freeform 1036"/>
              <p:cNvSpPr>
                <a:spLocks/>
              </p:cNvSpPr>
              <p:nvPr/>
            </p:nvSpPr>
            <p:spPr bwMode="auto">
              <a:xfrm>
                <a:off x="865" y="2347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6" name="Freeform 1037"/>
              <p:cNvSpPr>
                <a:spLocks/>
              </p:cNvSpPr>
              <p:nvPr/>
            </p:nvSpPr>
            <p:spPr bwMode="auto">
              <a:xfrm>
                <a:off x="865" y="2338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7" name="Freeform 1038"/>
              <p:cNvSpPr>
                <a:spLocks/>
              </p:cNvSpPr>
              <p:nvPr/>
            </p:nvSpPr>
            <p:spPr bwMode="auto">
              <a:xfrm>
                <a:off x="865" y="2330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8" name="Freeform 1039"/>
              <p:cNvSpPr>
                <a:spLocks/>
              </p:cNvSpPr>
              <p:nvPr/>
            </p:nvSpPr>
            <p:spPr bwMode="auto">
              <a:xfrm>
                <a:off x="865" y="2321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19" name="Freeform 1040"/>
              <p:cNvSpPr>
                <a:spLocks/>
              </p:cNvSpPr>
              <p:nvPr/>
            </p:nvSpPr>
            <p:spPr bwMode="auto">
              <a:xfrm>
                <a:off x="865" y="2312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0" name="Freeform 1041"/>
              <p:cNvSpPr>
                <a:spLocks/>
              </p:cNvSpPr>
              <p:nvPr/>
            </p:nvSpPr>
            <p:spPr bwMode="auto">
              <a:xfrm>
                <a:off x="865" y="2303"/>
                <a:ext cx="9" cy="6"/>
              </a:xfrm>
              <a:custGeom>
                <a:avLst/>
                <a:gdLst>
                  <a:gd name="T0" fmla="*/ 9 w 9"/>
                  <a:gd name="T1" fmla="*/ 0 h 6"/>
                  <a:gd name="T2" fmla="*/ 7 w 9"/>
                  <a:gd name="T3" fmla="*/ 6 h 6"/>
                  <a:gd name="T4" fmla="*/ 3 w 9"/>
                  <a:gd name="T5" fmla="*/ 6 h 6"/>
                  <a:gd name="T6" fmla="*/ 0 w 9"/>
                  <a:gd name="T7" fmla="*/ 0 h 6"/>
                  <a:gd name="T8" fmla="*/ 9 w 9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6"/>
                  <a:gd name="T17" fmla="*/ 9 w 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6">
                    <a:moveTo>
                      <a:pt x="9" y="0"/>
                    </a:moveTo>
                    <a:lnTo>
                      <a:pt x="7" y="6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1" name="Freeform 1042"/>
              <p:cNvSpPr>
                <a:spLocks/>
              </p:cNvSpPr>
              <p:nvPr/>
            </p:nvSpPr>
            <p:spPr bwMode="auto">
              <a:xfrm>
                <a:off x="865" y="2295"/>
                <a:ext cx="9" cy="5"/>
              </a:xfrm>
              <a:custGeom>
                <a:avLst/>
                <a:gdLst>
                  <a:gd name="T0" fmla="*/ 9 w 9"/>
                  <a:gd name="T1" fmla="*/ 0 h 5"/>
                  <a:gd name="T2" fmla="*/ 7 w 9"/>
                  <a:gd name="T3" fmla="*/ 5 h 5"/>
                  <a:gd name="T4" fmla="*/ 3 w 9"/>
                  <a:gd name="T5" fmla="*/ 5 h 5"/>
                  <a:gd name="T6" fmla="*/ 0 w 9"/>
                  <a:gd name="T7" fmla="*/ 0 h 5"/>
                  <a:gd name="T8" fmla="*/ 9 w 9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5"/>
                  <a:gd name="T17" fmla="*/ 9 w 9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5">
                    <a:moveTo>
                      <a:pt x="9" y="0"/>
                    </a:moveTo>
                    <a:lnTo>
                      <a:pt x="7" y="5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2" name="Freeform 1043"/>
              <p:cNvSpPr>
                <a:spLocks/>
              </p:cNvSpPr>
              <p:nvPr/>
            </p:nvSpPr>
            <p:spPr bwMode="auto">
              <a:xfrm>
                <a:off x="817" y="2415"/>
                <a:ext cx="4" cy="21"/>
              </a:xfrm>
              <a:custGeom>
                <a:avLst/>
                <a:gdLst>
                  <a:gd name="T0" fmla="*/ 4 w 4"/>
                  <a:gd name="T1" fmla="*/ 0 h 21"/>
                  <a:gd name="T2" fmla="*/ 4 w 4"/>
                  <a:gd name="T3" fmla="*/ 21 h 21"/>
                  <a:gd name="T4" fmla="*/ 0 w 4"/>
                  <a:gd name="T5" fmla="*/ 21 h 21"/>
                  <a:gd name="T6" fmla="*/ 0 w 4"/>
                  <a:gd name="T7" fmla="*/ 4 h 21"/>
                  <a:gd name="T8" fmla="*/ 4 w 4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1"/>
                  <a:gd name="T17" fmla="*/ 4 w 4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1">
                    <a:moveTo>
                      <a:pt x="4" y="0"/>
                    </a:moveTo>
                    <a:lnTo>
                      <a:pt x="4" y="21"/>
                    </a:lnTo>
                    <a:lnTo>
                      <a:pt x="0" y="21"/>
                    </a:lnTo>
                    <a:lnTo>
                      <a:pt x="0" y="4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7F7F9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3" name="Rectangle 1044"/>
              <p:cNvSpPr>
                <a:spLocks noChangeArrowheads="1"/>
              </p:cNvSpPr>
              <p:nvPr/>
            </p:nvSpPr>
            <p:spPr bwMode="auto">
              <a:xfrm>
                <a:off x="863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4" name="Rectangle 1045"/>
              <p:cNvSpPr>
                <a:spLocks noChangeArrowheads="1"/>
              </p:cNvSpPr>
              <p:nvPr/>
            </p:nvSpPr>
            <p:spPr bwMode="auto">
              <a:xfrm>
                <a:off x="858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5" name="Rectangle 1046"/>
              <p:cNvSpPr>
                <a:spLocks noChangeArrowheads="1"/>
              </p:cNvSpPr>
              <p:nvPr/>
            </p:nvSpPr>
            <p:spPr bwMode="auto">
              <a:xfrm>
                <a:off x="855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6" name="Rectangle 1047"/>
              <p:cNvSpPr>
                <a:spLocks noChangeArrowheads="1"/>
              </p:cNvSpPr>
              <p:nvPr/>
            </p:nvSpPr>
            <p:spPr bwMode="auto">
              <a:xfrm>
                <a:off x="835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7" name="Rectangle 1048"/>
              <p:cNvSpPr>
                <a:spLocks noChangeArrowheads="1"/>
              </p:cNvSpPr>
              <p:nvPr/>
            </p:nvSpPr>
            <p:spPr bwMode="auto">
              <a:xfrm>
                <a:off x="830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8" name="Rectangle 1049"/>
              <p:cNvSpPr>
                <a:spLocks noChangeArrowheads="1"/>
              </p:cNvSpPr>
              <p:nvPr/>
            </p:nvSpPr>
            <p:spPr bwMode="auto">
              <a:xfrm>
                <a:off x="827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29" name="Rectangle 1050"/>
              <p:cNvSpPr>
                <a:spLocks noChangeArrowheads="1"/>
              </p:cNvSpPr>
              <p:nvPr/>
            </p:nvSpPr>
            <p:spPr bwMode="auto">
              <a:xfrm>
                <a:off x="823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0" name="Rectangle 1051"/>
              <p:cNvSpPr>
                <a:spLocks noChangeArrowheads="1"/>
              </p:cNvSpPr>
              <p:nvPr/>
            </p:nvSpPr>
            <p:spPr bwMode="auto">
              <a:xfrm>
                <a:off x="850" y="2417"/>
                <a:ext cx="2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1" name="Rectangle 1052"/>
              <p:cNvSpPr>
                <a:spLocks noChangeArrowheads="1"/>
              </p:cNvSpPr>
              <p:nvPr/>
            </p:nvSpPr>
            <p:spPr bwMode="auto">
              <a:xfrm>
                <a:off x="843" y="2417"/>
                <a:ext cx="1" cy="1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2" name="Rectangle 1053"/>
              <p:cNvSpPr>
                <a:spLocks noChangeArrowheads="1"/>
              </p:cNvSpPr>
              <p:nvPr/>
            </p:nvSpPr>
            <p:spPr bwMode="auto">
              <a:xfrm>
                <a:off x="867" y="2424"/>
                <a:ext cx="5" cy="1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3" name="Rectangle 1054"/>
              <p:cNvSpPr>
                <a:spLocks noChangeArrowheads="1"/>
              </p:cNvSpPr>
              <p:nvPr/>
            </p:nvSpPr>
            <p:spPr bwMode="auto">
              <a:xfrm>
                <a:off x="867" y="2417"/>
                <a:ext cx="5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4" name="Rectangle 1055"/>
              <p:cNvSpPr>
                <a:spLocks noChangeArrowheads="1"/>
              </p:cNvSpPr>
              <p:nvPr/>
            </p:nvSpPr>
            <p:spPr bwMode="auto">
              <a:xfrm>
                <a:off x="972" y="2321"/>
                <a:ext cx="1" cy="10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5" name="Rectangle 1056"/>
              <p:cNvSpPr>
                <a:spLocks noChangeArrowheads="1"/>
              </p:cNvSpPr>
              <p:nvPr/>
            </p:nvSpPr>
            <p:spPr bwMode="auto">
              <a:xfrm>
                <a:off x="927" y="2297"/>
                <a:ext cx="1" cy="1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6" name="Rectangle 1057"/>
              <p:cNvSpPr>
                <a:spLocks noChangeArrowheads="1"/>
              </p:cNvSpPr>
              <p:nvPr/>
            </p:nvSpPr>
            <p:spPr bwMode="auto">
              <a:xfrm>
                <a:off x="908" y="2288"/>
                <a:ext cx="1" cy="1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7" name="Freeform 1058"/>
              <p:cNvSpPr>
                <a:spLocks/>
              </p:cNvSpPr>
              <p:nvPr/>
            </p:nvSpPr>
            <p:spPr bwMode="auto">
              <a:xfrm>
                <a:off x="821" y="2432"/>
                <a:ext cx="185" cy="20"/>
              </a:xfrm>
              <a:custGeom>
                <a:avLst/>
                <a:gdLst>
                  <a:gd name="T0" fmla="*/ 0 w 185"/>
                  <a:gd name="T1" fmla="*/ 3 h 20"/>
                  <a:gd name="T2" fmla="*/ 66 w 185"/>
                  <a:gd name="T3" fmla="*/ 3 h 20"/>
                  <a:gd name="T4" fmla="*/ 171 w 185"/>
                  <a:gd name="T5" fmla="*/ 0 h 20"/>
                  <a:gd name="T6" fmla="*/ 185 w 185"/>
                  <a:gd name="T7" fmla="*/ 20 h 20"/>
                  <a:gd name="T8" fmla="*/ 171 w 185"/>
                  <a:gd name="T9" fmla="*/ 20 h 20"/>
                  <a:gd name="T10" fmla="*/ 162 w 185"/>
                  <a:gd name="T11" fmla="*/ 7 h 20"/>
                  <a:gd name="T12" fmla="*/ 66 w 185"/>
                  <a:gd name="T13" fmla="*/ 10 h 20"/>
                  <a:gd name="T14" fmla="*/ 5 w 185"/>
                  <a:gd name="T15" fmla="*/ 10 h 20"/>
                  <a:gd name="T16" fmla="*/ 0 w 185"/>
                  <a:gd name="T17" fmla="*/ 3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5"/>
                  <a:gd name="T28" fmla="*/ 0 h 20"/>
                  <a:gd name="T29" fmla="*/ 185 w 185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5" h="20">
                    <a:moveTo>
                      <a:pt x="0" y="3"/>
                    </a:moveTo>
                    <a:lnTo>
                      <a:pt x="66" y="3"/>
                    </a:lnTo>
                    <a:lnTo>
                      <a:pt x="171" y="0"/>
                    </a:lnTo>
                    <a:lnTo>
                      <a:pt x="185" y="20"/>
                    </a:lnTo>
                    <a:lnTo>
                      <a:pt x="171" y="20"/>
                    </a:lnTo>
                    <a:lnTo>
                      <a:pt x="162" y="7"/>
                    </a:lnTo>
                    <a:lnTo>
                      <a:pt x="66" y="10"/>
                    </a:lnTo>
                    <a:lnTo>
                      <a:pt x="5" y="1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8" name="Rectangle 1059"/>
              <p:cNvSpPr>
                <a:spLocks noChangeArrowheads="1"/>
              </p:cNvSpPr>
              <p:nvPr/>
            </p:nvSpPr>
            <p:spPr bwMode="auto">
              <a:xfrm>
                <a:off x="983" y="2420"/>
                <a:ext cx="5" cy="15"/>
              </a:xfrm>
              <a:prstGeom prst="rect">
                <a:avLst/>
              </a:prstGeom>
              <a:solidFill>
                <a:srgbClr val="5F5F7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39" name="Freeform 1060"/>
              <p:cNvSpPr>
                <a:spLocks/>
              </p:cNvSpPr>
              <p:nvPr/>
            </p:nvSpPr>
            <p:spPr bwMode="auto">
              <a:xfrm>
                <a:off x="984" y="2420"/>
                <a:ext cx="6" cy="11"/>
              </a:xfrm>
              <a:custGeom>
                <a:avLst/>
                <a:gdLst>
                  <a:gd name="T0" fmla="*/ 6 w 6"/>
                  <a:gd name="T1" fmla="*/ 0 h 11"/>
                  <a:gd name="T2" fmla="*/ 6 w 6"/>
                  <a:gd name="T3" fmla="*/ 5 h 11"/>
                  <a:gd name="T4" fmla="*/ 4 w 6"/>
                  <a:gd name="T5" fmla="*/ 5 h 11"/>
                  <a:gd name="T6" fmla="*/ 0 w 6"/>
                  <a:gd name="T7" fmla="*/ 11 h 11"/>
                  <a:gd name="T8" fmla="*/ 0 w 6"/>
                  <a:gd name="T9" fmla="*/ 0 h 11"/>
                  <a:gd name="T10" fmla="*/ 6 w 6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0"/>
                    </a:moveTo>
                    <a:lnTo>
                      <a:pt x="6" y="5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0" name="Freeform 1061"/>
              <p:cNvSpPr>
                <a:spLocks/>
              </p:cNvSpPr>
              <p:nvPr/>
            </p:nvSpPr>
            <p:spPr bwMode="auto">
              <a:xfrm>
                <a:off x="947" y="2416"/>
                <a:ext cx="61" cy="5"/>
              </a:xfrm>
              <a:custGeom>
                <a:avLst/>
                <a:gdLst>
                  <a:gd name="T0" fmla="*/ 0 w 61"/>
                  <a:gd name="T1" fmla="*/ 0 h 5"/>
                  <a:gd name="T2" fmla="*/ 34 w 61"/>
                  <a:gd name="T3" fmla="*/ 0 h 5"/>
                  <a:gd name="T4" fmla="*/ 61 w 61"/>
                  <a:gd name="T5" fmla="*/ 2 h 5"/>
                  <a:gd name="T6" fmla="*/ 61 w 61"/>
                  <a:gd name="T7" fmla="*/ 5 h 5"/>
                  <a:gd name="T8" fmla="*/ 31 w 61"/>
                  <a:gd name="T9" fmla="*/ 5 h 5"/>
                  <a:gd name="T10" fmla="*/ 0 w 61"/>
                  <a:gd name="T11" fmla="*/ 5 h 5"/>
                  <a:gd name="T12" fmla="*/ 0 w 61"/>
                  <a:gd name="T13" fmla="*/ 0 h 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1"/>
                  <a:gd name="T22" fmla="*/ 0 h 5"/>
                  <a:gd name="T23" fmla="*/ 61 w 61"/>
                  <a:gd name="T24" fmla="*/ 5 h 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1" h="5">
                    <a:moveTo>
                      <a:pt x="0" y="0"/>
                    </a:moveTo>
                    <a:lnTo>
                      <a:pt x="34" y="0"/>
                    </a:lnTo>
                    <a:lnTo>
                      <a:pt x="61" y="2"/>
                    </a:lnTo>
                    <a:lnTo>
                      <a:pt x="61" y="5"/>
                    </a:lnTo>
                    <a:lnTo>
                      <a:pt x="31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1" name="Freeform 1062"/>
              <p:cNvSpPr>
                <a:spLocks/>
              </p:cNvSpPr>
              <p:nvPr/>
            </p:nvSpPr>
            <p:spPr bwMode="auto">
              <a:xfrm>
                <a:off x="981" y="2416"/>
                <a:ext cx="27" cy="5"/>
              </a:xfrm>
              <a:custGeom>
                <a:avLst/>
                <a:gdLst>
                  <a:gd name="T0" fmla="*/ 0 w 27"/>
                  <a:gd name="T1" fmla="*/ 0 h 5"/>
                  <a:gd name="T2" fmla="*/ 0 w 27"/>
                  <a:gd name="T3" fmla="*/ 5 h 5"/>
                  <a:gd name="T4" fmla="*/ 27 w 27"/>
                  <a:gd name="T5" fmla="*/ 5 h 5"/>
                  <a:gd name="T6" fmla="*/ 27 w 27"/>
                  <a:gd name="T7" fmla="*/ 2 h 5"/>
                  <a:gd name="T8" fmla="*/ 0 w 27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"/>
                  <a:gd name="T16" fmla="*/ 0 h 5"/>
                  <a:gd name="T17" fmla="*/ 27 w 2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" h="5">
                    <a:moveTo>
                      <a:pt x="0" y="0"/>
                    </a:moveTo>
                    <a:lnTo>
                      <a:pt x="0" y="5"/>
                    </a:lnTo>
                    <a:lnTo>
                      <a:pt x="27" y="5"/>
                    </a:lnTo>
                    <a:lnTo>
                      <a:pt x="2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F5F7F"/>
              </a:solidFill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2" name="Freeform 1063"/>
              <p:cNvSpPr>
                <a:spLocks noEditPoints="1"/>
              </p:cNvSpPr>
              <p:nvPr/>
            </p:nvSpPr>
            <p:spPr bwMode="auto">
              <a:xfrm>
                <a:off x="650" y="2335"/>
                <a:ext cx="193" cy="28"/>
              </a:xfrm>
              <a:custGeom>
                <a:avLst/>
                <a:gdLst>
                  <a:gd name="T0" fmla="*/ 0 w 4342"/>
                  <a:gd name="T1" fmla="*/ 0 h 399"/>
                  <a:gd name="T2" fmla="*/ 0 w 4342"/>
                  <a:gd name="T3" fmla="*/ 0 h 399"/>
                  <a:gd name="T4" fmla="*/ 0 w 4342"/>
                  <a:gd name="T5" fmla="*/ 0 h 399"/>
                  <a:gd name="T6" fmla="*/ 0 w 4342"/>
                  <a:gd name="T7" fmla="*/ 0 h 399"/>
                  <a:gd name="T8" fmla="*/ 0 w 4342"/>
                  <a:gd name="T9" fmla="*/ 0 h 399"/>
                  <a:gd name="T10" fmla="*/ 0 w 4342"/>
                  <a:gd name="T11" fmla="*/ 0 h 399"/>
                  <a:gd name="T12" fmla="*/ 0 w 4342"/>
                  <a:gd name="T13" fmla="*/ 0 h 399"/>
                  <a:gd name="T14" fmla="*/ 0 w 4342"/>
                  <a:gd name="T15" fmla="*/ 0 h 399"/>
                  <a:gd name="T16" fmla="*/ 0 w 4342"/>
                  <a:gd name="T17" fmla="*/ 0 h 399"/>
                  <a:gd name="T18" fmla="*/ 0 w 4342"/>
                  <a:gd name="T19" fmla="*/ 0 h 399"/>
                  <a:gd name="T20" fmla="*/ 0 w 4342"/>
                  <a:gd name="T21" fmla="*/ 0 h 399"/>
                  <a:gd name="T22" fmla="*/ 0 w 4342"/>
                  <a:gd name="T23" fmla="*/ 0 h 399"/>
                  <a:gd name="T24" fmla="*/ 0 w 4342"/>
                  <a:gd name="T25" fmla="*/ 0 h 399"/>
                  <a:gd name="T26" fmla="*/ 0 w 4342"/>
                  <a:gd name="T27" fmla="*/ 0 h 399"/>
                  <a:gd name="T28" fmla="*/ 0 w 4342"/>
                  <a:gd name="T29" fmla="*/ 0 h 399"/>
                  <a:gd name="T30" fmla="*/ 0 w 4342"/>
                  <a:gd name="T31" fmla="*/ 0 h 399"/>
                  <a:gd name="T32" fmla="*/ 0 w 4342"/>
                  <a:gd name="T33" fmla="*/ 0 h 399"/>
                  <a:gd name="T34" fmla="*/ 0 w 4342"/>
                  <a:gd name="T35" fmla="*/ 0 h 399"/>
                  <a:gd name="T36" fmla="*/ 0 w 4342"/>
                  <a:gd name="T37" fmla="*/ 0 h 399"/>
                  <a:gd name="T38" fmla="*/ 0 w 4342"/>
                  <a:gd name="T39" fmla="*/ 0 h 399"/>
                  <a:gd name="T40" fmla="*/ 0 w 4342"/>
                  <a:gd name="T41" fmla="*/ 0 h 399"/>
                  <a:gd name="T42" fmla="*/ 0 w 4342"/>
                  <a:gd name="T43" fmla="*/ 0 h 399"/>
                  <a:gd name="T44" fmla="*/ 0 w 4342"/>
                  <a:gd name="T45" fmla="*/ 0 h 399"/>
                  <a:gd name="T46" fmla="*/ 0 w 4342"/>
                  <a:gd name="T47" fmla="*/ 0 h 399"/>
                  <a:gd name="T48" fmla="*/ 0 w 4342"/>
                  <a:gd name="T49" fmla="*/ 0 h 399"/>
                  <a:gd name="T50" fmla="*/ 0 w 4342"/>
                  <a:gd name="T51" fmla="*/ 0 h 399"/>
                  <a:gd name="T52" fmla="*/ 0 w 4342"/>
                  <a:gd name="T53" fmla="*/ 0 h 399"/>
                  <a:gd name="T54" fmla="*/ 0 w 4342"/>
                  <a:gd name="T55" fmla="*/ 0 h 399"/>
                  <a:gd name="T56" fmla="*/ 0 w 4342"/>
                  <a:gd name="T57" fmla="*/ 0 h 399"/>
                  <a:gd name="T58" fmla="*/ 0 w 4342"/>
                  <a:gd name="T59" fmla="*/ 0 h 399"/>
                  <a:gd name="T60" fmla="*/ 0 w 4342"/>
                  <a:gd name="T61" fmla="*/ 0 h 399"/>
                  <a:gd name="T62" fmla="*/ 0 w 4342"/>
                  <a:gd name="T63" fmla="*/ 0 h 399"/>
                  <a:gd name="T64" fmla="*/ 0 w 4342"/>
                  <a:gd name="T65" fmla="*/ 0 h 3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342"/>
                  <a:gd name="T100" fmla="*/ 0 h 399"/>
                  <a:gd name="T101" fmla="*/ 4342 w 4342"/>
                  <a:gd name="T102" fmla="*/ 399 h 39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342" h="399">
                    <a:moveTo>
                      <a:pt x="34" y="53"/>
                    </a:moveTo>
                    <a:lnTo>
                      <a:pt x="234" y="59"/>
                    </a:lnTo>
                    <a:cubicBezTo>
                      <a:pt x="253" y="59"/>
                      <a:pt x="267" y="74"/>
                      <a:pt x="267" y="93"/>
                    </a:cubicBezTo>
                    <a:cubicBezTo>
                      <a:pt x="266" y="111"/>
                      <a:pt x="251" y="126"/>
                      <a:pt x="232" y="125"/>
                    </a:cubicBezTo>
                    <a:lnTo>
                      <a:pt x="33" y="119"/>
                    </a:lnTo>
                    <a:cubicBezTo>
                      <a:pt x="14" y="119"/>
                      <a:pt x="0" y="104"/>
                      <a:pt x="0" y="85"/>
                    </a:cubicBezTo>
                    <a:cubicBezTo>
                      <a:pt x="1" y="67"/>
                      <a:pt x="16" y="52"/>
                      <a:pt x="34" y="53"/>
                    </a:cubicBezTo>
                    <a:close/>
                    <a:moveTo>
                      <a:pt x="501" y="66"/>
                    </a:moveTo>
                    <a:lnTo>
                      <a:pt x="701" y="72"/>
                    </a:lnTo>
                    <a:cubicBezTo>
                      <a:pt x="719" y="73"/>
                      <a:pt x="734" y="88"/>
                      <a:pt x="733" y="106"/>
                    </a:cubicBezTo>
                    <a:cubicBezTo>
                      <a:pt x="733" y="125"/>
                      <a:pt x="717" y="139"/>
                      <a:pt x="699" y="139"/>
                    </a:cubicBezTo>
                    <a:lnTo>
                      <a:pt x="499" y="133"/>
                    </a:lnTo>
                    <a:cubicBezTo>
                      <a:pt x="481" y="132"/>
                      <a:pt x="466" y="117"/>
                      <a:pt x="467" y="99"/>
                    </a:cubicBezTo>
                    <a:cubicBezTo>
                      <a:pt x="467" y="80"/>
                      <a:pt x="483" y="66"/>
                      <a:pt x="501" y="66"/>
                    </a:cubicBezTo>
                    <a:close/>
                    <a:moveTo>
                      <a:pt x="967" y="80"/>
                    </a:moveTo>
                    <a:lnTo>
                      <a:pt x="1167" y="86"/>
                    </a:lnTo>
                    <a:cubicBezTo>
                      <a:pt x="1186" y="86"/>
                      <a:pt x="1200" y="102"/>
                      <a:pt x="1200" y="120"/>
                    </a:cubicBezTo>
                    <a:cubicBezTo>
                      <a:pt x="1199" y="138"/>
                      <a:pt x="1184" y="153"/>
                      <a:pt x="1165" y="152"/>
                    </a:cubicBezTo>
                    <a:lnTo>
                      <a:pt x="965" y="147"/>
                    </a:lnTo>
                    <a:cubicBezTo>
                      <a:pt x="947" y="146"/>
                      <a:pt x="933" y="131"/>
                      <a:pt x="933" y="112"/>
                    </a:cubicBezTo>
                    <a:cubicBezTo>
                      <a:pt x="934" y="94"/>
                      <a:pt x="949" y="79"/>
                      <a:pt x="967" y="80"/>
                    </a:cubicBezTo>
                    <a:close/>
                    <a:moveTo>
                      <a:pt x="1434" y="93"/>
                    </a:moveTo>
                    <a:lnTo>
                      <a:pt x="1634" y="99"/>
                    </a:lnTo>
                    <a:cubicBezTo>
                      <a:pt x="1652" y="100"/>
                      <a:pt x="1667" y="115"/>
                      <a:pt x="1666" y="133"/>
                    </a:cubicBezTo>
                    <a:cubicBezTo>
                      <a:pt x="1666" y="152"/>
                      <a:pt x="1650" y="166"/>
                      <a:pt x="1632" y="166"/>
                    </a:cubicBezTo>
                    <a:lnTo>
                      <a:pt x="1432" y="160"/>
                    </a:lnTo>
                    <a:cubicBezTo>
                      <a:pt x="1414" y="160"/>
                      <a:pt x="1399" y="144"/>
                      <a:pt x="1400" y="126"/>
                    </a:cubicBezTo>
                    <a:cubicBezTo>
                      <a:pt x="1400" y="107"/>
                      <a:pt x="1415" y="93"/>
                      <a:pt x="1434" y="93"/>
                    </a:cubicBezTo>
                    <a:close/>
                    <a:moveTo>
                      <a:pt x="1900" y="107"/>
                    </a:moveTo>
                    <a:lnTo>
                      <a:pt x="2100" y="113"/>
                    </a:lnTo>
                    <a:cubicBezTo>
                      <a:pt x="2119" y="113"/>
                      <a:pt x="2133" y="129"/>
                      <a:pt x="2133" y="147"/>
                    </a:cubicBezTo>
                    <a:cubicBezTo>
                      <a:pt x="2132" y="165"/>
                      <a:pt x="2117" y="180"/>
                      <a:pt x="2098" y="179"/>
                    </a:cubicBezTo>
                    <a:lnTo>
                      <a:pt x="1898" y="174"/>
                    </a:lnTo>
                    <a:cubicBezTo>
                      <a:pt x="1880" y="173"/>
                      <a:pt x="1865" y="158"/>
                      <a:pt x="1866" y="139"/>
                    </a:cubicBezTo>
                    <a:cubicBezTo>
                      <a:pt x="1867" y="121"/>
                      <a:pt x="1882" y="106"/>
                      <a:pt x="1900" y="107"/>
                    </a:cubicBezTo>
                    <a:close/>
                    <a:moveTo>
                      <a:pt x="2367" y="120"/>
                    </a:moveTo>
                    <a:lnTo>
                      <a:pt x="2567" y="126"/>
                    </a:lnTo>
                    <a:cubicBezTo>
                      <a:pt x="2585" y="127"/>
                      <a:pt x="2600" y="142"/>
                      <a:pt x="2599" y="161"/>
                    </a:cubicBezTo>
                    <a:cubicBezTo>
                      <a:pt x="2599" y="179"/>
                      <a:pt x="2583" y="193"/>
                      <a:pt x="2565" y="193"/>
                    </a:cubicBezTo>
                    <a:lnTo>
                      <a:pt x="2365" y="187"/>
                    </a:lnTo>
                    <a:cubicBezTo>
                      <a:pt x="2346" y="187"/>
                      <a:pt x="2332" y="171"/>
                      <a:pt x="2332" y="153"/>
                    </a:cubicBezTo>
                    <a:cubicBezTo>
                      <a:pt x="2333" y="134"/>
                      <a:pt x="2348" y="120"/>
                      <a:pt x="2367" y="120"/>
                    </a:cubicBezTo>
                    <a:close/>
                    <a:moveTo>
                      <a:pt x="2833" y="134"/>
                    </a:moveTo>
                    <a:lnTo>
                      <a:pt x="3033" y="140"/>
                    </a:lnTo>
                    <a:cubicBezTo>
                      <a:pt x="3052" y="140"/>
                      <a:pt x="3066" y="156"/>
                      <a:pt x="3066" y="174"/>
                    </a:cubicBezTo>
                    <a:cubicBezTo>
                      <a:pt x="3065" y="193"/>
                      <a:pt x="3050" y="207"/>
                      <a:pt x="3031" y="206"/>
                    </a:cubicBezTo>
                    <a:lnTo>
                      <a:pt x="2831" y="201"/>
                    </a:lnTo>
                    <a:cubicBezTo>
                      <a:pt x="2813" y="200"/>
                      <a:pt x="2798" y="185"/>
                      <a:pt x="2799" y="166"/>
                    </a:cubicBezTo>
                    <a:cubicBezTo>
                      <a:pt x="2800" y="148"/>
                      <a:pt x="2815" y="133"/>
                      <a:pt x="2833" y="134"/>
                    </a:cubicBezTo>
                    <a:close/>
                    <a:moveTo>
                      <a:pt x="3300" y="148"/>
                    </a:moveTo>
                    <a:lnTo>
                      <a:pt x="3500" y="153"/>
                    </a:lnTo>
                    <a:cubicBezTo>
                      <a:pt x="3518" y="154"/>
                      <a:pt x="3533" y="169"/>
                      <a:pt x="3532" y="188"/>
                    </a:cubicBezTo>
                    <a:cubicBezTo>
                      <a:pt x="3531" y="206"/>
                      <a:pt x="3516" y="221"/>
                      <a:pt x="3498" y="220"/>
                    </a:cubicBezTo>
                    <a:lnTo>
                      <a:pt x="3298" y="214"/>
                    </a:lnTo>
                    <a:cubicBezTo>
                      <a:pt x="3279" y="214"/>
                      <a:pt x="3265" y="198"/>
                      <a:pt x="3265" y="180"/>
                    </a:cubicBezTo>
                    <a:cubicBezTo>
                      <a:pt x="3266" y="162"/>
                      <a:pt x="3281" y="147"/>
                      <a:pt x="3300" y="148"/>
                    </a:cubicBezTo>
                    <a:close/>
                    <a:moveTo>
                      <a:pt x="3766" y="161"/>
                    </a:moveTo>
                    <a:lnTo>
                      <a:pt x="3966" y="167"/>
                    </a:lnTo>
                    <a:cubicBezTo>
                      <a:pt x="3985" y="167"/>
                      <a:pt x="3999" y="183"/>
                      <a:pt x="3998" y="201"/>
                    </a:cubicBezTo>
                    <a:cubicBezTo>
                      <a:pt x="3998" y="220"/>
                      <a:pt x="3983" y="234"/>
                      <a:pt x="3964" y="234"/>
                    </a:cubicBezTo>
                    <a:lnTo>
                      <a:pt x="3764" y="228"/>
                    </a:lnTo>
                    <a:cubicBezTo>
                      <a:pt x="3746" y="227"/>
                      <a:pt x="3731" y="212"/>
                      <a:pt x="3732" y="193"/>
                    </a:cubicBezTo>
                    <a:cubicBezTo>
                      <a:pt x="3732" y="175"/>
                      <a:pt x="3748" y="161"/>
                      <a:pt x="3766" y="161"/>
                    </a:cubicBezTo>
                    <a:close/>
                    <a:moveTo>
                      <a:pt x="3948" y="0"/>
                    </a:moveTo>
                    <a:lnTo>
                      <a:pt x="4342" y="211"/>
                    </a:lnTo>
                    <a:lnTo>
                      <a:pt x="3936" y="399"/>
                    </a:lnTo>
                    <a:lnTo>
                      <a:pt x="3948" y="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3" name="Freeform 1064"/>
              <p:cNvSpPr>
                <a:spLocks noEditPoints="1"/>
              </p:cNvSpPr>
              <p:nvPr/>
            </p:nvSpPr>
            <p:spPr bwMode="auto">
              <a:xfrm>
                <a:off x="671" y="2276"/>
                <a:ext cx="175" cy="51"/>
              </a:xfrm>
              <a:custGeom>
                <a:avLst/>
                <a:gdLst>
                  <a:gd name="T0" fmla="*/ 0 w 3936"/>
                  <a:gd name="T1" fmla="*/ 0 h 712"/>
                  <a:gd name="T2" fmla="*/ 0 w 3936"/>
                  <a:gd name="T3" fmla="*/ 0 h 712"/>
                  <a:gd name="T4" fmla="*/ 0 w 3936"/>
                  <a:gd name="T5" fmla="*/ 0 h 712"/>
                  <a:gd name="T6" fmla="*/ 0 w 3936"/>
                  <a:gd name="T7" fmla="*/ 0 h 712"/>
                  <a:gd name="T8" fmla="*/ 0 w 3936"/>
                  <a:gd name="T9" fmla="*/ 0 h 712"/>
                  <a:gd name="T10" fmla="*/ 0 w 3936"/>
                  <a:gd name="T11" fmla="*/ 0 h 712"/>
                  <a:gd name="T12" fmla="*/ 0 w 3936"/>
                  <a:gd name="T13" fmla="*/ 0 h 712"/>
                  <a:gd name="T14" fmla="*/ 0 w 3936"/>
                  <a:gd name="T15" fmla="*/ 0 h 712"/>
                  <a:gd name="T16" fmla="*/ 0 w 3936"/>
                  <a:gd name="T17" fmla="*/ 0 h 712"/>
                  <a:gd name="T18" fmla="*/ 0 w 3936"/>
                  <a:gd name="T19" fmla="*/ 0 h 712"/>
                  <a:gd name="T20" fmla="*/ 0 w 3936"/>
                  <a:gd name="T21" fmla="*/ 0 h 712"/>
                  <a:gd name="T22" fmla="*/ 0 w 3936"/>
                  <a:gd name="T23" fmla="*/ 0 h 712"/>
                  <a:gd name="T24" fmla="*/ 0 w 3936"/>
                  <a:gd name="T25" fmla="*/ 0 h 712"/>
                  <a:gd name="T26" fmla="*/ 0 w 3936"/>
                  <a:gd name="T27" fmla="*/ 0 h 712"/>
                  <a:gd name="T28" fmla="*/ 0 w 3936"/>
                  <a:gd name="T29" fmla="*/ 0 h 712"/>
                  <a:gd name="T30" fmla="*/ 0 w 3936"/>
                  <a:gd name="T31" fmla="*/ 0 h 712"/>
                  <a:gd name="T32" fmla="*/ 0 w 3936"/>
                  <a:gd name="T33" fmla="*/ 0 h 712"/>
                  <a:gd name="T34" fmla="*/ 0 w 3936"/>
                  <a:gd name="T35" fmla="*/ 0 h 712"/>
                  <a:gd name="T36" fmla="*/ 0 w 3936"/>
                  <a:gd name="T37" fmla="*/ 0 h 712"/>
                  <a:gd name="T38" fmla="*/ 0 w 3936"/>
                  <a:gd name="T39" fmla="*/ 0 h 712"/>
                  <a:gd name="T40" fmla="*/ 0 w 3936"/>
                  <a:gd name="T41" fmla="*/ 0 h 712"/>
                  <a:gd name="T42" fmla="*/ 0 w 3936"/>
                  <a:gd name="T43" fmla="*/ 0 h 712"/>
                  <a:gd name="T44" fmla="*/ 0 w 3936"/>
                  <a:gd name="T45" fmla="*/ 0 h 712"/>
                  <a:gd name="T46" fmla="*/ 0 w 3936"/>
                  <a:gd name="T47" fmla="*/ 0 h 712"/>
                  <a:gd name="T48" fmla="*/ 0 w 3936"/>
                  <a:gd name="T49" fmla="*/ 0 h 712"/>
                  <a:gd name="T50" fmla="*/ 0 w 3936"/>
                  <a:gd name="T51" fmla="*/ 0 h 712"/>
                  <a:gd name="T52" fmla="*/ 0 w 3936"/>
                  <a:gd name="T53" fmla="*/ 0 h 712"/>
                  <a:gd name="T54" fmla="*/ 0 w 3936"/>
                  <a:gd name="T55" fmla="*/ 0 h 712"/>
                  <a:gd name="T56" fmla="*/ 0 w 3936"/>
                  <a:gd name="T57" fmla="*/ 0 h 712"/>
                  <a:gd name="T58" fmla="*/ 0 w 3936"/>
                  <a:gd name="T59" fmla="*/ 0 h 712"/>
                  <a:gd name="T60" fmla="*/ 0 w 3936"/>
                  <a:gd name="T61" fmla="*/ 0 h 712"/>
                  <a:gd name="T62" fmla="*/ 0 w 3936"/>
                  <a:gd name="T63" fmla="*/ 0 h 712"/>
                  <a:gd name="T64" fmla="*/ 0 w 3936"/>
                  <a:gd name="T65" fmla="*/ 0 h 712"/>
                  <a:gd name="T66" fmla="*/ 0 w 3936"/>
                  <a:gd name="T67" fmla="*/ 0 h 712"/>
                  <a:gd name="T68" fmla="*/ 0 w 3936"/>
                  <a:gd name="T69" fmla="*/ 0 h 712"/>
                  <a:gd name="T70" fmla="*/ 0 w 3936"/>
                  <a:gd name="T71" fmla="*/ 0 h 712"/>
                  <a:gd name="T72" fmla="*/ 0 w 3936"/>
                  <a:gd name="T73" fmla="*/ 0 h 712"/>
                  <a:gd name="T74" fmla="*/ 0 w 3936"/>
                  <a:gd name="T75" fmla="*/ 0 h 712"/>
                  <a:gd name="T76" fmla="*/ 0 w 3936"/>
                  <a:gd name="T77" fmla="*/ 0 h 712"/>
                  <a:gd name="T78" fmla="*/ 0 w 3936"/>
                  <a:gd name="T79" fmla="*/ 0 h 712"/>
                  <a:gd name="T80" fmla="*/ 0 w 3936"/>
                  <a:gd name="T81" fmla="*/ 0 h 712"/>
                  <a:gd name="T82" fmla="*/ 0 w 3936"/>
                  <a:gd name="T83" fmla="*/ 0 h 712"/>
                  <a:gd name="T84" fmla="*/ 0 w 3936"/>
                  <a:gd name="T85" fmla="*/ 0 h 712"/>
                  <a:gd name="T86" fmla="*/ 0 w 3936"/>
                  <a:gd name="T87" fmla="*/ 0 h 712"/>
                  <a:gd name="T88" fmla="*/ 0 w 3936"/>
                  <a:gd name="T89" fmla="*/ 0 h 712"/>
                  <a:gd name="T90" fmla="*/ 0 w 3936"/>
                  <a:gd name="T91" fmla="*/ 0 h 712"/>
                  <a:gd name="T92" fmla="*/ 0 w 3936"/>
                  <a:gd name="T93" fmla="*/ 0 h 712"/>
                  <a:gd name="T94" fmla="*/ 0 w 3936"/>
                  <a:gd name="T95" fmla="*/ 0 h 712"/>
                  <a:gd name="T96" fmla="*/ 0 w 3936"/>
                  <a:gd name="T97" fmla="*/ 0 h 712"/>
                  <a:gd name="T98" fmla="*/ 0 w 3936"/>
                  <a:gd name="T99" fmla="*/ 0 h 712"/>
                  <a:gd name="T100" fmla="*/ 0 w 3936"/>
                  <a:gd name="T101" fmla="*/ 0 h 712"/>
                  <a:gd name="T102" fmla="*/ 0 w 3936"/>
                  <a:gd name="T103" fmla="*/ 0 h 712"/>
                  <a:gd name="T104" fmla="*/ 0 w 3936"/>
                  <a:gd name="T105" fmla="*/ 0 h 712"/>
                  <a:gd name="T106" fmla="*/ 0 w 3936"/>
                  <a:gd name="T107" fmla="*/ 0 h 712"/>
                  <a:gd name="T108" fmla="*/ 0 w 3936"/>
                  <a:gd name="T109" fmla="*/ 0 h 712"/>
                  <a:gd name="T110" fmla="*/ 0 w 3936"/>
                  <a:gd name="T111" fmla="*/ 0 h 712"/>
                  <a:gd name="T112" fmla="*/ 0 w 3936"/>
                  <a:gd name="T113" fmla="*/ 0 h 712"/>
                  <a:gd name="T114" fmla="*/ 0 w 3936"/>
                  <a:gd name="T115" fmla="*/ 0 h 712"/>
                  <a:gd name="T116" fmla="*/ 0 w 3936"/>
                  <a:gd name="T117" fmla="*/ 0 h 712"/>
                  <a:gd name="T118" fmla="*/ 0 w 3936"/>
                  <a:gd name="T119" fmla="*/ 0 h 71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36"/>
                  <a:gd name="T181" fmla="*/ 0 h 712"/>
                  <a:gd name="T182" fmla="*/ 3936 w 3936"/>
                  <a:gd name="T183" fmla="*/ 712 h 71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36" h="712">
                    <a:moveTo>
                      <a:pt x="40" y="2"/>
                    </a:moveTo>
                    <a:lnTo>
                      <a:pt x="238" y="29"/>
                    </a:lnTo>
                    <a:cubicBezTo>
                      <a:pt x="257" y="32"/>
                      <a:pt x="269" y="49"/>
                      <a:pt x="267" y="67"/>
                    </a:cubicBezTo>
                    <a:cubicBezTo>
                      <a:pt x="264" y="85"/>
                      <a:pt x="248" y="98"/>
                      <a:pt x="229" y="95"/>
                    </a:cubicBezTo>
                    <a:lnTo>
                      <a:pt x="31" y="68"/>
                    </a:lnTo>
                    <a:cubicBezTo>
                      <a:pt x="13" y="66"/>
                      <a:pt x="0" y="49"/>
                      <a:pt x="3" y="31"/>
                    </a:cubicBezTo>
                    <a:cubicBezTo>
                      <a:pt x="5" y="12"/>
                      <a:pt x="22" y="0"/>
                      <a:pt x="40" y="2"/>
                    </a:cubicBezTo>
                    <a:close/>
                    <a:moveTo>
                      <a:pt x="503" y="65"/>
                    </a:moveTo>
                    <a:lnTo>
                      <a:pt x="701" y="92"/>
                    </a:lnTo>
                    <a:cubicBezTo>
                      <a:pt x="719" y="95"/>
                      <a:pt x="732" y="112"/>
                      <a:pt x="729" y="130"/>
                    </a:cubicBezTo>
                    <a:cubicBezTo>
                      <a:pt x="727" y="148"/>
                      <a:pt x="710" y="161"/>
                      <a:pt x="692" y="158"/>
                    </a:cubicBezTo>
                    <a:lnTo>
                      <a:pt x="494" y="131"/>
                    </a:lnTo>
                    <a:cubicBezTo>
                      <a:pt x="475" y="129"/>
                      <a:pt x="463" y="112"/>
                      <a:pt x="465" y="94"/>
                    </a:cubicBezTo>
                    <a:cubicBezTo>
                      <a:pt x="468" y="76"/>
                      <a:pt x="484" y="63"/>
                      <a:pt x="503" y="65"/>
                    </a:cubicBezTo>
                    <a:close/>
                    <a:moveTo>
                      <a:pt x="965" y="129"/>
                    </a:moveTo>
                    <a:lnTo>
                      <a:pt x="1163" y="156"/>
                    </a:lnTo>
                    <a:cubicBezTo>
                      <a:pt x="1181" y="158"/>
                      <a:pt x="1194" y="175"/>
                      <a:pt x="1192" y="193"/>
                    </a:cubicBezTo>
                    <a:cubicBezTo>
                      <a:pt x="1189" y="211"/>
                      <a:pt x="1172" y="224"/>
                      <a:pt x="1154" y="222"/>
                    </a:cubicBezTo>
                    <a:lnTo>
                      <a:pt x="956" y="195"/>
                    </a:lnTo>
                    <a:cubicBezTo>
                      <a:pt x="938" y="192"/>
                      <a:pt x="925" y="175"/>
                      <a:pt x="928" y="157"/>
                    </a:cubicBezTo>
                    <a:cubicBezTo>
                      <a:pt x="930" y="139"/>
                      <a:pt x="947" y="126"/>
                      <a:pt x="965" y="129"/>
                    </a:cubicBezTo>
                    <a:close/>
                    <a:moveTo>
                      <a:pt x="1427" y="192"/>
                    </a:moveTo>
                    <a:lnTo>
                      <a:pt x="1626" y="219"/>
                    </a:lnTo>
                    <a:cubicBezTo>
                      <a:pt x="1644" y="221"/>
                      <a:pt x="1657" y="238"/>
                      <a:pt x="1654" y="256"/>
                    </a:cubicBezTo>
                    <a:cubicBezTo>
                      <a:pt x="1652" y="275"/>
                      <a:pt x="1635" y="287"/>
                      <a:pt x="1617" y="285"/>
                    </a:cubicBezTo>
                    <a:lnTo>
                      <a:pt x="1418" y="258"/>
                    </a:lnTo>
                    <a:cubicBezTo>
                      <a:pt x="1400" y="255"/>
                      <a:pt x="1387" y="239"/>
                      <a:pt x="1390" y="220"/>
                    </a:cubicBezTo>
                    <a:cubicBezTo>
                      <a:pt x="1392" y="202"/>
                      <a:pt x="1409" y="189"/>
                      <a:pt x="1427" y="192"/>
                    </a:cubicBezTo>
                    <a:close/>
                    <a:moveTo>
                      <a:pt x="1890" y="255"/>
                    </a:moveTo>
                    <a:lnTo>
                      <a:pt x="2088" y="282"/>
                    </a:lnTo>
                    <a:cubicBezTo>
                      <a:pt x="2106" y="285"/>
                      <a:pt x="2119" y="301"/>
                      <a:pt x="2116" y="320"/>
                    </a:cubicBezTo>
                    <a:cubicBezTo>
                      <a:pt x="2114" y="338"/>
                      <a:pt x="2097" y="351"/>
                      <a:pt x="2079" y="348"/>
                    </a:cubicBezTo>
                    <a:lnTo>
                      <a:pt x="1881" y="321"/>
                    </a:lnTo>
                    <a:cubicBezTo>
                      <a:pt x="1862" y="319"/>
                      <a:pt x="1850" y="302"/>
                      <a:pt x="1852" y="284"/>
                    </a:cubicBezTo>
                    <a:cubicBezTo>
                      <a:pt x="1855" y="265"/>
                      <a:pt x="1872" y="253"/>
                      <a:pt x="1890" y="255"/>
                    </a:cubicBezTo>
                    <a:close/>
                    <a:moveTo>
                      <a:pt x="2352" y="318"/>
                    </a:moveTo>
                    <a:lnTo>
                      <a:pt x="2550" y="345"/>
                    </a:lnTo>
                    <a:cubicBezTo>
                      <a:pt x="2569" y="348"/>
                      <a:pt x="2581" y="365"/>
                      <a:pt x="2579" y="383"/>
                    </a:cubicBezTo>
                    <a:cubicBezTo>
                      <a:pt x="2576" y="401"/>
                      <a:pt x="2559" y="414"/>
                      <a:pt x="2541" y="411"/>
                    </a:cubicBezTo>
                    <a:lnTo>
                      <a:pt x="2343" y="384"/>
                    </a:lnTo>
                    <a:cubicBezTo>
                      <a:pt x="2325" y="382"/>
                      <a:pt x="2312" y="365"/>
                      <a:pt x="2315" y="347"/>
                    </a:cubicBezTo>
                    <a:cubicBezTo>
                      <a:pt x="2317" y="329"/>
                      <a:pt x="2334" y="316"/>
                      <a:pt x="2352" y="318"/>
                    </a:cubicBezTo>
                    <a:close/>
                    <a:moveTo>
                      <a:pt x="2814" y="381"/>
                    </a:moveTo>
                    <a:lnTo>
                      <a:pt x="3013" y="409"/>
                    </a:lnTo>
                    <a:cubicBezTo>
                      <a:pt x="3031" y="411"/>
                      <a:pt x="3044" y="428"/>
                      <a:pt x="3041" y="446"/>
                    </a:cubicBezTo>
                    <a:cubicBezTo>
                      <a:pt x="3039" y="464"/>
                      <a:pt x="3022" y="477"/>
                      <a:pt x="3004" y="475"/>
                    </a:cubicBezTo>
                    <a:lnTo>
                      <a:pt x="2805" y="448"/>
                    </a:lnTo>
                    <a:cubicBezTo>
                      <a:pt x="2787" y="445"/>
                      <a:pt x="2774" y="428"/>
                      <a:pt x="2777" y="410"/>
                    </a:cubicBezTo>
                    <a:cubicBezTo>
                      <a:pt x="2779" y="392"/>
                      <a:pt x="2796" y="379"/>
                      <a:pt x="2814" y="381"/>
                    </a:cubicBezTo>
                    <a:close/>
                    <a:moveTo>
                      <a:pt x="3277" y="445"/>
                    </a:moveTo>
                    <a:lnTo>
                      <a:pt x="3475" y="472"/>
                    </a:lnTo>
                    <a:cubicBezTo>
                      <a:pt x="3493" y="474"/>
                      <a:pt x="3506" y="491"/>
                      <a:pt x="3504" y="509"/>
                    </a:cubicBezTo>
                    <a:cubicBezTo>
                      <a:pt x="3501" y="528"/>
                      <a:pt x="3484" y="540"/>
                      <a:pt x="3466" y="538"/>
                    </a:cubicBezTo>
                    <a:lnTo>
                      <a:pt x="3268" y="511"/>
                    </a:lnTo>
                    <a:cubicBezTo>
                      <a:pt x="3250" y="508"/>
                      <a:pt x="3237" y="491"/>
                      <a:pt x="3239" y="473"/>
                    </a:cubicBezTo>
                    <a:cubicBezTo>
                      <a:pt x="3242" y="455"/>
                      <a:pt x="3259" y="442"/>
                      <a:pt x="3277" y="445"/>
                    </a:cubicBezTo>
                    <a:close/>
                    <a:moveTo>
                      <a:pt x="3567" y="316"/>
                    </a:moveTo>
                    <a:lnTo>
                      <a:pt x="3936" y="568"/>
                    </a:lnTo>
                    <a:lnTo>
                      <a:pt x="3512" y="712"/>
                    </a:lnTo>
                    <a:lnTo>
                      <a:pt x="3567" y="316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4" name="Freeform 1065"/>
              <p:cNvSpPr>
                <a:spLocks noEditPoints="1"/>
              </p:cNvSpPr>
              <p:nvPr/>
            </p:nvSpPr>
            <p:spPr bwMode="auto">
              <a:xfrm>
                <a:off x="624" y="2158"/>
                <a:ext cx="219" cy="129"/>
              </a:xfrm>
              <a:custGeom>
                <a:avLst/>
                <a:gdLst>
                  <a:gd name="T0" fmla="*/ 0 w 4913"/>
                  <a:gd name="T1" fmla="*/ 0 h 1818"/>
                  <a:gd name="T2" fmla="*/ 0 w 4913"/>
                  <a:gd name="T3" fmla="*/ 0 h 1818"/>
                  <a:gd name="T4" fmla="*/ 0 w 4913"/>
                  <a:gd name="T5" fmla="*/ 0 h 1818"/>
                  <a:gd name="T6" fmla="*/ 0 w 4913"/>
                  <a:gd name="T7" fmla="*/ 0 h 1818"/>
                  <a:gd name="T8" fmla="*/ 0 w 4913"/>
                  <a:gd name="T9" fmla="*/ 0 h 1818"/>
                  <a:gd name="T10" fmla="*/ 0 w 4913"/>
                  <a:gd name="T11" fmla="*/ 0 h 1818"/>
                  <a:gd name="T12" fmla="*/ 0 w 4913"/>
                  <a:gd name="T13" fmla="*/ 0 h 1818"/>
                  <a:gd name="T14" fmla="*/ 0 w 4913"/>
                  <a:gd name="T15" fmla="*/ 0 h 1818"/>
                  <a:gd name="T16" fmla="*/ 0 w 4913"/>
                  <a:gd name="T17" fmla="*/ 0 h 1818"/>
                  <a:gd name="T18" fmla="*/ 0 w 4913"/>
                  <a:gd name="T19" fmla="*/ 0 h 1818"/>
                  <a:gd name="T20" fmla="*/ 0 w 4913"/>
                  <a:gd name="T21" fmla="*/ 0 h 1818"/>
                  <a:gd name="T22" fmla="*/ 0 w 4913"/>
                  <a:gd name="T23" fmla="*/ 0 h 1818"/>
                  <a:gd name="T24" fmla="*/ 0 w 4913"/>
                  <a:gd name="T25" fmla="*/ 0 h 1818"/>
                  <a:gd name="T26" fmla="*/ 0 w 4913"/>
                  <a:gd name="T27" fmla="*/ 0 h 1818"/>
                  <a:gd name="T28" fmla="*/ 0 w 4913"/>
                  <a:gd name="T29" fmla="*/ 0 h 1818"/>
                  <a:gd name="T30" fmla="*/ 0 w 4913"/>
                  <a:gd name="T31" fmla="*/ 0 h 1818"/>
                  <a:gd name="T32" fmla="*/ 0 w 4913"/>
                  <a:gd name="T33" fmla="*/ 0 h 1818"/>
                  <a:gd name="T34" fmla="*/ 0 w 4913"/>
                  <a:gd name="T35" fmla="*/ 0 h 1818"/>
                  <a:gd name="T36" fmla="*/ 0 w 4913"/>
                  <a:gd name="T37" fmla="*/ 0 h 1818"/>
                  <a:gd name="T38" fmla="*/ 0 w 4913"/>
                  <a:gd name="T39" fmla="*/ 0 h 1818"/>
                  <a:gd name="T40" fmla="*/ 0 w 4913"/>
                  <a:gd name="T41" fmla="*/ 0 h 1818"/>
                  <a:gd name="T42" fmla="*/ 0 w 4913"/>
                  <a:gd name="T43" fmla="*/ 0 h 1818"/>
                  <a:gd name="T44" fmla="*/ 0 w 4913"/>
                  <a:gd name="T45" fmla="*/ 0 h 1818"/>
                  <a:gd name="T46" fmla="*/ 0 w 4913"/>
                  <a:gd name="T47" fmla="*/ 0 h 1818"/>
                  <a:gd name="T48" fmla="*/ 0 w 4913"/>
                  <a:gd name="T49" fmla="*/ 0 h 1818"/>
                  <a:gd name="T50" fmla="*/ 0 w 4913"/>
                  <a:gd name="T51" fmla="*/ 0 h 1818"/>
                  <a:gd name="T52" fmla="*/ 0 w 4913"/>
                  <a:gd name="T53" fmla="*/ 0 h 1818"/>
                  <a:gd name="T54" fmla="*/ 0 w 4913"/>
                  <a:gd name="T55" fmla="*/ 0 h 1818"/>
                  <a:gd name="T56" fmla="*/ 0 w 4913"/>
                  <a:gd name="T57" fmla="*/ 0 h 1818"/>
                  <a:gd name="T58" fmla="*/ 0 w 4913"/>
                  <a:gd name="T59" fmla="*/ 0 h 1818"/>
                  <a:gd name="T60" fmla="*/ 0 w 4913"/>
                  <a:gd name="T61" fmla="*/ 0 h 1818"/>
                  <a:gd name="T62" fmla="*/ 0 w 4913"/>
                  <a:gd name="T63" fmla="*/ 0 h 1818"/>
                  <a:gd name="T64" fmla="*/ 0 w 4913"/>
                  <a:gd name="T65" fmla="*/ 1 h 1818"/>
                  <a:gd name="T66" fmla="*/ 0 w 4913"/>
                  <a:gd name="T67" fmla="*/ 0 h 1818"/>
                  <a:gd name="T68" fmla="*/ 0 w 4913"/>
                  <a:gd name="T69" fmla="*/ 0 h 1818"/>
                  <a:gd name="T70" fmla="*/ 0 w 4913"/>
                  <a:gd name="T71" fmla="*/ 1 h 1818"/>
                  <a:gd name="T72" fmla="*/ 0 w 4913"/>
                  <a:gd name="T73" fmla="*/ 1 h 1818"/>
                  <a:gd name="T74" fmla="*/ 0 w 4913"/>
                  <a:gd name="T75" fmla="*/ 1 h 1818"/>
                  <a:gd name="T76" fmla="*/ 0 w 4913"/>
                  <a:gd name="T77" fmla="*/ 0 h 1818"/>
                  <a:gd name="T78" fmla="*/ 0 w 4913"/>
                  <a:gd name="T79" fmla="*/ 1 h 181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913"/>
                  <a:gd name="T121" fmla="*/ 0 h 1818"/>
                  <a:gd name="T122" fmla="*/ 4913 w 4913"/>
                  <a:gd name="T123" fmla="*/ 1818 h 181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913" h="1818">
                    <a:moveTo>
                      <a:pt x="49" y="6"/>
                    </a:moveTo>
                    <a:lnTo>
                      <a:pt x="237" y="73"/>
                    </a:lnTo>
                    <a:cubicBezTo>
                      <a:pt x="255" y="79"/>
                      <a:pt x="264" y="98"/>
                      <a:pt x="258" y="116"/>
                    </a:cubicBezTo>
                    <a:cubicBezTo>
                      <a:pt x="252" y="133"/>
                      <a:pt x="233" y="142"/>
                      <a:pt x="215" y="136"/>
                    </a:cubicBezTo>
                    <a:lnTo>
                      <a:pt x="27" y="69"/>
                    </a:lnTo>
                    <a:cubicBezTo>
                      <a:pt x="9" y="63"/>
                      <a:pt x="0" y="44"/>
                      <a:pt x="6" y="27"/>
                    </a:cubicBezTo>
                    <a:cubicBezTo>
                      <a:pt x="13" y="9"/>
                      <a:pt x="32" y="0"/>
                      <a:pt x="49" y="6"/>
                    </a:cubicBezTo>
                    <a:close/>
                    <a:moveTo>
                      <a:pt x="489" y="162"/>
                    </a:moveTo>
                    <a:lnTo>
                      <a:pt x="677" y="229"/>
                    </a:lnTo>
                    <a:cubicBezTo>
                      <a:pt x="695" y="235"/>
                      <a:pt x="704" y="254"/>
                      <a:pt x="698" y="271"/>
                    </a:cubicBezTo>
                    <a:cubicBezTo>
                      <a:pt x="692" y="289"/>
                      <a:pt x="673" y="298"/>
                      <a:pt x="655" y="292"/>
                    </a:cubicBezTo>
                    <a:lnTo>
                      <a:pt x="467" y="225"/>
                    </a:lnTo>
                    <a:cubicBezTo>
                      <a:pt x="449" y="219"/>
                      <a:pt x="440" y="200"/>
                      <a:pt x="446" y="182"/>
                    </a:cubicBezTo>
                    <a:cubicBezTo>
                      <a:pt x="452" y="165"/>
                      <a:pt x="472" y="156"/>
                      <a:pt x="489" y="162"/>
                    </a:cubicBezTo>
                    <a:close/>
                    <a:moveTo>
                      <a:pt x="929" y="318"/>
                    </a:moveTo>
                    <a:lnTo>
                      <a:pt x="1117" y="384"/>
                    </a:lnTo>
                    <a:cubicBezTo>
                      <a:pt x="1135" y="391"/>
                      <a:pt x="1144" y="410"/>
                      <a:pt x="1138" y="427"/>
                    </a:cubicBezTo>
                    <a:cubicBezTo>
                      <a:pt x="1132" y="444"/>
                      <a:pt x="1112" y="453"/>
                      <a:pt x="1095" y="447"/>
                    </a:cubicBezTo>
                    <a:lnTo>
                      <a:pt x="907" y="381"/>
                    </a:lnTo>
                    <a:cubicBezTo>
                      <a:pt x="889" y="374"/>
                      <a:pt x="880" y="355"/>
                      <a:pt x="886" y="338"/>
                    </a:cubicBezTo>
                    <a:cubicBezTo>
                      <a:pt x="892" y="321"/>
                      <a:pt x="911" y="312"/>
                      <a:pt x="929" y="318"/>
                    </a:cubicBezTo>
                    <a:close/>
                    <a:moveTo>
                      <a:pt x="1369" y="473"/>
                    </a:moveTo>
                    <a:lnTo>
                      <a:pt x="1557" y="540"/>
                    </a:lnTo>
                    <a:cubicBezTo>
                      <a:pt x="1575" y="546"/>
                      <a:pt x="1584" y="565"/>
                      <a:pt x="1578" y="583"/>
                    </a:cubicBezTo>
                    <a:cubicBezTo>
                      <a:pt x="1571" y="600"/>
                      <a:pt x="1552" y="609"/>
                      <a:pt x="1535" y="603"/>
                    </a:cubicBezTo>
                    <a:lnTo>
                      <a:pt x="1346" y="536"/>
                    </a:lnTo>
                    <a:cubicBezTo>
                      <a:pt x="1329" y="530"/>
                      <a:pt x="1320" y="511"/>
                      <a:pt x="1326" y="494"/>
                    </a:cubicBezTo>
                    <a:cubicBezTo>
                      <a:pt x="1332" y="476"/>
                      <a:pt x="1351" y="467"/>
                      <a:pt x="1369" y="473"/>
                    </a:cubicBezTo>
                    <a:close/>
                    <a:moveTo>
                      <a:pt x="1809" y="629"/>
                    </a:moveTo>
                    <a:lnTo>
                      <a:pt x="1997" y="696"/>
                    </a:lnTo>
                    <a:cubicBezTo>
                      <a:pt x="2015" y="702"/>
                      <a:pt x="2024" y="721"/>
                      <a:pt x="2018" y="738"/>
                    </a:cubicBezTo>
                    <a:cubicBezTo>
                      <a:pt x="2011" y="756"/>
                      <a:pt x="1992" y="765"/>
                      <a:pt x="1975" y="759"/>
                    </a:cubicBezTo>
                    <a:lnTo>
                      <a:pt x="1786" y="692"/>
                    </a:lnTo>
                    <a:cubicBezTo>
                      <a:pt x="1769" y="686"/>
                      <a:pt x="1760" y="667"/>
                      <a:pt x="1766" y="649"/>
                    </a:cubicBezTo>
                    <a:cubicBezTo>
                      <a:pt x="1772" y="632"/>
                      <a:pt x="1791" y="623"/>
                      <a:pt x="1809" y="629"/>
                    </a:cubicBezTo>
                    <a:close/>
                    <a:moveTo>
                      <a:pt x="2249" y="785"/>
                    </a:moveTo>
                    <a:lnTo>
                      <a:pt x="2437" y="851"/>
                    </a:lnTo>
                    <a:cubicBezTo>
                      <a:pt x="2455" y="858"/>
                      <a:pt x="2464" y="877"/>
                      <a:pt x="2457" y="894"/>
                    </a:cubicBezTo>
                    <a:cubicBezTo>
                      <a:pt x="2451" y="911"/>
                      <a:pt x="2432" y="920"/>
                      <a:pt x="2415" y="914"/>
                    </a:cubicBezTo>
                    <a:lnTo>
                      <a:pt x="2226" y="848"/>
                    </a:lnTo>
                    <a:cubicBezTo>
                      <a:pt x="2209" y="841"/>
                      <a:pt x="2200" y="822"/>
                      <a:pt x="2206" y="805"/>
                    </a:cubicBezTo>
                    <a:cubicBezTo>
                      <a:pt x="2212" y="788"/>
                      <a:pt x="2231" y="779"/>
                      <a:pt x="2249" y="785"/>
                    </a:cubicBezTo>
                    <a:close/>
                    <a:moveTo>
                      <a:pt x="2689" y="940"/>
                    </a:moveTo>
                    <a:lnTo>
                      <a:pt x="2877" y="1007"/>
                    </a:lnTo>
                    <a:cubicBezTo>
                      <a:pt x="2894" y="1013"/>
                      <a:pt x="2904" y="1032"/>
                      <a:pt x="2897" y="1050"/>
                    </a:cubicBezTo>
                    <a:cubicBezTo>
                      <a:pt x="2891" y="1067"/>
                      <a:pt x="2872" y="1076"/>
                      <a:pt x="2855" y="1070"/>
                    </a:cubicBezTo>
                    <a:lnTo>
                      <a:pt x="2666" y="1003"/>
                    </a:lnTo>
                    <a:cubicBezTo>
                      <a:pt x="2649" y="997"/>
                      <a:pt x="2640" y="978"/>
                      <a:pt x="2646" y="961"/>
                    </a:cubicBezTo>
                    <a:cubicBezTo>
                      <a:pt x="2652" y="943"/>
                      <a:pt x="2671" y="934"/>
                      <a:pt x="2689" y="940"/>
                    </a:cubicBezTo>
                    <a:close/>
                    <a:moveTo>
                      <a:pt x="3128" y="1096"/>
                    </a:moveTo>
                    <a:lnTo>
                      <a:pt x="3317" y="1163"/>
                    </a:lnTo>
                    <a:cubicBezTo>
                      <a:pt x="3334" y="1169"/>
                      <a:pt x="3343" y="1188"/>
                      <a:pt x="3337" y="1205"/>
                    </a:cubicBezTo>
                    <a:cubicBezTo>
                      <a:pt x="3331" y="1223"/>
                      <a:pt x="3312" y="1232"/>
                      <a:pt x="3295" y="1226"/>
                    </a:cubicBezTo>
                    <a:lnTo>
                      <a:pt x="3106" y="1159"/>
                    </a:lnTo>
                    <a:cubicBezTo>
                      <a:pt x="3089" y="1153"/>
                      <a:pt x="3080" y="1134"/>
                      <a:pt x="3086" y="1116"/>
                    </a:cubicBezTo>
                    <a:cubicBezTo>
                      <a:pt x="3092" y="1099"/>
                      <a:pt x="3111" y="1090"/>
                      <a:pt x="3128" y="1096"/>
                    </a:cubicBezTo>
                    <a:close/>
                    <a:moveTo>
                      <a:pt x="3568" y="1252"/>
                    </a:moveTo>
                    <a:lnTo>
                      <a:pt x="3757" y="1318"/>
                    </a:lnTo>
                    <a:cubicBezTo>
                      <a:pt x="3774" y="1325"/>
                      <a:pt x="3783" y="1344"/>
                      <a:pt x="3777" y="1361"/>
                    </a:cubicBezTo>
                    <a:cubicBezTo>
                      <a:pt x="3771" y="1378"/>
                      <a:pt x="3752" y="1387"/>
                      <a:pt x="3735" y="1381"/>
                    </a:cubicBezTo>
                    <a:lnTo>
                      <a:pt x="3546" y="1315"/>
                    </a:lnTo>
                    <a:cubicBezTo>
                      <a:pt x="3529" y="1308"/>
                      <a:pt x="3520" y="1289"/>
                      <a:pt x="3526" y="1272"/>
                    </a:cubicBezTo>
                    <a:cubicBezTo>
                      <a:pt x="3532" y="1255"/>
                      <a:pt x="3551" y="1246"/>
                      <a:pt x="3568" y="1252"/>
                    </a:cubicBezTo>
                    <a:close/>
                    <a:moveTo>
                      <a:pt x="4008" y="1407"/>
                    </a:moveTo>
                    <a:lnTo>
                      <a:pt x="4197" y="1474"/>
                    </a:lnTo>
                    <a:cubicBezTo>
                      <a:pt x="4214" y="1480"/>
                      <a:pt x="4223" y="1499"/>
                      <a:pt x="4217" y="1517"/>
                    </a:cubicBezTo>
                    <a:cubicBezTo>
                      <a:pt x="4211" y="1534"/>
                      <a:pt x="4192" y="1543"/>
                      <a:pt x="4175" y="1537"/>
                    </a:cubicBezTo>
                    <a:lnTo>
                      <a:pt x="3986" y="1470"/>
                    </a:lnTo>
                    <a:cubicBezTo>
                      <a:pt x="3969" y="1464"/>
                      <a:pt x="3960" y="1445"/>
                      <a:pt x="3966" y="1428"/>
                    </a:cubicBezTo>
                    <a:cubicBezTo>
                      <a:pt x="3972" y="1410"/>
                      <a:pt x="3991" y="1401"/>
                      <a:pt x="4008" y="1407"/>
                    </a:cubicBezTo>
                    <a:close/>
                    <a:moveTo>
                      <a:pt x="4448" y="1563"/>
                    </a:moveTo>
                    <a:lnTo>
                      <a:pt x="4610" y="1620"/>
                    </a:lnTo>
                    <a:cubicBezTo>
                      <a:pt x="4627" y="1626"/>
                      <a:pt x="4636" y="1645"/>
                      <a:pt x="4630" y="1663"/>
                    </a:cubicBezTo>
                    <a:cubicBezTo>
                      <a:pt x="4624" y="1680"/>
                      <a:pt x="4605" y="1689"/>
                      <a:pt x="4587" y="1683"/>
                    </a:cubicBezTo>
                    <a:lnTo>
                      <a:pt x="4426" y="1626"/>
                    </a:lnTo>
                    <a:cubicBezTo>
                      <a:pt x="4409" y="1620"/>
                      <a:pt x="4400" y="1601"/>
                      <a:pt x="4406" y="1583"/>
                    </a:cubicBezTo>
                    <a:cubicBezTo>
                      <a:pt x="4412" y="1566"/>
                      <a:pt x="4431" y="1557"/>
                      <a:pt x="4448" y="1563"/>
                    </a:cubicBezTo>
                    <a:close/>
                    <a:moveTo>
                      <a:pt x="4602" y="1441"/>
                    </a:moveTo>
                    <a:lnTo>
                      <a:pt x="4913" y="1763"/>
                    </a:lnTo>
                    <a:lnTo>
                      <a:pt x="4469" y="1818"/>
                    </a:lnTo>
                    <a:lnTo>
                      <a:pt x="4602" y="1441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5" name="Freeform 1066"/>
              <p:cNvSpPr>
                <a:spLocks noEditPoints="1"/>
              </p:cNvSpPr>
              <p:nvPr/>
            </p:nvSpPr>
            <p:spPr bwMode="auto">
              <a:xfrm>
                <a:off x="739" y="2377"/>
                <a:ext cx="104" cy="33"/>
              </a:xfrm>
              <a:custGeom>
                <a:avLst/>
                <a:gdLst>
                  <a:gd name="T0" fmla="*/ 0 w 2327"/>
                  <a:gd name="T1" fmla="*/ 0 h 461"/>
                  <a:gd name="T2" fmla="*/ 0 w 2327"/>
                  <a:gd name="T3" fmla="*/ 0 h 461"/>
                  <a:gd name="T4" fmla="*/ 0 w 2327"/>
                  <a:gd name="T5" fmla="*/ 0 h 461"/>
                  <a:gd name="T6" fmla="*/ 0 w 2327"/>
                  <a:gd name="T7" fmla="*/ 0 h 461"/>
                  <a:gd name="T8" fmla="*/ 0 w 2327"/>
                  <a:gd name="T9" fmla="*/ 0 h 461"/>
                  <a:gd name="T10" fmla="*/ 0 w 2327"/>
                  <a:gd name="T11" fmla="*/ 0 h 461"/>
                  <a:gd name="T12" fmla="*/ 0 w 2327"/>
                  <a:gd name="T13" fmla="*/ 0 h 461"/>
                  <a:gd name="T14" fmla="*/ 0 w 2327"/>
                  <a:gd name="T15" fmla="*/ 0 h 461"/>
                  <a:gd name="T16" fmla="*/ 0 w 2327"/>
                  <a:gd name="T17" fmla="*/ 0 h 461"/>
                  <a:gd name="T18" fmla="*/ 0 w 2327"/>
                  <a:gd name="T19" fmla="*/ 0 h 461"/>
                  <a:gd name="T20" fmla="*/ 0 w 2327"/>
                  <a:gd name="T21" fmla="*/ 0 h 461"/>
                  <a:gd name="T22" fmla="*/ 0 w 2327"/>
                  <a:gd name="T23" fmla="*/ 0 h 461"/>
                  <a:gd name="T24" fmla="*/ 0 w 2327"/>
                  <a:gd name="T25" fmla="*/ 0 h 461"/>
                  <a:gd name="T26" fmla="*/ 0 w 2327"/>
                  <a:gd name="T27" fmla="*/ 0 h 461"/>
                  <a:gd name="T28" fmla="*/ 0 w 2327"/>
                  <a:gd name="T29" fmla="*/ 0 h 461"/>
                  <a:gd name="T30" fmla="*/ 0 w 2327"/>
                  <a:gd name="T31" fmla="*/ 0 h 461"/>
                  <a:gd name="T32" fmla="*/ 0 w 2327"/>
                  <a:gd name="T33" fmla="*/ 0 h 461"/>
                  <a:gd name="T34" fmla="*/ 0 w 2327"/>
                  <a:gd name="T35" fmla="*/ 0 h 461"/>
                  <a:gd name="T36" fmla="*/ 0 w 2327"/>
                  <a:gd name="T37" fmla="*/ 0 h 461"/>
                  <a:gd name="T38" fmla="*/ 0 w 2327"/>
                  <a:gd name="T39" fmla="*/ 0 h 461"/>
                  <a:gd name="T40" fmla="*/ 0 w 2327"/>
                  <a:gd name="T41" fmla="*/ 0 h 461"/>
                  <a:gd name="T42" fmla="*/ 0 w 2327"/>
                  <a:gd name="T43" fmla="*/ 0 h 461"/>
                  <a:gd name="T44" fmla="*/ 0 w 2327"/>
                  <a:gd name="T45" fmla="*/ 0 h 461"/>
                  <a:gd name="T46" fmla="*/ 0 w 2327"/>
                  <a:gd name="T47" fmla="*/ 0 h 461"/>
                  <a:gd name="T48" fmla="*/ 0 w 2327"/>
                  <a:gd name="T49" fmla="*/ 0 h 461"/>
                  <a:gd name="T50" fmla="*/ 0 w 2327"/>
                  <a:gd name="T51" fmla="*/ 0 h 461"/>
                  <a:gd name="T52" fmla="*/ 0 w 2327"/>
                  <a:gd name="T53" fmla="*/ 0 h 461"/>
                  <a:gd name="T54" fmla="*/ 0 w 2327"/>
                  <a:gd name="T55" fmla="*/ 0 h 461"/>
                  <a:gd name="T56" fmla="*/ 0 w 2327"/>
                  <a:gd name="T57" fmla="*/ 0 h 461"/>
                  <a:gd name="T58" fmla="*/ 0 w 2327"/>
                  <a:gd name="T59" fmla="*/ 0 h 461"/>
                  <a:gd name="T60" fmla="*/ 0 w 2327"/>
                  <a:gd name="T61" fmla="*/ 0 h 461"/>
                  <a:gd name="T62" fmla="*/ 0 w 2327"/>
                  <a:gd name="T63" fmla="*/ 0 h 461"/>
                  <a:gd name="T64" fmla="*/ 0 w 2327"/>
                  <a:gd name="T65" fmla="*/ 0 h 461"/>
                  <a:gd name="T66" fmla="*/ 0 w 2327"/>
                  <a:gd name="T67" fmla="*/ 0 h 461"/>
                  <a:gd name="T68" fmla="*/ 0 w 2327"/>
                  <a:gd name="T69" fmla="*/ 0 h 461"/>
                  <a:gd name="T70" fmla="*/ 0 w 2327"/>
                  <a:gd name="T71" fmla="*/ 0 h 461"/>
                  <a:gd name="T72" fmla="*/ 0 w 2327"/>
                  <a:gd name="T73" fmla="*/ 0 h 461"/>
                  <a:gd name="T74" fmla="*/ 0 w 2327"/>
                  <a:gd name="T75" fmla="*/ 0 h 461"/>
                  <a:gd name="T76" fmla="*/ 0 w 2327"/>
                  <a:gd name="T77" fmla="*/ 0 h 46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327"/>
                  <a:gd name="T118" fmla="*/ 0 h 461"/>
                  <a:gd name="T119" fmla="*/ 2327 w 2327"/>
                  <a:gd name="T120" fmla="*/ 461 h 46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327" h="461">
                    <a:moveTo>
                      <a:pt x="31" y="392"/>
                    </a:moveTo>
                    <a:lnTo>
                      <a:pt x="230" y="369"/>
                    </a:lnTo>
                    <a:cubicBezTo>
                      <a:pt x="248" y="366"/>
                      <a:pt x="265" y="379"/>
                      <a:pt x="267" y="398"/>
                    </a:cubicBezTo>
                    <a:cubicBezTo>
                      <a:pt x="269" y="416"/>
                      <a:pt x="256" y="433"/>
                      <a:pt x="238" y="435"/>
                    </a:cubicBezTo>
                    <a:lnTo>
                      <a:pt x="39" y="459"/>
                    </a:lnTo>
                    <a:cubicBezTo>
                      <a:pt x="21" y="461"/>
                      <a:pt x="4" y="448"/>
                      <a:pt x="2" y="429"/>
                    </a:cubicBezTo>
                    <a:cubicBezTo>
                      <a:pt x="0" y="411"/>
                      <a:pt x="13" y="395"/>
                      <a:pt x="31" y="392"/>
                    </a:cubicBezTo>
                    <a:close/>
                    <a:moveTo>
                      <a:pt x="495" y="337"/>
                    </a:moveTo>
                    <a:lnTo>
                      <a:pt x="693" y="313"/>
                    </a:lnTo>
                    <a:cubicBezTo>
                      <a:pt x="711" y="311"/>
                      <a:pt x="728" y="324"/>
                      <a:pt x="730" y="342"/>
                    </a:cubicBezTo>
                    <a:cubicBezTo>
                      <a:pt x="732" y="360"/>
                      <a:pt x="719" y="377"/>
                      <a:pt x="701" y="379"/>
                    </a:cubicBezTo>
                    <a:lnTo>
                      <a:pt x="502" y="403"/>
                    </a:lnTo>
                    <a:cubicBezTo>
                      <a:pt x="484" y="405"/>
                      <a:pt x="468" y="392"/>
                      <a:pt x="465" y="374"/>
                    </a:cubicBezTo>
                    <a:cubicBezTo>
                      <a:pt x="463" y="356"/>
                      <a:pt x="476" y="339"/>
                      <a:pt x="495" y="337"/>
                    </a:cubicBezTo>
                    <a:close/>
                    <a:moveTo>
                      <a:pt x="958" y="281"/>
                    </a:moveTo>
                    <a:lnTo>
                      <a:pt x="1156" y="257"/>
                    </a:lnTo>
                    <a:cubicBezTo>
                      <a:pt x="1175" y="255"/>
                      <a:pt x="1191" y="268"/>
                      <a:pt x="1193" y="286"/>
                    </a:cubicBezTo>
                    <a:cubicBezTo>
                      <a:pt x="1196" y="305"/>
                      <a:pt x="1183" y="321"/>
                      <a:pt x="1164" y="324"/>
                    </a:cubicBezTo>
                    <a:lnTo>
                      <a:pt x="966" y="347"/>
                    </a:lnTo>
                    <a:cubicBezTo>
                      <a:pt x="948" y="350"/>
                      <a:pt x="931" y="337"/>
                      <a:pt x="929" y="318"/>
                    </a:cubicBezTo>
                    <a:cubicBezTo>
                      <a:pt x="927" y="300"/>
                      <a:pt x="940" y="283"/>
                      <a:pt x="958" y="281"/>
                    </a:cubicBezTo>
                    <a:close/>
                    <a:moveTo>
                      <a:pt x="1421" y="226"/>
                    </a:moveTo>
                    <a:lnTo>
                      <a:pt x="1620" y="202"/>
                    </a:lnTo>
                    <a:cubicBezTo>
                      <a:pt x="1638" y="200"/>
                      <a:pt x="1655" y="213"/>
                      <a:pt x="1657" y="231"/>
                    </a:cubicBezTo>
                    <a:cubicBezTo>
                      <a:pt x="1659" y="249"/>
                      <a:pt x="1646" y="266"/>
                      <a:pt x="1628" y="268"/>
                    </a:cubicBezTo>
                    <a:lnTo>
                      <a:pt x="1429" y="292"/>
                    </a:lnTo>
                    <a:cubicBezTo>
                      <a:pt x="1411" y="294"/>
                      <a:pt x="1394" y="281"/>
                      <a:pt x="1392" y="263"/>
                    </a:cubicBezTo>
                    <a:cubicBezTo>
                      <a:pt x="1390" y="244"/>
                      <a:pt x="1403" y="228"/>
                      <a:pt x="1421" y="226"/>
                    </a:cubicBezTo>
                    <a:close/>
                    <a:moveTo>
                      <a:pt x="1885" y="170"/>
                    </a:moveTo>
                    <a:lnTo>
                      <a:pt x="1992" y="157"/>
                    </a:lnTo>
                    <a:cubicBezTo>
                      <a:pt x="2010" y="155"/>
                      <a:pt x="2027" y="168"/>
                      <a:pt x="2029" y="186"/>
                    </a:cubicBezTo>
                    <a:cubicBezTo>
                      <a:pt x="2031" y="204"/>
                      <a:pt x="2018" y="221"/>
                      <a:pt x="2000" y="223"/>
                    </a:cubicBezTo>
                    <a:lnTo>
                      <a:pt x="1892" y="236"/>
                    </a:lnTo>
                    <a:cubicBezTo>
                      <a:pt x="1874" y="238"/>
                      <a:pt x="1858" y="225"/>
                      <a:pt x="1855" y="207"/>
                    </a:cubicBezTo>
                    <a:cubicBezTo>
                      <a:pt x="1853" y="189"/>
                      <a:pt x="1866" y="172"/>
                      <a:pt x="1885" y="170"/>
                    </a:cubicBezTo>
                    <a:close/>
                    <a:moveTo>
                      <a:pt x="1906" y="0"/>
                    </a:moveTo>
                    <a:lnTo>
                      <a:pt x="2327" y="150"/>
                    </a:lnTo>
                    <a:lnTo>
                      <a:pt x="1953" y="397"/>
                    </a:lnTo>
                    <a:lnTo>
                      <a:pt x="1906" y="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6" name="Freeform 1067"/>
              <p:cNvSpPr>
                <a:spLocks noEditPoints="1"/>
              </p:cNvSpPr>
              <p:nvPr/>
            </p:nvSpPr>
            <p:spPr bwMode="auto">
              <a:xfrm>
                <a:off x="848" y="2436"/>
                <a:ext cx="42" cy="88"/>
              </a:xfrm>
              <a:custGeom>
                <a:avLst/>
                <a:gdLst>
                  <a:gd name="T0" fmla="*/ 0 w 946"/>
                  <a:gd name="T1" fmla="*/ 0 h 1238"/>
                  <a:gd name="T2" fmla="*/ 0 w 946"/>
                  <a:gd name="T3" fmla="*/ 0 h 1238"/>
                  <a:gd name="T4" fmla="*/ 0 w 946"/>
                  <a:gd name="T5" fmla="*/ 0 h 1238"/>
                  <a:gd name="T6" fmla="*/ 0 w 946"/>
                  <a:gd name="T7" fmla="*/ 0 h 1238"/>
                  <a:gd name="T8" fmla="*/ 0 w 946"/>
                  <a:gd name="T9" fmla="*/ 0 h 1238"/>
                  <a:gd name="T10" fmla="*/ 0 w 946"/>
                  <a:gd name="T11" fmla="*/ 0 h 1238"/>
                  <a:gd name="T12" fmla="*/ 0 w 946"/>
                  <a:gd name="T13" fmla="*/ 0 h 1238"/>
                  <a:gd name="T14" fmla="*/ 0 w 946"/>
                  <a:gd name="T15" fmla="*/ 0 h 1238"/>
                  <a:gd name="T16" fmla="*/ 0 w 946"/>
                  <a:gd name="T17" fmla="*/ 0 h 1238"/>
                  <a:gd name="T18" fmla="*/ 0 w 946"/>
                  <a:gd name="T19" fmla="*/ 0 h 1238"/>
                  <a:gd name="T20" fmla="*/ 0 w 946"/>
                  <a:gd name="T21" fmla="*/ 0 h 1238"/>
                  <a:gd name="T22" fmla="*/ 0 w 946"/>
                  <a:gd name="T23" fmla="*/ 0 h 1238"/>
                  <a:gd name="T24" fmla="*/ 0 w 946"/>
                  <a:gd name="T25" fmla="*/ 0 h 1238"/>
                  <a:gd name="T26" fmla="*/ 0 w 946"/>
                  <a:gd name="T27" fmla="*/ 0 h 1238"/>
                  <a:gd name="T28" fmla="*/ 0 w 946"/>
                  <a:gd name="T29" fmla="*/ 0 h 1238"/>
                  <a:gd name="T30" fmla="*/ 0 w 946"/>
                  <a:gd name="T31" fmla="*/ 0 h 1238"/>
                  <a:gd name="T32" fmla="*/ 0 w 946"/>
                  <a:gd name="T33" fmla="*/ 0 h 1238"/>
                  <a:gd name="T34" fmla="*/ 0 w 946"/>
                  <a:gd name="T35" fmla="*/ 0 h 1238"/>
                  <a:gd name="T36" fmla="*/ 0 w 946"/>
                  <a:gd name="T37" fmla="*/ 0 h 1238"/>
                  <a:gd name="T38" fmla="*/ 0 w 946"/>
                  <a:gd name="T39" fmla="*/ 0 h 1238"/>
                  <a:gd name="T40" fmla="*/ 0 w 946"/>
                  <a:gd name="T41" fmla="*/ 0 h 1238"/>
                  <a:gd name="T42" fmla="*/ 0 w 946"/>
                  <a:gd name="T43" fmla="*/ 0 h 1238"/>
                  <a:gd name="T44" fmla="*/ 0 w 946"/>
                  <a:gd name="T45" fmla="*/ 0 h 1238"/>
                  <a:gd name="T46" fmla="*/ 0 w 946"/>
                  <a:gd name="T47" fmla="*/ 0 h 1238"/>
                  <a:gd name="T48" fmla="*/ 0 w 946"/>
                  <a:gd name="T49" fmla="*/ 0 h 123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46"/>
                  <a:gd name="T76" fmla="*/ 0 h 1238"/>
                  <a:gd name="T77" fmla="*/ 946 w 946"/>
                  <a:gd name="T78" fmla="*/ 1238 h 123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46" h="1238">
                    <a:moveTo>
                      <a:pt x="11" y="1180"/>
                    </a:moveTo>
                    <a:lnTo>
                      <a:pt x="132" y="1021"/>
                    </a:lnTo>
                    <a:cubicBezTo>
                      <a:pt x="143" y="1006"/>
                      <a:pt x="164" y="1003"/>
                      <a:pt x="178" y="1014"/>
                    </a:cubicBezTo>
                    <a:cubicBezTo>
                      <a:pt x="193" y="1026"/>
                      <a:pt x="196" y="1046"/>
                      <a:pt x="185" y="1061"/>
                    </a:cubicBezTo>
                    <a:lnTo>
                      <a:pt x="64" y="1221"/>
                    </a:lnTo>
                    <a:cubicBezTo>
                      <a:pt x="53" y="1235"/>
                      <a:pt x="32" y="1238"/>
                      <a:pt x="17" y="1227"/>
                    </a:cubicBezTo>
                    <a:cubicBezTo>
                      <a:pt x="3" y="1216"/>
                      <a:pt x="0" y="1195"/>
                      <a:pt x="11" y="1180"/>
                    </a:cubicBezTo>
                    <a:close/>
                    <a:moveTo>
                      <a:pt x="293" y="808"/>
                    </a:moveTo>
                    <a:lnTo>
                      <a:pt x="413" y="649"/>
                    </a:lnTo>
                    <a:cubicBezTo>
                      <a:pt x="424" y="634"/>
                      <a:pt x="445" y="631"/>
                      <a:pt x="460" y="642"/>
                    </a:cubicBezTo>
                    <a:cubicBezTo>
                      <a:pt x="475" y="653"/>
                      <a:pt x="478" y="674"/>
                      <a:pt x="466" y="689"/>
                    </a:cubicBezTo>
                    <a:lnTo>
                      <a:pt x="346" y="848"/>
                    </a:lnTo>
                    <a:cubicBezTo>
                      <a:pt x="335" y="863"/>
                      <a:pt x="314" y="866"/>
                      <a:pt x="299" y="855"/>
                    </a:cubicBezTo>
                    <a:cubicBezTo>
                      <a:pt x="284" y="844"/>
                      <a:pt x="281" y="823"/>
                      <a:pt x="293" y="808"/>
                    </a:cubicBezTo>
                    <a:close/>
                    <a:moveTo>
                      <a:pt x="574" y="436"/>
                    </a:moveTo>
                    <a:lnTo>
                      <a:pt x="695" y="277"/>
                    </a:lnTo>
                    <a:cubicBezTo>
                      <a:pt x="706" y="262"/>
                      <a:pt x="727" y="259"/>
                      <a:pt x="742" y="270"/>
                    </a:cubicBezTo>
                    <a:cubicBezTo>
                      <a:pt x="756" y="281"/>
                      <a:pt x="759" y="302"/>
                      <a:pt x="748" y="317"/>
                    </a:cubicBezTo>
                    <a:lnTo>
                      <a:pt x="627" y="476"/>
                    </a:lnTo>
                    <a:cubicBezTo>
                      <a:pt x="616" y="491"/>
                      <a:pt x="595" y="494"/>
                      <a:pt x="581" y="483"/>
                    </a:cubicBezTo>
                    <a:cubicBezTo>
                      <a:pt x="566" y="472"/>
                      <a:pt x="563" y="451"/>
                      <a:pt x="574" y="436"/>
                    </a:cubicBezTo>
                    <a:close/>
                    <a:moveTo>
                      <a:pt x="545" y="199"/>
                    </a:moveTo>
                    <a:lnTo>
                      <a:pt x="946" y="0"/>
                    </a:lnTo>
                    <a:lnTo>
                      <a:pt x="864" y="440"/>
                    </a:lnTo>
                    <a:lnTo>
                      <a:pt x="545" y="199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7" name="Freeform 1068"/>
              <p:cNvSpPr>
                <a:spLocks noEditPoints="1"/>
              </p:cNvSpPr>
              <p:nvPr/>
            </p:nvSpPr>
            <p:spPr bwMode="auto">
              <a:xfrm>
                <a:off x="933" y="2431"/>
                <a:ext cx="17" cy="69"/>
              </a:xfrm>
              <a:custGeom>
                <a:avLst/>
                <a:gdLst>
                  <a:gd name="T0" fmla="*/ 0 w 391"/>
                  <a:gd name="T1" fmla="*/ 0 h 970"/>
                  <a:gd name="T2" fmla="*/ 0 w 391"/>
                  <a:gd name="T3" fmla="*/ 0 h 970"/>
                  <a:gd name="T4" fmla="*/ 0 w 391"/>
                  <a:gd name="T5" fmla="*/ 0 h 970"/>
                  <a:gd name="T6" fmla="*/ 0 w 391"/>
                  <a:gd name="T7" fmla="*/ 0 h 970"/>
                  <a:gd name="T8" fmla="*/ 0 w 391"/>
                  <a:gd name="T9" fmla="*/ 0 h 970"/>
                  <a:gd name="T10" fmla="*/ 0 w 391"/>
                  <a:gd name="T11" fmla="*/ 0 h 970"/>
                  <a:gd name="T12" fmla="*/ 0 w 391"/>
                  <a:gd name="T13" fmla="*/ 0 h 970"/>
                  <a:gd name="T14" fmla="*/ 0 w 391"/>
                  <a:gd name="T15" fmla="*/ 0 h 970"/>
                  <a:gd name="T16" fmla="*/ 0 w 391"/>
                  <a:gd name="T17" fmla="*/ 0 h 970"/>
                  <a:gd name="T18" fmla="*/ 0 w 391"/>
                  <a:gd name="T19" fmla="*/ 0 h 970"/>
                  <a:gd name="T20" fmla="*/ 0 w 391"/>
                  <a:gd name="T21" fmla="*/ 0 h 970"/>
                  <a:gd name="T22" fmla="*/ 0 w 391"/>
                  <a:gd name="T23" fmla="*/ 0 h 970"/>
                  <a:gd name="T24" fmla="*/ 0 w 391"/>
                  <a:gd name="T25" fmla="*/ 0 h 970"/>
                  <a:gd name="T26" fmla="*/ 0 w 391"/>
                  <a:gd name="T27" fmla="*/ 0 h 970"/>
                  <a:gd name="T28" fmla="*/ 0 w 391"/>
                  <a:gd name="T29" fmla="*/ 0 h 970"/>
                  <a:gd name="T30" fmla="*/ 0 w 391"/>
                  <a:gd name="T31" fmla="*/ 0 h 970"/>
                  <a:gd name="T32" fmla="*/ 0 w 391"/>
                  <a:gd name="T33" fmla="*/ 0 h 970"/>
                  <a:gd name="T34" fmla="*/ 0 w 391"/>
                  <a:gd name="T35" fmla="*/ 0 h 9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91"/>
                  <a:gd name="T55" fmla="*/ 0 h 970"/>
                  <a:gd name="T56" fmla="*/ 391 w 391"/>
                  <a:gd name="T57" fmla="*/ 970 h 9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91" h="970">
                    <a:moveTo>
                      <a:pt x="321" y="943"/>
                    </a:moveTo>
                    <a:lnTo>
                      <a:pt x="265" y="751"/>
                    </a:lnTo>
                    <a:cubicBezTo>
                      <a:pt x="260" y="733"/>
                      <a:pt x="270" y="715"/>
                      <a:pt x="288" y="709"/>
                    </a:cubicBezTo>
                    <a:cubicBezTo>
                      <a:pt x="305" y="704"/>
                      <a:pt x="324" y="714"/>
                      <a:pt x="329" y="732"/>
                    </a:cubicBezTo>
                    <a:lnTo>
                      <a:pt x="385" y="924"/>
                    </a:lnTo>
                    <a:cubicBezTo>
                      <a:pt x="391" y="941"/>
                      <a:pt x="381" y="960"/>
                      <a:pt x="363" y="965"/>
                    </a:cubicBezTo>
                    <a:cubicBezTo>
                      <a:pt x="345" y="970"/>
                      <a:pt x="327" y="960"/>
                      <a:pt x="321" y="943"/>
                    </a:cubicBezTo>
                    <a:close/>
                    <a:moveTo>
                      <a:pt x="190" y="495"/>
                    </a:moveTo>
                    <a:lnTo>
                      <a:pt x="141" y="329"/>
                    </a:lnTo>
                    <a:cubicBezTo>
                      <a:pt x="135" y="311"/>
                      <a:pt x="146" y="293"/>
                      <a:pt x="163" y="288"/>
                    </a:cubicBezTo>
                    <a:cubicBezTo>
                      <a:pt x="181" y="282"/>
                      <a:pt x="199" y="292"/>
                      <a:pt x="205" y="310"/>
                    </a:cubicBezTo>
                    <a:lnTo>
                      <a:pt x="254" y="476"/>
                    </a:lnTo>
                    <a:cubicBezTo>
                      <a:pt x="259" y="494"/>
                      <a:pt x="249" y="512"/>
                      <a:pt x="231" y="517"/>
                    </a:cubicBezTo>
                    <a:cubicBezTo>
                      <a:pt x="213" y="523"/>
                      <a:pt x="195" y="513"/>
                      <a:pt x="190" y="495"/>
                    </a:cubicBezTo>
                    <a:close/>
                    <a:moveTo>
                      <a:pt x="0" y="440"/>
                    </a:moveTo>
                    <a:lnTo>
                      <a:pt x="78" y="0"/>
                    </a:lnTo>
                    <a:lnTo>
                      <a:pt x="383" y="327"/>
                    </a:lnTo>
                    <a:lnTo>
                      <a:pt x="0" y="44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8" name="Freeform 1069"/>
              <p:cNvSpPr>
                <a:spLocks noEditPoints="1"/>
              </p:cNvSpPr>
              <p:nvPr/>
            </p:nvSpPr>
            <p:spPr bwMode="auto">
              <a:xfrm>
                <a:off x="976" y="2459"/>
                <a:ext cx="45" cy="150"/>
              </a:xfrm>
              <a:custGeom>
                <a:avLst/>
                <a:gdLst>
                  <a:gd name="T0" fmla="*/ 0 w 1016"/>
                  <a:gd name="T1" fmla="*/ 1 h 2104"/>
                  <a:gd name="T2" fmla="*/ 0 w 1016"/>
                  <a:gd name="T3" fmla="*/ 1 h 2104"/>
                  <a:gd name="T4" fmla="*/ 0 w 1016"/>
                  <a:gd name="T5" fmla="*/ 1 h 2104"/>
                  <a:gd name="T6" fmla="*/ 0 w 1016"/>
                  <a:gd name="T7" fmla="*/ 1 h 2104"/>
                  <a:gd name="T8" fmla="*/ 0 w 1016"/>
                  <a:gd name="T9" fmla="*/ 1 h 2104"/>
                  <a:gd name="T10" fmla="*/ 0 w 1016"/>
                  <a:gd name="T11" fmla="*/ 1 h 2104"/>
                  <a:gd name="T12" fmla="*/ 0 w 1016"/>
                  <a:gd name="T13" fmla="*/ 1 h 2104"/>
                  <a:gd name="T14" fmla="*/ 0 w 1016"/>
                  <a:gd name="T15" fmla="*/ 1 h 2104"/>
                  <a:gd name="T16" fmla="*/ 0 w 1016"/>
                  <a:gd name="T17" fmla="*/ 0 h 2104"/>
                  <a:gd name="T18" fmla="*/ 0 w 1016"/>
                  <a:gd name="T19" fmla="*/ 0 h 2104"/>
                  <a:gd name="T20" fmla="*/ 0 w 1016"/>
                  <a:gd name="T21" fmla="*/ 0 h 2104"/>
                  <a:gd name="T22" fmla="*/ 0 w 1016"/>
                  <a:gd name="T23" fmla="*/ 1 h 2104"/>
                  <a:gd name="T24" fmla="*/ 0 w 1016"/>
                  <a:gd name="T25" fmla="*/ 1 h 2104"/>
                  <a:gd name="T26" fmla="*/ 0 w 1016"/>
                  <a:gd name="T27" fmla="*/ 1 h 2104"/>
                  <a:gd name="T28" fmla="*/ 0 w 1016"/>
                  <a:gd name="T29" fmla="*/ 0 h 2104"/>
                  <a:gd name="T30" fmla="*/ 0 w 1016"/>
                  <a:gd name="T31" fmla="*/ 0 h 2104"/>
                  <a:gd name="T32" fmla="*/ 0 w 1016"/>
                  <a:gd name="T33" fmla="*/ 0 h 2104"/>
                  <a:gd name="T34" fmla="*/ 0 w 1016"/>
                  <a:gd name="T35" fmla="*/ 0 h 2104"/>
                  <a:gd name="T36" fmla="*/ 0 w 1016"/>
                  <a:gd name="T37" fmla="*/ 0 h 2104"/>
                  <a:gd name="T38" fmla="*/ 0 w 1016"/>
                  <a:gd name="T39" fmla="*/ 0 h 2104"/>
                  <a:gd name="T40" fmla="*/ 0 w 1016"/>
                  <a:gd name="T41" fmla="*/ 0 h 2104"/>
                  <a:gd name="T42" fmla="*/ 0 w 1016"/>
                  <a:gd name="T43" fmla="*/ 0 h 2104"/>
                  <a:gd name="T44" fmla="*/ 0 w 1016"/>
                  <a:gd name="T45" fmla="*/ 0 h 2104"/>
                  <a:gd name="T46" fmla="*/ 0 w 1016"/>
                  <a:gd name="T47" fmla="*/ 0 h 2104"/>
                  <a:gd name="T48" fmla="*/ 0 w 1016"/>
                  <a:gd name="T49" fmla="*/ 0 h 2104"/>
                  <a:gd name="T50" fmla="*/ 0 w 1016"/>
                  <a:gd name="T51" fmla="*/ 0 h 2104"/>
                  <a:gd name="T52" fmla="*/ 0 w 1016"/>
                  <a:gd name="T53" fmla="*/ 0 h 2104"/>
                  <a:gd name="T54" fmla="*/ 0 w 1016"/>
                  <a:gd name="T55" fmla="*/ 0 h 2104"/>
                  <a:gd name="T56" fmla="*/ 0 w 1016"/>
                  <a:gd name="T57" fmla="*/ 0 h 2104"/>
                  <a:gd name="T58" fmla="*/ 0 w 1016"/>
                  <a:gd name="T59" fmla="*/ 0 h 2104"/>
                  <a:gd name="T60" fmla="*/ 0 w 1016"/>
                  <a:gd name="T61" fmla="*/ 0 h 2104"/>
                  <a:gd name="T62" fmla="*/ 0 w 1016"/>
                  <a:gd name="T63" fmla="*/ 0 h 2104"/>
                  <a:gd name="T64" fmla="*/ 0 w 1016"/>
                  <a:gd name="T65" fmla="*/ 0 h 2104"/>
                  <a:gd name="T66" fmla="*/ 0 w 1016"/>
                  <a:gd name="T67" fmla="*/ 0 h 2104"/>
                  <a:gd name="T68" fmla="*/ 0 w 1016"/>
                  <a:gd name="T69" fmla="*/ 0 h 2104"/>
                  <a:gd name="T70" fmla="*/ 0 w 1016"/>
                  <a:gd name="T71" fmla="*/ 0 h 2104"/>
                  <a:gd name="T72" fmla="*/ 0 w 1016"/>
                  <a:gd name="T73" fmla="*/ 0 h 2104"/>
                  <a:gd name="T74" fmla="*/ 0 w 1016"/>
                  <a:gd name="T75" fmla="*/ 0 h 2104"/>
                  <a:gd name="T76" fmla="*/ 0 w 1016"/>
                  <a:gd name="T77" fmla="*/ 0 h 210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6"/>
                  <a:gd name="T118" fmla="*/ 0 h 2104"/>
                  <a:gd name="T119" fmla="*/ 1016 w 1016"/>
                  <a:gd name="T120" fmla="*/ 2104 h 210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6" h="2104">
                    <a:moveTo>
                      <a:pt x="948" y="2081"/>
                    </a:moveTo>
                    <a:lnTo>
                      <a:pt x="864" y="1899"/>
                    </a:lnTo>
                    <a:cubicBezTo>
                      <a:pt x="856" y="1883"/>
                      <a:pt x="863" y="1863"/>
                      <a:pt x="880" y="1855"/>
                    </a:cubicBezTo>
                    <a:cubicBezTo>
                      <a:pt x="896" y="1847"/>
                      <a:pt x="916" y="1855"/>
                      <a:pt x="924" y="1871"/>
                    </a:cubicBezTo>
                    <a:lnTo>
                      <a:pt x="1009" y="2052"/>
                    </a:lnTo>
                    <a:cubicBezTo>
                      <a:pt x="1016" y="2069"/>
                      <a:pt x="1009" y="2089"/>
                      <a:pt x="993" y="2097"/>
                    </a:cubicBezTo>
                    <a:cubicBezTo>
                      <a:pt x="976" y="2104"/>
                      <a:pt x="956" y="2097"/>
                      <a:pt x="948" y="2081"/>
                    </a:cubicBezTo>
                    <a:close/>
                    <a:moveTo>
                      <a:pt x="751" y="1658"/>
                    </a:moveTo>
                    <a:lnTo>
                      <a:pt x="666" y="1477"/>
                    </a:lnTo>
                    <a:cubicBezTo>
                      <a:pt x="658" y="1460"/>
                      <a:pt x="665" y="1440"/>
                      <a:pt x="682" y="1432"/>
                    </a:cubicBezTo>
                    <a:cubicBezTo>
                      <a:pt x="699" y="1425"/>
                      <a:pt x="718" y="1432"/>
                      <a:pt x="726" y="1448"/>
                    </a:cubicBezTo>
                    <a:lnTo>
                      <a:pt x="811" y="1630"/>
                    </a:lnTo>
                    <a:cubicBezTo>
                      <a:pt x="819" y="1646"/>
                      <a:pt x="812" y="1666"/>
                      <a:pt x="795" y="1674"/>
                    </a:cubicBezTo>
                    <a:cubicBezTo>
                      <a:pt x="778" y="1682"/>
                      <a:pt x="758" y="1675"/>
                      <a:pt x="751" y="1658"/>
                    </a:cubicBezTo>
                    <a:close/>
                    <a:moveTo>
                      <a:pt x="553" y="1235"/>
                    </a:moveTo>
                    <a:lnTo>
                      <a:pt x="468" y="1054"/>
                    </a:lnTo>
                    <a:cubicBezTo>
                      <a:pt x="460" y="1037"/>
                      <a:pt x="467" y="1017"/>
                      <a:pt x="484" y="1010"/>
                    </a:cubicBezTo>
                    <a:cubicBezTo>
                      <a:pt x="501" y="1002"/>
                      <a:pt x="521" y="1009"/>
                      <a:pt x="528" y="1026"/>
                    </a:cubicBezTo>
                    <a:lnTo>
                      <a:pt x="613" y="1207"/>
                    </a:lnTo>
                    <a:cubicBezTo>
                      <a:pt x="621" y="1224"/>
                      <a:pt x="614" y="1243"/>
                      <a:pt x="597" y="1251"/>
                    </a:cubicBezTo>
                    <a:cubicBezTo>
                      <a:pt x="580" y="1259"/>
                      <a:pt x="561" y="1252"/>
                      <a:pt x="553" y="1235"/>
                    </a:cubicBezTo>
                    <a:close/>
                    <a:moveTo>
                      <a:pt x="355" y="812"/>
                    </a:moveTo>
                    <a:lnTo>
                      <a:pt x="270" y="631"/>
                    </a:lnTo>
                    <a:cubicBezTo>
                      <a:pt x="263" y="615"/>
                      <a:pt x="270" y="595"/>
                      <a:pt x="286" y="587"/>
                    </a:cubicBezTo>
                    <a:cubicBezTo>
                      <a:pt x="303" y="579"/>
                      <a:pt x="323" y="586"/>
                      <a:pt x="331" y="603"/>
                    </a:cubicBezTo>
                    <a:lnTo>
                      <a:pt x="416" y="784"/>
                    </a:lnTo>
                    <a:cubicBezTo>
                      <a:pt x="423" y="801"/>
                      <a:pt x="416" y="821"/>
                      <a:pt x="399" y="829"/>
                    </a:cubicBezTo>
                    <a:cubicBezTo>
                      <a:pt x="383" y="836"/>
                      <a:pt x="363" y="829"/>
                      <a:pt x="355" y="812"/>
                    </a:cubicBezTo>
                    <a:close/>
                    <a:moveTo>
                      <a:pt x="157" y="390"/>
                    </a:moveTo>
                    <a:lnTo>
                      <a:pt x="123" y="316"/>
                    </a:lnTo>
                    <a:cubicBezTo>
                      <a:pt x="115" y="299"/>
                      <a:pt x="122" y="279"/>
                      <a:pt x="139" y="272"/>
                    </a:cubicBezTo>
                    <a:cubicBezTo>
                      <a:pt x="156" y="264"/>
                      <a:pt x="175" y="271"/>
                      <a:pt x="183" y="288"/>
                    </a:cubicBezTo>
                    <a:lnTo>
                      <a:pt x="218" y="362"/>
                    </a:lnTo>
                    <a:cubicBezTo>
                      <a:pt x="226" y="378"/>
                      <a:pt x="218" y="398"/>
                      <a:pt x="202" y="406"/>
                    </a:cubicBezTo>
                    <a:cubicBezTo>
                      <a:pt x="185" y="414"/>
                      <a:pt x="165" y="406"/>
                      <a:pt x="157" y="390"/>
                    </a:cubicBezTo>
                    <a:close/>
                    <a:moveTo>
                      <a:pt x="0" y="447"/>
                    </a:moveTo>
                    <a:lnTo>
                      <a:pt x="12" y="0"/>
                    </a:lnTo>
                    <a:lnTo>
                      <a:pt x="362" y="277"/>
                    </a:lnTo>
                    <a:lnTo>
                      <a:pt x="0" y="447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49" name="Freeform 1070"/>
              <p:cNvSpPr>
                <a:spLocks noEditPoints="1"/>
              </p:cNvSpPr>
              <p:nvPr/>
            </p:nvSpPr>
            <p:spPr bwMode="auto">
              <a:xfrm>
                <a:off x="1004" y="2450"/>
                <a:ext cx="253" cy="216"/>
              </a:xfrm>
              <a:custGeom>
                <a:avLst/>
                <a:gdLst>
                  <a:gd name="T0" fmla="*/ 0 w 5672"/>
                  <a:gd name="T1" fmla="*/ 1 h 3039"/>
                  <a:gd name="T2" fmla="*/ 0 w 5672"/>
                  <a:gd name="T3" fmla="*/ 1 h 3039"/>
                  <a:gd name="T4" fmla="*/ 0 w 5672"/>
                  <a:gd name="T5" fmla="*/ 1 h 3039"/>
                  <a:gd name="T6" fmla="*/ 0 w 5672"/>
                  <a:gd name="T7" fmla="*/ 1 h 3039"/>
                  <a:gd name="T8" fmla="*/ 0 w 5672"/>
                  <a:gd name="T9" fmla="*/ 1 h 3039"/>
                  <a:gd name="T10" fmla="*/ 0 w 5672"/>
                  <a:gd name="T11" fmla="*/ 1 h 3039"/>
                  <a:gd name="T12" fmla="*/ 0 w 5672"/>
                  <a:gd name="T13" fmla="*/ 1 h 3039"/>
                  <a:gd name="T14" fmla="*/ 0 w 5672"/>
                  <a:gd name="T15" fmla="*/ 1 h 3039"/>
                  <a:gd name="T16" fmla="*/ 0 w 5672"/>
                  <a:gd name="T17" fmla="*/ 1 h 3039"/>
                  <a:gd name="T18" fmla="*/ 0 w 5672"/>
                  <a:gd name="T19" fmla="*/ 1 h 3039"/>
                  <a:gd name="T20" fmla="*/ 0 w 5672"/>
                  <a:gd name="T21" fmla="*/ 1 h 3039"/>
                  <a:gd name="T22" fmla="*/ 0 w 5672"/>
                  <a:gd name="T23" fmla="*/ 1 h 3039"/>
                  <a:gd name="T24" fmla="*/ 0 w 5672"/>
                  <a:gd name="T25" fmla="*/ 1 h 3039"/>
                  <a:gd name="T26" fmla="*/ 0 w 5672"/>
                  <a:gd name="T27" fmla="*/ 1 h 3039"/>
                  <a:gd name="T28" fmla="*/ 0 w 5672"/>
                  <a:gd name="T29" fmla="*/ 1 h 3039"/>
                  <a:gd name="T30" fmla="*/ 0 w 5672"/>
                  <a:gd name="T31" fmla="*/ 1 h 3039"/>
                  <a:gd name="T32" fmla="*/ 0 w 5672"/>
                  <a:gd name="T33" fmla="*/ 1 h 3039"/>
                  <a:gd name="T34" fmla="*/ 0 w 5672"/>
                  <a:gd name="T35" fmla="*/ 1 h 3039"/>
                  <a:gd name="T36" fmla="*/ 0 w 5672"/>
                  <a:gd name="T37" fmla="*/ 1 h 3039"/>
                  <a:gd name="T38" fmla="*/ 0 w 5672"/>
                  <a:gd name="T39" fmla="*/ 1 h 3039"/>
                  <a:gd name="T40" fmla="*/ 0 w 5672"/>
                  <a:gd name="T41" fmla="*/ 1 h 3039"/>
                  <a:gd name="T42" fmla="*/ 0 w 5672"/>
                  <a:gd name="T43" fmla="*/ 1 h 3039"/>
                  <a:gd name="T44" fmla="*/ 0 w 5672"/>
                  <a:gd name="T45" fmla="*/ 1 h 3039"/>
                  <a:gd name="T46" fmla="*/ 0 w 5672"/>
                  <a:gd name="T47" fmla="*/ 1 h 3039"/>
                  <a:gd name="T48" fmla="*/ 0 w 5672"/>
                  <a:gd name="T49" fmla="*/ 1 h 3039"/>
                  <a:gd name="T50" fmla="*/ 0 w 5672"/>
                  <a:gd name="T51" fmla="*/ 0 h 3039"/>
                  <a:gd name="T52" fmla="*/ 0 w 5672"/>
                  <a:gd name="T53" fmla="*/ 0 h 3039"/>
                  <a:gd name="T54" fmla="*/ 0 w 5672"/>
                  <a:gd name="T55" fmla="*/ 1 h 3039"/>
                  <a:gd name="T56" fmla="*/ 0 w 5672"/>
                  <a:gd name="T57" fmla="*/ 0 h 3039"/>
                  <a:gd name="T58" fmla="*/ 0 w 5672"/>
                  <a:gd name="T59" fmla="*/ 0 h 3039"/>
                  <a:gd name="T60" fmla="*/ 0 w 5672"/>
                  <a:gd name="T61" fmla="*/ 0 h 3039"/>
                  <a:gd name="T62" fmla="*/ 0 w 5672"/>
                  <a:gd name="T63" fmla="*/ 0 h 3039"/>
                  <a:gd name="T64" fmla="*/ 0 w 5672"/>
                  <a:gd name="T65" fmla="*/ 0 h 3039"/>
                  <a:gd name="T66" fmla="*/ 0 w 5672"/>
                  <a:gd name="T67" fmla="*/ 0 h 3039"/>
                  <a:gd name="T68" fmla="*/ 0 w 5672"/>
                  <a:gd name="T69" fmla="*/ 0 h 3039"/>
                  <a:gd name="T70" fmla="*/ 0 w 5672"/>
                  <a:gd name="T71" fmla="*/ 0 h 3039"/>
                  <a:gd name="T72" fmla="*/ 0 w 5672"/>
                  <a:gd name="T73" fmla="*/ 0 h 3039"/>
                  <a:gd name="T74" fmla="*/ 0 w 5672"/>
                  <a:gd name="T75" fmla="*/ 0 h 3039"/>
                  <a:gd name="T76" fmla="*/ 0 w 5672"/>
                  <a:gd name="T77" fmla="*/ 0 h 3039"/>
                  <a:gd name="T78" fmla="*/ 0 w 5672"/>
                  <a:gd name="T79" fmla="*/ 0 h 3039"/>
                  <a:gd name="T80" fmla="*/ 0 w 5672"/>
                  <a:gd name="T81" fmla="*/ 0 h 3039"/>
                  <a:gd name="T82" fmla="*/ 0 w 5672"/>
                  <a:gd name="T83" fmla="*/ 0 h 3039"/>
                  <a:gd name="T84" fmla="*/ 0 w 5672"/>
                  <a:gd name="T85" fmla="*/ 0 h 3039"/>
                  <a:gd name="T86" fmla="*/ 0 w 5672"/>
                  <a:gd name="T87" fmla="*/ 0 h 3039"/>
                  <a:gd name="T88" fmla="*/ 0 w 5672"/>
                  <a:gd name="T89" fmla="*/ 0 h 3039"/>
                  <a:gd name="T90" fmla="*/ 0 w 5672"/>
                  <a:gd name="T91" fmla="*/ 0 h 3039"/>
                  <a:gd name="T92" fmla="*/ 0 w 5672"/>
                  <a:gd name="T93" fmla="*/ 0 h 30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672"/>
                  <a:gd name="T142" fmla="*/ 0 h 3039"/>
                  <a:gd name="T143" fmla="*/ 5672 w 5672"/>
                  <a:gd name="T144" fmla="*/ 3039 h 30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672" h="3039">
                    <a:moveTo>
                      <a:pt x="5618" y="3030"/>
                    </a:moveTo>
                    <a:lnTo>
                      <a:pt x="5442" y="2936"/>
                    </a:lnTo>
                    <a:cubicBezTo>
                      <a:pt x="5425" y="2927"/>
                      <a:pt x="5419" y="2907"/>
                      <a:pt x="5428" y="2891"/>
                    </a:cubicBezTo>
                    <a:cubicBezTo>
                      <a:pt x="5437" y="2875"/>
                      <a:pt x="5457" y="2868"/>
                      <a:pt x="5473" y="2877"/>
                    </a:cubicBezTo>
                    <a:lnTo>
                      <a:pt x="5649" y="2971"/>
                    </a:lnTo>
                    <a:cubicBezTo>
                      <a:pt x="5666" y="2980"/>
                      <a:pt x="5672" y="3000"/>
                      <a:pt x="5663" y="3016"/>
                    </a:cubicBezTo>
                    <a:cubicBezTo>
                      <a:pt x="5655" y="3032"/>
                      <a:pt x="5634" y="3039"/>
                      <a:pt x="5618" y="3030"/>
                    </a:cubicBezTo>
                    <a:close/>
                    <a:moveTo>
                      <a:pt x="5206" y="2811"/>
                    </a:moveTo>
                    <a:lnTo>
                      <a:pt x="5030" y="2717"/>
                    </a:lnTo>
                    <a:cubicBezTo>
                      <a:pt x="5013" y="2708"/>
                      <a:pt x="5007" y="2688"/>
                      <a:pt x="5016" y="2671"/>
                    </a:cubicBezTo>
                    <a:cubicBezTo>
                      <a:pt x="5025" y="2655"/>
                      <a:pt x="5045" y="2649"/>
                      <a:pt x="5061" y="2658"/>
                    </a:cubicBezTo>
                    <a:lnTo>
                      <a:pt x="5238" y="2752"/>
                    </a:lnTo>
                    <a:cubicBezTo>
                      <a:pt x="5254" y="2760"/>
                      <a:pt x="5260" y="2781"/>
                      <a:pt x="5251" y="2797"/>
                    </a:cubicBezTo>
                    <a:cubicBezTo>
                      <a:pt x="5243" y="2813"/>
                      <a:pt x="5222" y="2819"/>
                      <a:pt x="5206" y="2811"/>
                    </a:cubicBezTo>
                    <a:close/>
                    <a:moveTo>
                      <a:pt x="4794" y="2591"/>
                    </a:moveTo>
                    <a:lnTo>
                      <a:pt x="4618" y="2497"/>
                    </a:lnTo>
                    <a:cubicBezTo>
                      <a:pt x="4602" y="2489"/>
                      <a:pt x="4595" y="2468"/>
                      <a:pt x="4604" y="2452"/>
                    </a:cubicBezTo>
                    <a:cubicBezTo>
                      <a:pt x="4613" y="2436"/>
                      <a:pt x="4633" y="2430"/>
                      <a:pt x="4649" y="2438"/>
                    </a:cubicBezTo>
                    <a:lnTo>
                      <a:pt x="4826" y="2532"/>
                    </a:lnTo>
                    <a:cubicBezTo>
                      <a:pt x="4842" y="2541"/>
                      <a:pt x="4848" y="2561"/>
                      <a:pt x="4839" y="2577"/>
                    </a:cubicBezTo>
                    <a:cubicBezTo>
                      <a:pt x="4831" y="2594"/>
                      <a:pt x="4811" y="2600"/>
                      <a:pt x="4794" y="2591"/>
                    </a:cubicBezTo>
                    <a:close/>
                    <a:moveTo>
                      <a:pt x="4382" y="2372"/>
                    </a:moveTo>
                    <a:lnTo>
                      <a:pt x="4206" y="2278"/>
                    </a:lnTo>
                    <a:cubicBezTo>
                      <a:pt x="4190" y="2269"/>
                      <a:pt x="4183" y="2249"/>
                      <a:pt x="4192" y="2233"/>
                    </a:cubicBezTo>
                    <a:cubicBezTo>
                      <a:pt x="4201" y="2216"/>
                      <a:pt x="4221" y="2210"/>
                      <a:pt x="4237" y="2219"/>
                    </a:cubicBezTo>
                    <a:lnTo>
                      <a:pt x="4414" y="2313"/>
                    </a:lnTo>
                    <a:cubicBezTo>
                      <a:pt x="4430" y="2322"/>
                      <a:pt x="4436" y="2342"/>
                      <a:pt x="4428" y="2358"/>
                    </a:cubicBezTo>
                    <a:cubicBezTo>
                      <a:pt x="4419" y="2374"/>
                      <a:pt x="4399" y="2380"/>
                      <a:pt x="4382" y="2372"/>
                    </a:cubicBezTo>
                    <a:close/>
                    <a:moveTo>
                      <a:pt x="3971" y="2152"/>
                    </a:moveTo>
                    <a:lnTo>
                      <a:pt x="3794" y="2058"/>
                    </a:lnTo>
                    <a:cubicBezTo>
                      <a:pt x="3778" y="2050"/>
                      <a:pt x="3772" y="2030"/>
                      <a:pt x="3780" y="2013"/>
                    </a:cubicBezTo>
                    <a:cubicBezTo>
                      <a:pt x="3789" y="1997"/>
                      <a:pt x="3809" y="1991"/>
                      <a:pt x="3825" y="2000"/>
                    </a:cubicBezTo>
                    <a:lnTo>
                      <a:pt x="4002" y="2094"/>
                    </a:lnTo>
                    <a:cubicBezTo>
                      <a:pt x="4018" y="2102"/>
                      <a:pt x="4024" y="2122"/>
                      <a:pt x="4016" y="2139"/>
                    </a:cubicBezTo>
                    <a:cubicBezTo>
                      <a:pt x="4007" y="2155"/>
                      <a:pt x="3987" y="2161"/>
                      <a:pt x="3971" y="2152"/>
                    </a:cubicBezTo>
                    <a:close/>
                    <a:moveTo>
                      <a:pt x="3559" y="1933"/>
                    </a:moveTo>
                    <a:lnTo>
                      <a:pt x="3382" y="1839"/>
                    </a:lnTo>
                    <a:cubicBezTo>
                      <a:pt x="3366" y="1830"/>
                      <a:pt x="3360" y="1810"/>
                      <a:pt x="3368" y="1794"/>
                    </a:cubicBezTo>
                    <a:cubicBezTo>
                      <a:pt x="3377" y="1778"/>
                      <a:pt x="3397" y="1772"/>
                      <a:pt x="3413" y="1780"/>
                    </a:cubicBezTo>
                    <a:lnTo>
                      <a:pt x="3590" y="1874"/>
                    </a:lnTo>
                    <a:cubicBezTo>
                      <a:pt x="3606" y="1883"/>
                      <a:pt x="3612" y="1903"/>
                      <a:pt x="3604" y="1919"/>
                    </a:cubicBezTo>
                    <a:cubicBezTo>
                      <a:pt x="3595" y="1936"/>
                      <a:pt x="3575" y="1942"/>
                      <a:pt x="3559" y="1933"/>
                    </a:cubicBezTo>
                    <a:close/>
                    <a:moveTo>
                      <a:pt x="3147" y="1714"/>
                    </a:moveTo>
                    <a:lnTo>
                      <a:pt x="2970" y="1620"/>
                    </a:lnTo>
                    <a:cubicBezTo>
                      <a:pt x="2954" y="1611"/>
                      <a:pt x="2948" y="1591"/>
                      <a:pt x="2956" y="1575"/>
                    </a:cubicBezTo>
                    <a:cubicBezTo>
                      <a:pt x="2965" y="1558"/>
                      <a:pt x="2985" y="1552"/>
                      <a:pt x="3002" y="1561"/>
                    </a:cubicBezTo>
                    <a:lnTo>
                      <a:pt x="3178" y="1655"/>
                    </a:lnTo>
                    <a:cubicBezTo>
                      <a:pt x="3194" y="1664"/>
                      <a:pt x="3200" y="1684"/>
                      <a:pt x="3192" y="1700"/>
                    </a:cubicBezTo>
                    <a:cubicBezTo>
                      <a:pt x="3183" y="1716"/>
                      <a:pt x="3163" y="1722"/>
                      <a:pt x="3147" y="1714"/>
                    </a:cubicBezTo>
                    <a:close/>
                    <a:moveTo>
                      <a:pt x="2735" y="1494"/>
                    </a:moveTo>
                    <a:lnTo>
                      <a:pt x="2558" y="1400"/>
                    </a:lnTo>
                    <a:cubicBezTo>
                      <a:pt x="2542" y="1392"/>
                      <a:pt x="2536" y="1372"/>
                      <a:pt x="2545" y="1355"/>
                    </a:cubicBezTo>
                    <a:cubicBezTo>
                      <a:pt x="2553" y="1339"/>
                      <a:pt x="2573" y="1333"/>
                      <a:pt x="2590" y="1342"/>
                    </a:cubicBezTo>
                    <a:lnTo>
                      <a:pt x="2766" y="1436"/>
                    </a:lnTo>
                    <a:cubicBezTo>
                      <a:pt x="2782" y="1444"/>
                      <a:pt x="2789" y="1464"/>
                      <a:pt x="2780" y="1481"/>
                    </a:cubicBezTo>
                    <a:cubicBezTo>
                      <a:pt x="2771" y="1497"/>
                      <a:pt x="2751" y="1503"/>
                      <a:pt x="2735" y="1494"/>
                    </a:cubicBezTo>
                    <a:close/>
                    <a:moveTo>
                      <a:pt x="2323" y="1275"/>
                    </a:moveTo>
                    <a:lnTo>
                      <a:pt x="2146" y="1181"/>
                    </a:lnTo>
                    <a:cubicBezTo>
                      <a:pt x="2130" y="1172"/>
                      <a:pt x="2124" y="1152"/>
                      <a:pt x="2133" y="1136"/>
                    </a:cubicBezTo>
                    <a:cubicBezTo>
                      <a:pt x="2141" y="1120"/>
                      <a:pt x="2161" y="1114"/>
                      <a:pt x="2178" y="1122"/>
                    </a:cubicBezTo>
                    <a:lnTo>
                      <a:pt x="2354" y="1216"/>
                    </a:lnTo>
                    <a:cubicBezTo>
                      <a:pt x="2371" y="1225"/>
                      <a:pt x="2377" y="1245"/>
                      <a:pt x="2368" y="1261"/>
                    </a:cubicBezTo>
                    <a:cubicBezTo>
                      <a:pt x="2359" y="1278"/>
                      <a:pt x="2339" y="1284"/>
                      <a:pt x="2323" y="1275"/>
                    </a:cubicBezTo>
                    <a:close/>
                    <a:moveTo>
                      <a:pt x="1911" y="1056"/>
                    </a:moveTo>
                    <a:lnTo>
                      <a:pt x="1734" y="962"/>
                    </a:lnTo>
                    <a:cubicBezTo>
                      <a:pt x="1718" y="953"/>
                      <a:pt x="1712" y="933"/>
                      <a:pt x="1721" y="917"/>
                    </a:cubicBezTo>
                    <a:cubicBezTo>
                      <a:pt x="1729" y="900"/>
                      <a:pt x="1750" y="894"/>
                      <a:pt x="1766" y="903"/>
                    </a:cubicBezTo>
                    <a:lnTo>
                      <a:pt x="1942" y="997"/>
                    </a:lnTo>
                    <a:cubicBezTo>
                      <a:pt x="1959" y="1006"/>
                      <a:pt x="1965" y="1026"/>
                      <a:pt x="1956" y="1042"/>
                    </a:cubicBezTo>
                    <a:cubicBezTo>
                      <a:pt x="1947" y="1058"/>
                      <a:pt x="1927" y="1064"/>
                      <a:pt x="1911" y="1056"/>
                    </a:cubicBezTo>
                    <a:close/>
                    <a:moveTo>
                      <a:pt x="1499" y="836"/>
                    </a:moveTo>
                    <a:lnTo>
                      <a:pt x="1323" y="742"/>
                    </a:lnTo>
                    <a:cubicBezTo>
                      <a:pt x="1306" y="734"/>
                      <a:pt x="1300" y="713"/>
                      <a:pt x="1309" y="697"/>
                    </a:cubicBezTo>
                    <a:cubicBezTo>
                      <a:pt x="1318" y="681"/>
                      <a:pt x="1338" y="675"/>
                      <a:pt x="1354" y="683"/>
                    </a:cubicBezTo>
                    <a:lnTo>
                      <a:pt x="1530" y="777"/>
                    </a:lnTo>
                    <a:cubicBezTo>
                      <a:pt x="1547" y="786"/>
                      <a:pt x="1553" y="806"/>
                      <a:pt x="1544" y="823"/>
                    </a:cubicBezTo>
                    <a:cubicBezTo>
                      <a:pt x="1536" y="839"/>
                      <a:pt x="1515" y="845"/>
                      <a:pt x="1499" y="836"/>
                    </a:cubicBezTo>
                    <a:close/>
                    <a:moveTo>
                      <a:pt x="1087" y="617"/>
                    </a:moveTo>
                    <a:lnTo>
                      <a:pt x="911" y="523"/>
                    </a:lnTo>
                    <a:cubicBezTo>
                      <a:pt x="894" y="514"/>
                      <a:pt x="888" y="494"/>
                      <a:pt x="897" y="478"/>
                    </a:cubicBezTo>
                    <a:cubicBezTo>
                      <a:pt x="906" y="462"/>
                      <a:pt x="926" y="455"/>
                      <a:pt x="942" y="464"/>
                    </a:cubicBezTo>
                    <a:lnTo>
                      <a:pt x="1119" y="558"/>
                    </a:lnTo>
                    <a:cubicBezTo>
                      <a:pt x="1135" y="567"/>
                      <a:pt x="1141" y="587"/>
                      <a:pt x="1132" y="603"/>
                    </a:cubicBezTo>
                    <a:cubicBezTo>
                      <a:pt x="1124" y="619"/>
                      <a:pt x="1103" y="626"/>
                      <a:pt x="1087" y="617"/>
                    </a:cubicBezTo>
                    <a:close/>
                    <a:moveTo>
                      <a:pt x="675" y="398"/>
                    </a:moveTo>
                    <a:lnTo>
                      <a:pt x="499" y="304"/>
                    </a:lnTo>
                    <a:cubicBezTo>
                      <a:pt x="483" y="295"/>
                      <a:pt x="476" y="275"/>
                      <a:pt x="485" y="259"/>
                    </a:cubicBezTo>
                    <a:cubicBezTo>
                      <a:pt x="494" y="242"/>
                      <a:pt x="514" y="236"/>
                      <a:pt x="530" y="245"/>
                    </a:cubicBezTo>
                    <a:lnTo>
                      <a:pt x="707" y="339"/>
                    </a:lnTo>
                    <a:cubicBezTo>
                      <a:pt x="723" y="347"/>
                      <a:pt x="729" y="368"/>
                      <a:pt x="720" y="384"/>
                    </a:cubicBezTo>
                    <a:cubicBezTo>
                      <a:pt x="712" y="400"/>
                      <a:pt x="692" y="406"/>
                      <a:pt x="675" y="398"/>
                    </a:cubicBezTo>
                    <a:close/>
                    <a:moveTo>
                      <a:pt x="260" y="365"/>
                    </a:moveTo>
                    <a:lnTo>
                      <a:pt x="0" y="0"/>
                    </a:lnTo>
                    <a:lnTo>
                      <a:pt x="448" y="12"/>
                    </a:lnTo>
                    <a:lnTo>
                      <a:pt x="260" y="365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0" name="Freeform 1071"/>
              <p:cNvSpPr>
                <a:spLocks noEditPoints="1"/>
              </p:cNvSpPr>
              <p:nvPr/>
            </p:nvSpPr>
            <p:spPr bwMode="auto">
              <a:xfrm>
                <a:off x="343" y="1802"/>
                <a:ext cx="516" cy="472"/>
              </a:xfrm>
              <a:custGeom>
                <a:avLst/>
                <a:gdLst>
                  <a:gd name="T0" fmla="*/ 0 w 11588"/>
                  <a:gd name="T1" fmla="*/ 0 h 6638"/>
                  <a:gd name="T2" fmla="*/ 0 w 11588"/>
                  <a:gd name="T3" fmla="*/ 0 h 6638"/>
                  <a:gd name="T4" fmla="*/ 0 w 11588"/>
                  <a:gd name="T5" fmla="*/ 0 h 6638"/>
                  <a:gd name="T6" fmla="*/ 0 w 11588"/>
                  <a:gd name="T7" fmla="*/ 0 h 6638"/>
                  <a:gd name="T8" fmla="*/ 0 w 11588"/>
                  <a:gd name="T9" fmla="*/ 0 h 6638"/>
                  <a:gd name="T10" fmla="*/ 0 w 11588"/>
                  <a:gd name="T11" fmla="*/ 0 h 6638"/>
                  <a:gd name="T12" fmla="*/ 0 w 11588"/>
                  <a:gd name="T13" fmla="*/ 0 h 6638"/>
                  <a:gd name="T14" fmla="*/ 0 w 11588"/>
                  <a:gd name="T15" fmla="*/ 0 h 6638"/>
                  <a:gd name="T16" fmla="*/ 0 w 11588"/>
                  <a:gd name="T17" fmla="*/ 0 h 6638"/>
                  <a:gd name="T18" fmla="*/ 0 w 11588"/>
                  <a:gd name="T19" fmla="*/ 0 h 6638"/>
                  <a:gd name="T20" fmla="*/ 0 w 11588"/>
                  <a:gd name="T21" fmla="*/ 1 h 6638"/>
                  <a:gd name="T22" fmla="*/ 0 w 11588"/>
                  <a:gd name="T23" fmla="*/ 0 h 6638"/>
                  <a:gd name="T24" fmla="*/ 0 w 11588"/>
                  <a:gd name="T25" fmla="*/ 1 h 6638"/>
                  <a:gd name="T26" fmla="*/ 0 w 11588"/>
                  <a:gd name="T27" fmla="*/ 1 h 6638"/>
                  <a:gd name="T28" fmla="*/ 0 w 11588"/>
                  <a:gd name="T29" fmla="*/ 1 h 6638"/>
                  <a:gd name="T30" fmla="*/ 0 w 11588"/>
                  <a:gd name="T31" fmla="*/ 1 h 6638"/>
                  <a:gd name="T32" fmla="*/ 0 w 11588"/>
                  <a:gd name="T33" fmla="*/ 1 h 6638"/>
                  <a:gd name="T34" fmla="*/ 0 w 11588"/>
                  <a:gd name="T35" fmla="*/ 1 h 6638"/>
                  <a:gd name="T36" fmla="*/ 0 w 11588"/>
                  <a:gd name="T37" fmla="*/ 1 h 6638"/>
                  <a:gd name="T38" fmla="*/ 0 w 11588"/>
                  <a:gd name="T39" fmla="*/ 1 h 6638"/>
                  <a:gd name="T40" fmla="*/ 0 w 11588"/>
                  <a:gd name="T41" fmla="*/ 1 h 6638"/>
                  <a:gd name="T42" fmla="*/ 0 w 11588"/>
                  <a:gd name="T43" fmla="*/ 1 h 6638"/>
                  <a:gd name="T44" fmla="*/ 0 w 11588"/>
                  <a:gd name="T45" fmla="*/ 1 h 6638"/>
                  <a:gd name="T46" fmla="*/ 0 w 11588"/>
                  <a:gd name="T47" fmla="*/ 1 h 6638"/>
                  <a:gd name="T48" fmla="*/ 1 w 11588"/>
                  <a:gd name="T49" fmla="*/ 1 h 6638"/>
                  <a:gd name="T50" fmla="*/ 0 w 11588"/>
                  <a:gd name="T51" fmla="*/ 1 h 6638"/>
                  <a:gd name="T52" fmla="*/ 1 w 11588"/>
                  <a:gd name="T53" fmla="*/ 1 h 6638"/>
                  <a:gd name="T54" fmla="*/ 1 w 11588"/>
                  <a:gd name="T55" fmla="*/ 1 h 6638"/>
                  <a:gd name="T56" fmla="*/ 1 w 11588"/>
                  <a:gd name="T57" fmla="*/ 1 h 6638"/>
                  <a:gd name="T58" fmla="*/ 1 w 11588"/>
                  <a:gd name="T59" fmla="*/ 1 h 6638"/>
                  <a:gd name="T60" fmla="*/ 1 w 11588"/>
                  <a:gd name="T61" fmla="*/ 1 h 6638"/>
                  <a:gd name="T62" fmla="*/ 1 w 11588"/>
                  <a:gd name="T63" fmla="*/ 2 h 6638"/>
                  <a:gd name="T64" fmla="*/ 1 w 11588"/>
                  <a:gd name="T65" fmla="*/ 1 h 6638"/>
                  <a:gd name="T66" fmla="*/ 1 w 11588"/>
                  <a:gd name="T67" fmla="*/ 2 h 6638"/>
                  <a:gd name="T68" fmla="*/ 1 w 11588"/>
                  <a:gd name="T69" fmla="*/ 2 h 6638"/>
                  <a:gd name="T70" fmla="*/ 1 w 11588"/>
                  <a:gd name="T71" fmla="*/ 2 h 6638"/>
                  <a:gd name="T72" fmla="*/ 1 w 11588"/>
                  <a:gd name="T73" fmla="*/ 2 h 6638"/>
                  <a:gd name="T74" fmla="*/ 1 w 11588"/>
                  <a:gd name="T75" fmla="*/ 2 h 6638"/>
                  <a:gd name="T76" fmla="*/ 1 w 11588"/>
                  <a:gd name="T77" fmla="*/ 2 h 6638"/>
                  <a:gd name="T78" fmla="*/ 1 w 11588"/>
                  <a:gd name="T79" fmla="*/ 2 h 6638"/>
                  <a:gd name="T80" fmla="*/ 1 w 11588"/>
                  <a:gd name="T81" fmla="*/ 2 h 6638"/>
                  <a:gd name="T82" fmla="*/ 1 w 11588"/>
                  <a:gd name="T83" fmla="*/ 2 h 6638"/>
                  <a:gd name="T84" fmla="*/ 1 w 11588"/>
                  <a:gd name="T85" fmla="*/ 2 h 6638"/>
                  <a:gd name="T86" fmla="*/ 1 w 11588"/>
                  <a:gd name="T87" fmla="*/ 2 h 6638"/>
                  <a:gd name="T88" fmla="*/ 1 w 11588"/>
                  <a:gd name="T89" fmla="*/ 2 h 6638"/>
                  <a:gd name="T90" fmla="*/ 1 w 11588"/>
                  <a:gd name="T91" fmla="*/ 2 h 6638"/>
                  <a:gd name="T92" fmla="*/ 1 w 11588"/>
                  <a:gd name="T93" fmla="*/ 2 h 6638"/>
                  <a:gd name="T94" fmla="*/ 1 w 11588"/>
                  <a:gd name="T95" fmla="*/ 2 h 6638"/>
                  <a:gd name="T96" fmla="*/ 1 w 11588"/>
                  <a:gd name="T97" fmla="*/ 2 h 6638"/>
                  <a:gd name="T98" fmla="*/ 1 w 11588"/>
                  <a:gd name="T99" fmla="*/ 2 h 663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1588"/>
                  <a:gd name="T151" fmla="*/ 0 h 6638"/>
                  <a:gd name="T152" fmla="*/ 11588 w 11588"/>
                  <a:gd name="T153" fmla="*/ 6638 h 663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1588" h="6638">
                    <a:moveTo>
                      <a:pt x="54" y="10"/>
                    </a:moveTo>
                    <a:lnTo>
                      <a:pt x="228" y="109"/>
                    </a:lnTo>
                    <a:cubicBezTo>
                      <a:pt x="244" y="118"/>
                      <a:pt x="250" y="138"/>
                      <a:pt x="240" y="154"/>
                    </a:cubicBezTo>
                    <a:cubicBezTo>
                      <a:pt x="231" y="170"/>
                      <a:pt x="211" y="176"/>
                      <a:pt x="195" y="167"/>
                    </a:cubicBezTo>
                    <a:lnTo>
                      <a:pt x="21" y="67"/>
                    </a:lnTo>
                    <a:cubicBezTo>
                      <a:pt x="5" y="58"/>
                      <a:pt x="0" y="38"/>
                      <a:pt x="9" y="22"/>
                    </a:cubicBezTo>
                    <a:cubicBezTo>
                      <a:pt x="18" y="6"/>
                      <a:pt x="38" y="0"/>
                      <a:pt x="54" y="10"/>
                    </a:cubicBezTo>
                    <a:close/>
                    <a:moveTo>
                      <a:pt x="460" y="241"/>
                    </a:moveTo>
                    <a:lnTo>
                      <a:pt x="633" y="340"/>
                    </a:lnTo>
                    <a:cubicBezTo>
                      <a:pt x="649" y="349"/>
                      <a:pt x="655" y="370"/>
                      <a:pt x="646" y="386"/>
                    </a:cubicBezTo>
                    <a:cubicBezTo>
                      <a:pt x="636" y="402"/>
                      <a:pt x="616" y="407"/>
                      <a:pt x="600" y="398"/>
                    </a:cubicBezTo>
                    <a:lnTo>
                      <a:pt x="426" y="299"/>
                    </a:lnTo>
                    <a:cubicBezTo>
                      <a:pt x="410" y="290"/>
                      <a:pt x="405" y="269"/>
                      <a:pt x="414" y="253"/>
                    </a:cubicBezTo>
                    <a:cubicBezTo>
                      <a:pt x="423" y="237"/>
                      <a:pt x="444" y="232"/>
                      <a:pt x="460" y="241"/>
                    </a:cubicBezTo>
                    <a:close/>
                    <a:moveTo>
                      <a:pt x="865" y="473"/>
                    </a:moveTo>
                    <a:lnTo>
                      <a:pt x="1038" y="572"/>
                    </a:lnTo>
                    <a:cubicBezTo>
                      <a:pt x="1054" y="581"/>
                      <a:pt x="1060" y="601"/>
                      <a:pt x="1051" y="617"/>
                    </a:cubicBezTo>
                    <a:cubicBezTo>
                      <a:pt x="1042" y="633"/>
                      <a:pt x="1021" y="639"/>
                      <a:pt x="1005" y="630"/>
                    </a:cubicBezTo>
                    <a:lnTo>
                      <a:pt x="832" y="530"/>
                    </a:lnTo>
                    <a:cubicBezTo>
                      <a:pt x="816" y="521"/>
                      <a:pt x="810" y="501"/>
                      <a:pt x="819" y="485"/>
                    </a:cubicBezTo>
                    <a:cubicBezTo>
                      <a:pt x="828" y="469"/>
                      <a:pt x="849" y="463"/>
                      <a:pt x="865" y="473"/>
                    </a:cubicBezTo>
                    <a:close/>
                    <a:moveTo>
                      <a:pt x="1270" y="704"/>
                    </a:moveTo>
                    <a:lnTo>
                      <a:pt x="1444" y="803"/>
                    </a:lnTo>
                    <a:cubicBezTo>
                      <a:pt x="1460" y="812"/>
                      <a:pt x="1465" y="833"/>
                      <a:pt x="1456" y="849"/>
                    </a:cubicBezTo>
                    <a:cubicBezTo>
                      <a:pt x="1447" y="865"/>
                      <a:pt x="1426" y="870"/>
                      <a:pt x="1410" y="861"/>
                    </a:cubicBezTo>
                    <a:lnTo>
                      <a:pt x="1237" y="762"/>
                    </a:lnTo>
                    <a:cubicBezTo>
                      <a:pt x="1221" y="753"/>
                      <a:pt x="1215" y="733"/>
                      <a:pt x="1224" y="717"/>
                    </a:cubicBezTo>
                    <a:cubicBezTo>
                      <a:pt x="1234" y="701"/>
                      <a:pt x="1254" y="695"/>
                      <a:pt x="1270" y="704"/>
                    </a:cubicBezTo>
                    <a:close/>
                    <a:moveTo>
                      <a:pt x="1675" y="936"/>
                    </a:moveTo>
                    <a:lnTo>
                      <a:pt x="1849" y="1035"/>
                    </a:lnTo>
                    <a:cubicBezTo>
                      <a:pt x="1865" y="1044"/>
                      <a:pt x="1870" y="1064"/>
                      <a:pt x="1861" y="1080"/>
                    </a:cubicBezTo>
                    <a:cubicBezTo>
                      <a:pt x="1852" y="1096"/>
                      <a:pt x="1832" y="1102"/>
                      <a:pt x="1816" y="1093"/>
                    </a:cubicBezTo>
                    <a:lnTo>
                      <a:pt x="1642" y="994"/>
                    </a:lnTo>
                    <a:cubicBezTo>
                      <a:pt x="1626" y="984"/>
                      <a:pt x="1620" y="964"/>
                      <a:pt x="1630" y="948"/>
                    </a:cubicBezTo>
                    <a:cubicBezTo>
                      <a:pt x="1639" y="932"/>
                      <a:pt x="1659" y="927"/>
                      <a:pt x="1675" y="936"/>
                    </a:cubicBezTo>
                    <a:close/>
                    <a:moveTo>
                      <a:pt x="2080" y="1167"/>
                    </a:moveTo>
                    <a:lnTo>
                      <a:pt x="2254" y="1266"/>
                    </a:lnTo>
                    <a:cubicBezTo>
                      <a:pt x="2270" y="1276"/>
                      <a:pt x="2275" y="1296"/>
                      <a:pt x="2266" y="1312"/>
                    </a:cubicBezTo>
                    <a:cubicBezTo>
                      <a:pt x="2257" y="1328"/>
                      <a:pt x="2237" y="1333"/>
                      <a:pt x="2221" y="1324"/>
                    </a:cubicBezTo>
                    <a:lnTo>
                      <a:pt x="2047" y="1225"/>
                    </a:lnTo>
                    <a:cubicBezTo>
                      <a:pt x="2031" y="1216"/>
                      <a:pt x="2026" y="1196"/>
                      <a:pt x="2035" y="1180"/>
                    </a:cubicBezTo>
                    <a:cubicBezTo>
                      <a:pt x="2044" y="1164"/>
                      <a:pt x="2064" y="1158"/>
                      <a:pt x="2080" y="1167"/>
                    </a:cubicBezTo>
                    <a:close/>
                    <a:moveTo>
                      <a:pt x="2485" y="1399"/>
                    </a:moveTo>
                    <a:lnTo>
                      <a:pt x="2659" y="1498"/>
                    </a:lnTo>
                    <a:cubicBezTo>
                      <a:pt x="2675" y="1507"/>
                      <a:pt x="2681" y="1527"/>
                      <a:pt x="2671" y="1543"/>
                    </a:cubicBezTo>
                    <a:cubicBezTo>
                      <a:pt x="2662" y="1559"/>
                      <a:pt x="2642" y="1565"/>
                      <a:pt x="2626" y="1556"/>
                    </a:cubicBezTo>
                    <a:lnTo>
                      <a:pt x="2452" y="1457"/>
                    </a:lnTo>
                    <a:cubicBezTo>
                      <a:pt x="2436" y="1447"/>
                      <a:pt x="2431" y="1427"/>
                      <a:pt x="2440" y="1411"/>
                    </a:cubicBezTo>
                    <a:cubicBezTo>
                      <a:pt x="2449" y="1395"/>
                      <a:pt x="2469" y="1390"/>
                      <a:pt x="2485" y="1399"/>
                    </a:cubicBezTo>
                    <a:close/>
                    <a:moveTo>
                      <a:pt x="2891" y="1630"/>
                    </a:moveTo>
                    <a:lnTo>
                      <a:pt x="3064" y="1729"/>
                    </a:lnTo>
                    <a:cubicBezTo>
                      <a:pt x="3080" y="1739"/>
                      <a:pt x="3086" y="1759"/>
                      <a:pt x="3077" y="1775"/>
                    </a:cubicBezTo>
                    <a:cubicBezTo>
                      <a:pt x="3068" y="1791"/>
                      <a:pt x="3047" y="1796"/>
                      <a:pt x="3031" y="1787"/>
                    </a:cubicBezTo>
                    <a:lnTo>
                      <a:pt x="2858" y="1688"/>
                    </a:lnTo>
                    <a:cubicBezTo>
                      <a:pt x="2842" y="1679"/>
                      <a:pt x="2836" y="1659"/>
                      <a:pt x="2845" y="1643"/>
                    </a:cubicBezTo>
                    <a:cubicBezTo>
                      <a:pt x="2854" y="1627"/>
                      <a:pt x="2875" y="1621"/>
                      <a:pt x="2891" y="1630"/>
                    </a:cubicBezTo>
                    <a:close/>
                    <a:moveTo>
                      <a:pt x="3296" y="1862"/>
                    </a:moveTo>
                    <a:lnTo>
                      <a:pt x="3469" y="1961"/>
                    </a:lnTo>
                    <a:cubicBezTo>
                      <a:pt x="3485" y="1970"/>
                      <a:pt x="3491" y="1990"/>
                      <a:pt x="3482" y="2006"/>
                    </a:cubicBezTo>
                    <a:cubicBezTo>
                      <a:pt x="3473" y="2022"/>
                      <a:pt x="3452" y="2028"/>
                      <a:pt x="3436" y="2019"/>
                    </a:cubicBezTo>
                    <a:lnTo>
                      <a:pt x="3263" y="1920"/>
                    </a:lnTo>
                    <a:cubicBezTo>
                      <a:pt x="3247" y="1911"/>
                      <a:pt x="3241" y="1890"/>
                      <a:pt x="3250" y="1874"/>
                    </a:cubicBezTo>
                    <a:cubicBezTo>
                      <a:pt x="3259" y="1858"/>
                      <a:pt x="3280" y="1853"/>
                      <a:pt x="3296" y="1862"/>
                    </a:cubicBezTo>
                    <a:close/>
                    <a:moveTo>
                      <a:pt x="3701" y="2093"/>
                    </a:moveTo>
                    <a:lnTo>
                      <a:pt x="3875" y="2193"/>
                    </a:lnTo>
                    <a:cubicBezTo>
                      <a:pt x="3891" y="2202"/>
                      <a:pt x="3896" y="2222"/>
                      <a:pt x="3887" y="2238"/>
                    </a:cubicBezTo>
                    <a:cubicBezTo>
                      <a:pt x="3878" y="2254"/>
                      <a:pt x="3858" y="2260"/>
                      <a:pt x="3842" y="2250"/>
                    </a:cubicBezTo>
                    <a:lnTo>
                      <a:pt x="3668" y="2151"/>
                    </a:lnTo>
                    <a:cubicBezTo>
                      <a:pt x="3652" y="2142"/>
                      <a:pt x="3646" y="2122"/>
                      <a:pt x="3655" y="2106"/>
                    </a:cubicBezTo>
                    <a:cubicBezTo>
                      <a:pt x="3665" y="2090"/>
                      <a:pt x="3685" y="2084"/>
                      <a:pt x="3701" y="2093"/>
                    </a:cubicBezTo>
                    <a:close/>
                    <a:moveTo>
                      <a:pt x="4106" y="2325"/>
                    </a:moveTo>
                    <a:lnTo>
                      <a:pt x="4280" y="2424"/>
                    </a:lnTo>
                    <a:cubicBezTo>
                      <a:pt x="4296" y="2433"/>
                      <a:pt x="4301" y="2454"/>
                      <a:pt x="4292" y="2470"/>
                    </a:cubicBezTo>
                    <a:cubicBezTo>
                      <a:pt x="4283" y="2486"/>
                      <a:pt x="4263" y="2491"/>
                      <a:pt x="4247" y="2482"/>
                    </a:cubicBezTo>
                    <a:lnTo>
                      <a:pt x="4073" y="2383"/>
                    </a:lnTo>
                    <a:cubicBezTo>
                      <a:pt x="4057" y="2374"/>
                      <a:pt x="4052" y="2353"/>
                      <a:pt x="4061" y="2337"/>
                    </a:cubicBezTo>
                    <a:cubicBezTo>
                      <a:pt x="4070" y="2321"/>
                      <a:pt x="4090" y="2316"/>
                      <a:pt x="4106" y="2325"/>
                    </a:cubicBezTo>
                    <a:close/>
                    <a:moveTo>
                      <a:pt x="4511" y="2556"/>
                    </a:moveTo>
                    <a:lnTo>
                      <a:pt x="4685" y="2656"/>
                    </a:lnTo>
                    <a:cubicBezTo>
                      <a:pt x="4701" y="2665"/>
                      <a:pt x="4707" y="2685"/>
                      <a:pt x="4697" y="2701"/>
                    </a:cubicBezTo>
                    <a:cubicBezTo>
                      <a:pt x="4688" y="2717"/>
                      <a:pt x="4668" y="2723"/>
                      <a:pt x="4652" y="2713"/>
                    </a:cubicBezTo>
                    <a:lnTo>
                      <a:pt x="4478" y="2614"/>
                    </a:lnTo>
                    <a:cubicBezTo>
                      <a:pt x="4462" y="2605"/>
                      <a:pt x="4457" y="2585"/>
                      <a:pt x="4466" y="2569"/>
                    </a:cubicBezTo>
                    <a:cubicBezTo>
                      <a:pt x="4475" y="2553"/>
                      <a:pt x="4495" y="2547"/>
                      <a:pt x="4511" y="2556"/>
                    </a:cubicBezTo>
                    <a:close/>
                    <a:moveTo>
                      <a:pt x="4916" y="2788"/>
                    </a:moveTo>
                    <a:lnTo>
                      <a:pt x="5090" y="2887"/>
                    </a:lnTo>
                    <a:cubicBezTo>
                      <a:pt x="5106" y="2896"/>
                      <a:pt x="5112" y="2917"/>
                      <a:pt x="5103" y="2933"/>
                    </a:cubicBezTo>
                    <a:cubicBezTo>
                      <a:pt x="5093" y="2949"/>
                      <a:pt x="5073" y="2954"/>
                      <a:pt x="5057" y="2945"/>
                    </a:cubicBezTo>
                    <a:lnTo>
                      <a:pt x="4883" y="2846"/>
                    </a:lnTo>
                    <a:cubicBezTo>
                      <a:pt x="4867" y="2837"/>
                      <a:pt x="4862" y="2816"/>
                      <a:pt x="4871" y="2800"/>
                    </a:cubicBezTo>
                    <a:cubicBezTo>
                      <a:pt x="4880" y="2784"/>
                      <a:pt x="4901" y="2779"/>
                      <a:pt x="4916" y="2788"/>
                    </a:cubicBezTo>
                    <a:close/>
                    <a:moveTo>
                      <a:pt x="5322" y="3019"/>
                    </a:moveTo>
                    <a:lnTo>
                      <a:pt x="5495" y="3119"/>
                    </a:lnTo>
                    <a:cubicBezTo>
                      <a:pt x="5511" y="3128"/>
                      <a:pt x="5517" y="3148"/>
                      <a:pt x="5508" y="3164"/>
                    </a:cubicBezTo>
                    <a:cubicBezTo>
                      <a:pt x="5499" y="3180"/>
                      <a:pt x="5478" y="3186"/>
                      <a:pt x="5462" y="3177"/>
                    </a:cubicBezTo>
                    <a:lnTo>
                      <a:pt x="5289" y="3077"/>
                    </a:lnTo>
                    <a:cubicBezTo>
                      <a:pt x="5273" y="3068"/>
                      <a:pt x="5267" y="3048"/>
                      <a:pt x="5276" y="3032"/>
                    </a:cubicBezTo>
                    <a:cubicBezTo>
                      <a:pt x="5285" y="3016"/>
                      <a:pt x="5306" y="3010"/>
                      <a:pt x="5322" y="3019"/>
                    </a:cubicBezTo>
                    <a:close/>
                    <a:moveTo>
                      <a:pt x="5727" y="3251"/>
                    </a:moveTo>
                    <a:lnTo>
                      <a:pt x="5901" y="3350"/>
                    </a:lnTo>
                    <a:cubicBezTo>
                      <a:pt x="5916" y="3359"/>
                      <a:pt x="5922" y="3380"/>
                      <a:pt x="5913" y="3396"/>
                    </a:cubicBezTo>
                    <a:cubicBezTo>
                      <a:pt x="5904" y="3412"/>
                      <a:pt x="5883" y="3417"/>
                      <a:pt x="5867" y="3408"/>
                    </a:cubicBezTo>
                    <a:lnTo>
                      <a:pt x="5694" y="3309"/>
                    </a:lnTo>
                    <a:cubicBezTo>
                      <a:pt x="5678" y="3300"/>
                      <a:pt x="5672" y="3279"/>
                      <a:pt x="5681" y="3263"/>
                    </a:cubicBezTo>
                    <a:cubicBezTo>
                      <a:pt x="5691" y="3247"/>
                      <a:pt x="5711" y="3242"/>
                      <a:pt x="5727" y="3251"/>
                    </a:cubicBezTo>
                    <a:close/>
                    <a:moveTo>
                      <a:pt x="6132" y="3482"/>
                    </a:moveTo>
                    <a:lnTo>
                      <a:pt x="6306" y="3582"/>
                    </a:lnTo>
                    <a:cubicBezTo>
                      <a:pt x="6322" y="3591"/>
                      <a:pt x="6327" y="3611"/>
                      <a:pt x="6318" y="3627"/>
                    </a:cubicBezTo>
                    <a:cubicBezTo>
                      <a:pt x="6309" y="3643"/>
                      <a:pt x="6289" y="3649"/>
                      <a:pt x="6273" y="3640"/>
                    </a:cubicBezTo>
                    <a:lnTo>
                      <a:pt x="6099" y="3540"/>
                    </a:lnTo>
                    <a:cubicBezTo>
                      <a:pt x="6083" y="3531"/>
                      <a:pt x="6077" y="3511"/>
                      <a:pt x="6087" y="3495"/>
                    </a:cubicBezTo>
                    <a:cubicBezTo>
                      <a:pt x="6096" y="3479"/>
                      <a:pt x="6116" y="3473"/>
                      <a:pt x="6132" y="3482"/>
                    </a:cubicBezTo>
                    <a:close/>
                    <a:moveTo>
                      <a:pt x="6537" y="3714"/>
                    </a:moveTo>
                    <a:lnTo>
                      <a:pt x="6711" y="3813"/>
                    </a:lnTo>
                    <a:cubicBezTo>
                      <a:pt x="6727" y="3822"/>
                      <a:pt x="6732" y="3843"/>
                      <a:pt x="6723" y="3859"/>
                    </a:cubicBezTo>
                    <a:cubicBezTo>
                      <a:pt x="6714" y="3875"/>
                      <a:pt x="6694" y="3880"/>
                      <a:pt x="6678" y="3871"/>
                    </a:cubicBezTo>
                    <a:lnTo>
                      <a:pt x="6504" y="3772"/>
                    </a:lnTo>
                    <a:cubicBezTo>
                      <a:pt x="6488" y="3763"/>
                      <a:pt x="6483" y="3742"/>
                      <a:pt x="6492" y="3726"/>
                    </a:cubicBezTo>
                    <a:cubicBezTo>
                      <a:pt x="6501" y="3710"/>
                      <a:pt x="6521" y="3705"/>
                      <a:pt x="6537" y="3714"/>
                    </a:cubicBezTo>
                    <a:close/>
                    <a:moveTo>
                      <a:pt x="6942" y="3946"/>
                    </a:moveTo>
                    <a:lnTo>
                      <a:pt x="7116" y="4045"/>
                    </a:lnTo>
                    <a:cubicBezTo>
                      <a:pt x="7132" y="4054"/>
                      <a:pt x="7138" y="4074"/>
                      <a:pt x="7128" y="4090"/>
                    </a:cubicBezTo>
                    <a:cubicBezTo>
                      <a:pt x="7119" y="4106"/>
                      <a:pt x="7099" y="4112"/>
                      <a:pt x="7083" y="4103"/>
                    </a:cubicBezTo>
                    <a:lnTo>
                      <a:pt x="6909" y="4003"/>
                    </a:lnTo>
                    <a:cubicBezTo>
                      <a:pt x="6893" y="3994"/>
                      <a:pt x="6888" y="3974"/>
                      <a:pt x="6897" y="3958"/>
                    </a:cubicBezTo>
                    <a:cubicBezTo>
                      <a:pt x="6906" y="3942"/>
                      <a:pt x="6926" y="3936"/>
                      <a:pt x="6942" y="3946"/>
                    </a:cubicBezTo>
                    <a:close/>
                    <a:moveTo>
                      <a:pt x="7348" y="4177"/>
                    </a:moveTo>
                    <a:lnTo>
                      <a:pt x="7521" y="4276"/>
                    </a:lnTo>
                    <a:cubicBezTo>
                      <a:pt x="7537" y="4285"/>
                      <a:pt x="7543" y="4306"/>
                      <a:pt x="7534" y="4322"/>
                    </a:cubicBezTo>
                    <a:cubicBezTo>
                      <a:pt x="7524" y="4338"/>
                      <a:pt x="7504" y="4343"/>
                      <a:pt x="7488" y="4334"/>
                    </a:cubicBezTo>
                    <a:lnTo>
                      <a:pt x="7314" y="4235"/>
                    </a:lnTo>
                    <a:cubicBezTo>
                      <a:pt x="7299" y="4226"/>
                      <a:pt x="7293" y="4205"/>
                      <a:pt x="7302" y="4189"/>
                    </a:cubicBezTo>
                    <a:cubicBezTo>
                      <a:pt x="7311" y="4173"/>
                      <a:pt x="7332" y="4168"/>
                      <a:pt x="7348" y="4177"/>
                    </a:cubicBezTo>
                    <a:close/>
                    <a:moveTo>
                      <a:pt x="7753" y="4409"/>
                    </a:moveTo>
                    <a:lnTo>
                      <a:pt x="7926" y="4508"/>
                    </a:lnTo>
                    <a:cubicBezTo>
                      <a:pt x="7942" y="4517"/>
                      <a:pt x="7948" y="4537"/>
                      <a:pt x="7939" y="4553"/>
                    </a:cubicBezTo>
                    <a:cubicBezTo>
                      <a:pt x="7930" y="4569"/>
                      <a:pt x="7909" y="4575"/>
                      <a:pt x="7893" y="4566"/>
                    </a:cubicBezTo>
                    <a:lnTo>
                      <a:pt x="7720" y="4466"/>
                    </a:lnTo>
                    <a:cubicBezTo>
                      <a:pt x="7704" y="4457"/>
                      <a:pt x="7698" y="4437"/>
                      <a:pt x="7707" y="4421"/>
                    </a:cubicBezTo>
                    <a:cubicBezTo>
                      <a:pt x="7716" y="4405"/>
                      <a:pt x="7737" y="4399"/>
                      <a:pt x="7753" y="4409"/>
                    </a:cubicBezTo>
                    <a:close/>
                    <a:moveTo>
                      <a:pt x="8158" y="4640"/>
                    </a:moveTo>
                    <a:lnTo>
                      <a:pt x="8332" y="4739"/>
                    </a:lnTo>
                    <a:cubicBezTo>
                      <a:pt x="8348" y="4749"/>
                      <a:pt x="8353" y="4769"/>
                      <a:pt x="8344" y="4785"/>
                    </a:cubicBezTo>
                    <a:cubicBezTo>
                      <a:pt x="8335" y="4801"/>
                      <a:pt x="8314" y="4806"/>
                      <a:pt x="8299" y="4797"/>
                    </a:cubicBezTo>
                    <a:lnTo>
                      <a:pt x="8125" y="4698"/>
                    </a:lnTo>
                    <a:cubicBezTo>
                      <a:pt x="8109" y="4689"/>
                      <a:pt x="8103" y="4669"/>
                      <a:pt x="8112" y="4653"/>
                    </a:cubicBezTo>
                    <a:cubicBezTo>
                      <a:pt x="8122" y="4637"/>
                      <a:pt x="8142" y="4631"/>
                      <a:pt x="8158" y="4640"/>
                    </a:cubicBezTo>
                    <a:close/>
                    <a:moveTo>
                      <a:pt x="8563" y="4872"/>
                    </a:moveTo>
                    <a:lnTo>
                      <a:pt x="8737" y="4971"/>
                    </a:lnTo>
                    <a:cubicBezTo>
                      <a:pt x="8753" y="4980"/>
                      <a:pt x="8758" y="5000"/>
                      <a:pt x="8749" y="5016"/>
                    </a:cubicBezTo>
                    <a:cubicBezTo>
                      <a:pt x="8740" y="5032"/>
                      <a:pt x="8720" y="5038"/>
                      <a:pt x="8704" y="5029"/>
                    </a:cubicBezTo>
                    <a:lnTo>
                      <a:pt x="8530" y="4930"/>
                    </a:lnTo>
                    <a:cubicBezTo>
                      <a:pt x="8514" y="4920"/>
                      <a:pt x="8509" y="4900"/>
                      <a:pt x="8518" y="4884"/>
                    </a:cubicBezTo>
                    <a:cubicBezTo>
                      <a:pt x="8527" y="4868"/>
                      <a:pt x="8547" y="4863"/>
                      <a:pt x="8563" y="4872"/>
                    </a:cubicBezTo>
                    <a:close/>
                    <a:moveTo>
                      <a:pt x="8968" y="5103"/>
                    </a:moveTo>
                    <a:lnTo>
                      <a:pt x="9142" y="5202"/>
                    </a:lnTo>
                    <a:cubicBezTo>
                      <a:pt x="9158" y="5212"/>
                      <a:pt x="9163" y="5232"/>
                      <a:pt x="9154" y="5248"/>
                    </a:cubicBezTo>
                    <a:cubicBezTo>
                      <a:pt x="9145" y="5264"/>
                      <a:pt x="9125" y="5269"/>
                      <a:pt x="9109" y="5260"/>
                    </a:cubicBezTo>
                    <a:lnTo>
                      <a:pt x="8935" y="5161"/>
                    </a:lnTo>
                    <a:cubicBezTo>
                      <a:pt x="8919" y="5152"/>
                      <a:pt x="8914" y="5132"/>
                      <a:pt x="8923" y="5116"/>
                    </a:cubicBezTo>
                    <a:cubicBezTo>
                      <a:pt x="8932" y="5100"/>
                      <a:pt x="8952" y="5094"/>
                      <a:pt x="8968" y="5103"/>
                    </a:cubicBezTo>
                    <a:close/>
                    <a:moveTo>
                      <a:pt x="9373" y="5335"/>
                    </a:moveTo>
                    <a:lnTo>
                      <a:pt x="9547" y="5434"/>
                    </a:lnTo>
                    <a:cubicBezTo>
                      <a:pt x="9563" y="5443"/>
                      <a:pt x="9569" y="5463"/>
                      <a:pt x="9560" y="5479"/>
                    </a:cubicBezTo>
                    <a:cubicBezTo>
                      <a:pt x="9550" y="5495"/>
                      <a:pt x="9530" y="5501"/>
                      <a:pt x="9514" y="5492"/>
                    </a:cubicBezTo>
                    <a:lnTo>
                      <a:pt x="9340" y="5393"/>
                    </a:lnTo>
                    <a:cubicBezTo>
                      <a:pt x="9324" y="5383"/>
                      <a:pt x="9319" y="5363"/>
                      <a:pt x="9328" y="5347"/>
                    </a:cubicBezTo>
                    <a:cubicBezTo>
                      <a:pt x="9337" y="5331"/>
                      <a:pt x="9357" y="5326"/>
                      <a:pt x="9373" y="5335"/>
                    </a:cubicBezTo>
                    <a:close/>
                    <a:moveTo>
                      <a:pt x="9779" y="5566"/>
                    </a:moveTo>
                    <a:lnTo>
                      <a:pt x="9952" y="5666"/>
                    </a:lnTo>
                    <a:cubicBezTo>
                      <a:pt x="9968" y="5675"/>
                      <a:pt x="9974" y="5695"/>
                      <a:pt x="9965" y="5711"/>
                    </a:cubicBezTo>
                    <a:cubicBezTo>
                      <a:pt x="9956" y="5727"/>
                      <a:pt x="9935" y="5733"/>
                      <a:pt x="9919" y="5723"/>
                    </a:cubicBezTo>
                    <a:lnTo>
                      <a:pt x="9746" y="5624"/>
                    </a:lnTo>
                    <a:cubicBezTo>
                      <a:pt x="9730" y="5615"/>
                      <a:pt x="9724" y="5595"/>
                      <a:pt x="9733" y="5579"/>
                    </a:cubicBezTo>
                    <a:cubicBezTo>
                      <a:pt x="9742" y="5563"/>
                      <a:pt x="9763" y="5557"/>
                      <a:pt x="9779" y="5566"/>
                    </a:cubicBezTo>
                    <a:close/>
                    <a:moveTo>
                      <a:pt x="10184" y="5798"/>
                    </a:moveTo>
                    <a:lnTo>
                      <a:pt x="10357" y="5897"/>
                    </a:lnTo>
                    <a:cubicBezTo>
                      <a:pt x="10373" y="5906"/>
                      <a:pt x="10379" y="5927"/>
                      <a:pt x="10370" y="5943"/>
                    </a:cubicBezTo>
                    <a:cubicBezTo>
                      <a:pt x="10361" y="5959"/>
                      <a:pt x="10340" y="5964"/>
                      <a:pt x="10324" y="5955"/>
                    </a:cubicBezTo>
                    <a:lnTo>
                      <a:pt x="10151" y="5856"/>
                    </a:lnTo>
                    <a:cubicBezTo>
                      <a:pt x="10135" y="5847"/>
                      <a:pt x="10129" y="5826"/>
                      <a:pt x="10138" y="5810"/>
                    </a:cubicBezTo>
                    <a:cubicBezTo>
                      <a:pt x="10147" y="5794"/>
                      <a:pt x="10168" y="5789"/>
                      <a:pt x="10184" y="5798"/>
                    </a:cubicBezTo>
                    <a:close/>
                    <a:moveTo>
                      <a:pt x="10589" y="6029"/>
                    </a:moveTo>
                    <a:lnTo>
                      <a:pt x="10763" y="6129"/>
                    </a:lnTo>
                    <a:cubicBezTo>
                      <a:pt x="10779" y="6138"/>
                      <a:pt x="10784" y="6158"/>
                      <a:pt x="10775" y="6174"/>
                    </a:cubicBezTo>
                    <a:cubicBezTo>
                      <a:pt x="10766" y="6190"/>
                      <a:pt x="10746" y="6196"/>
                      <a:pt x="10730" y="6186"/>
                    </a:cubicBezTo>
                    <a:lnTo>
                      <a:pt x="10556" y="6087"/>
                    </a:lnTo>
                    <a:cubicBezTo>
                      <a:pt x="10540" y="6078"/>
                      <a:pt x="10534" y="6058"/>
                      <a:pt x="10544" y="6042"/>
                    </a:cubicBezTo>
                    <a:cubicBezTo>
                      <a:pt x="10553" y="6026"/>
                      <a:pt x="10573" y="6020"/>
                      <a:pt x="10589" y="6029"/>
                    </a:cubicBezTo>
                    <a:close/>
                    <a:moveTo>
                      <a:pt x="10994" y="6261"/>
                    </a:moveTo>
                    <a:lnTo>
                      <a:pt x="11168" y="6360"/>
                    </a:lnTo>
                    <a:cubicBezTo>
                      <a:pt x="11184" y="6369"/>
                      <a:pt x="11189" y="6390"/>
                      <a:pt x="11180" y="6406"/>
                    </a:cubicBezTo>
                    <a:cubicBezTo>
                      <a:pt x="11171" y="6422"/>
                      <a:pt x="11151" y="6427"/>
                      <a:pt x="11135" y="6418"/>
                    </a:cubicBezTo>
                    <a:lnTo>
                      <a:pt x="10961" y="6319"/>
                    </a:lnTo>
                    <a:cubicBezTo>
                      <a:pt x="10945" y="6310"/>
                      <a:pt x="10940" y="6289"/>
                      <a:pt x="10949" y="6273"/>
                    </a:cubicBezTo>
                    <a:cubicBezTo>
                      <a:pt x="10958" y="6257"/>
                      <a:pt x="10978" y="6252"/>
                      <a:pt x="10994" y="6261"/>
                    </a:cubicBezTo>
                    <a:close/>
                    <a:moveTo>
                      <a:pt x="11340" y="6266"/>
                    </a:moveTo>
                    <a:lnTo>
                      <a:pt x="11588" y="6638"/>
                    </a:lnTo>
                    <a:lnTo>
                      <a:pt x="11141" y="6614"/>
                    </a:lnTo>
                    <a:lnTo>
                      <a:pt x="11340" y="6266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1" name="Freeform 1072"/>
              <p:cNvSpPr>
                <a:spLocks noEditPoints="1"/>
              </p:cNvSpPr>
              <p:nvPr/>
            </p:nvSpPr>
            <p:spPr bwMode="auto">
              <a:xfrm>
                <a:off x="244" y="1241"/>
                <a:ext cx="736" cy="1047"/>
              </a:xfrm>
              <a:custGeom>
                <a:avLst/>
                <a:gdLst>
                  <a:gd name="T0" fmla="*/ 0 w 16528"/>
                  <a:gd name="T1" fmla="*/ 0 h 14720"/>
                  <a:gd name="T2" fmla="*/ 0 w 16528"/>
                  <a:gd name="T3" fmla="*/ 0 h 14720"/>
                  <a:gd name="T4" fmla="*/ 0 w 16528"/>
                  <a:gd name="T5" fmla="*/ 0 h 14720"/>
                  <a:gd name="T6" fmla="*/ 0 w 16528"/>
                  <a:gd name="T7" fmla="*/ 0 h 14720"/>
                  <a:gd name="T8" fmla="*/ 0 w 16528"/>
                  <a:gd name="T9" fmla="*/ 0 h 14720"/>
                  <a:gd name="T10" fmla="*/ 0 w 16528"/>
                  <a:gd name="T11" fmla="*/ 1 h 14720"/>
                  <a:gd name="T12" fmla="*/ 0 w 16528"/>
                  <a:gd name="T13" fmla="*/ 1 h 14720"/>
                  <a:gd name="T14" fmla="*/ 0 w 16528"/>
                  <a:gd name="T15" fmla="*/ 1 h 14720"/>
                  <a:gd name="T16" fmla="*/ 0 w 16528"/>
                  <a:gd name="T17" fmla="*/ 1 h 14720"/>
                  <a:gd name="T18" fmla="*/ 0 w 16528"/>
                  <a:gd name="T19" fmla="*/ 1 h 14720"/>
                  <a:gd name="T20" fmla="*/ 0 w 16528"/>
                  <a:gd name="T21" fmla="*/ 1 h 14720"/>
                  <a:gd name="T22" fmla="*/ 0 w 16528"/>
                  <a:gd name="T23" fmla="*/ 1 h 14720"/>
                  <a:gd name="T24" fmla="*/ 0 w 16528"/>
                  <a:gd name="T25" fmla="*/ 1 h 14720"/>
                  <a:gd name="T26" fmla="*/ 0 w 16528"/>
                  <a:gd name="T27" fmla="*/ 1 h 14720"/>
                  <a:gd name="T28" fmla="*/ 0 w 16528"/>
                  <a:gd name="T29" fmla="*/ 1 h 14720"/>
                  <a:gd name="T30" fmla="*/ 0 w 16528"/>
                  <a:gd name="T31" fmla="*/ 1 h 14720"/>
                  <a:gd name="T32" fmla="*/ 0 w 16528"/>
                  <a:gd name="T33" fmla="*/ 2 h 14720"/>
                  <a:gd name="T34" fmla="*/ 0 w 16528"/>
                  <a:gd name="T35" fmla="*/ 2 h 14720"/>
                  <a:gd name="T36" fmla="*/ 0 w 16528"/>
                  <a:gd name="T37" fmla="*/ 2 h 14720"/>
                  <a:gd name="T38" fmla="*/ 1 w 16528"/>
                  <a:gd name="T39" fmla="*/ 2 h 14720"/>
                  <a:gd name="T40" fmla="*/ 1 w 16528"/>
                  <a:gd name="T41" fmla="*/ 2 h 14720"/>
                  <a:gd name="T42" fmla="*/ 1 w 16528"/>
                  <a:gd name="T43" fmla="*/ 2 h 14720"/>
                  <a:gd name="T44" fmla="*/ 1 w 16528"/>
                  <a:gd name="T45" fmla="*/ 2 h 14720"/>
                  <a:gd name="T46" fmla="*/ 1 w 16528"/>
                  <a:gd name="T47" fmla="*/ 2 h 14720"/>
                  <a:gd name="T48" fmla="*/ 1 w 16528"/>
                  <a:gd name="T49" fmla="*/ 2 h 14720"/>
                  <a:gd name="T50" fmla="*/ 1 w 16528"/>
                  <a:gd name="T51" fmla="*/ 2 h 14720"/>
                  <a:gd name="T52" fmla="*/ 1 w 16528"/>
                  <a:gd name="T53" fmla="*/ 3 h 14720"/>
                  <a:gd name="T54" fmla="*/ 1 w 16528"/>
                  <a:gd name="T55" fmla="*/ 3 h 14720"/>
                  <a:gd name="T56" fmla="*/ 1 w 16528"/>
                  <a:gd name="T57" fmla="*/ 3 h 14720"/>
                  <a:gd name="T58" fmla="*/ 1 w 16528"/>
                  <a:gd name="T59" fmla="*/ 3 h 14720"/>
                  <a:gd name="T60" fmla="*/ 1 w 16528"/>
                  <a:gd name="T61" fmla="*/ 3 h 14720"/>
                  <a:gd name="T62" fmla="*/ 1 w 16528"/>
                  <a:gd name="T63" fmla="*/ 3 h 14720"/>
                  <a:gd name="T64" fmla="*/ 1 w 16528"/>
                  <a:gd name="T65" fmla="*/ 3 h 14720"/>
                  <a:gd name="T66" fmla="*/ 1 w 16528"/>
                  <a:gd name="T67" fmla="*/ 3 h 14720"/>
                  <a:gd name="T68" fmla="*/ 1 w 16528"/>
                  <a:gd name="T69" fmla="*/ 3 h 14720"/>
                  <a:gd name="T70" fmla="*/ 1 w 16528"/>
                  <a:gd name="T71" fmla="*/ 3 h 14720"/>
                  <a:gd name="T72" fmla="*/ 1 w 16528"/>
                  <a:gd name="T73" fmla="*/ 3 h 14720"/>
                  <a:gd name="T74" fmla="*/ 1 w 16528"/>
                  <a:gd name="T75" fmla="*/ 4 h 14720"/>
                  <a:gd name="T76" fmla="*/ 1 w 16528"/>
                  <a:gd name="T77" fmla="*/ 4 h 14720"/>
                  <a:gd name="T78" fmla="*/ 1 w 16528"/>
                  <a:gd name="T79" fmla="*/ 4 h 14720"/>
                  <a:gd name="T80" fmla="*/ 1 w 16528"/>
                  <a:gd name="T81" fmla="*/ 4 h 14720"/>
                  <a:gd name="T82" fmla="*/ 1 w 16528"/>
                  <a:gd name="T83" fmla="*/ 4 h 14720"/>
                  <a:gd name="T84" fmla="*/ 1 w 16528"/>
                  <a:gd name="T85" fmla="*/ 4 h 14720"/>
                  <a:gd name="T86" fmla="*/ 1 w 16528"/>
                  <a:gd name="T87" fmla="*/ 4 h 14720"/>
                  <a:gd name="T88" fmla="*/ 1 w 16528"/>
                  <a:gd name="T89" fmla="*/ 4 h 14720"/>
                  <a:gd name="T90" fmla="*/ 1 w 16528"/>
                  <a:gd name="T91" fmla="*/ 4 h 14720"/>
                  <a:gd name="T92" fmla="*/ 1 w 16528"/>
                  <a:gd name="T93" fmla="*/ 5 h 14720"/>
                  <a:gd name="T94" fmla="*/ 1 w 16528"/>
                  <a:gd name="T95" fmla="*/ 5 h 14720"/>
                  <a:gd name="T96" fmla="*/ 1 w 16528"/>
                  <a:gd name="T97" fmla="*/ 5 h 14720"/>
                  <a:gd name="T98" fmla="*/ 1 w 16528"/>
                  <a:gd name="T99" fmla="*/ 5 h 14720"/>
                  <a:gd name="T100" fmla="*/ 1 w 16528"/>
                  <a:gd name="T101" fmla="*/ 5 h 14720"/>
                  <a:gd name="T102" fmla="*/ 1 w 16528"/>
                  <a:gd name="T103" fmla="*/ 5 h 14720"/>
                  <a:gd name="T104" fmla="*/ 1 w 16528"/>
                  <a:gd name="T105" fmla="*/ 5 h 14720"/>
                  <a:gd name="T106" fmla="*/ 1 w 16528"/>
                  <a:gd name="T107" fmla="*/ 5 h 14720"/>
                  <a:gd name="T108" fmla="*/ 1 w 16528"/>
                  <a:gd name="T109" fmla="*/ 5 h 1472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528"/>
                  <a:gd name="T166" fmla="*/ 0 h 14720"/>
                  <a:gd name="T167" fmla="*/ 16528 w 16528"/>
                  <a:gd name="T168" fmla="*/ 14720 h 1472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528" h="14720">
                    <a:moveTo>
                      <a:pt x="59" y="12"/>
                    </a:moveTo>
                    <a:lnTo>
                      <a:pt x="208" y="145"/>
                    </a:lnTo>
                    <a:cubicBezTo>
                      <a:pt x="222" y="157"/>
                      <a:pt x="223" y="179"/>
                      <a:pt x="211" y="192"/>
                    </a:cubicBezTo>
                    <a:cubicBezTo>
                      <a:pt x="199" y="206"/>
                      <a:pt x="178" y="207"/>
                      <a:pt x="164" y="195"/>
                    </a:cubicBezTo>
                    <a:lnTo>
                      <a:pt x="15" y="62"/>
                    </a:lnTo>
                    <a:cubicBezTo>
                      <a:pt x="1" y="50"/>
                      <a:pt x="0" y="29"/>
                      <a:pt x="12" y="15"/>
                    </a:cubicBezTo>
                    <a:cubicBezTo>
                      <a:pt x="24" y="1"/>
                      <a:pt x="45" y="0"/>
                      <a:pt x="59" y="12"/>
                    </a:cubicBezTo>
                    <a:close/>
                    <a:moveTo>
                      <a:pt x="408" y="323"/>
                    </a:moveTo>
                    <a:lnTo>
                      <a:pt x="557" y="456"/>
                    </a:lnTo>
                    <a:cubicBezTo>
                      <a:pt x="571" y="468"/>
                      <a:pt x="572" y="489"/>
                      <a:pt x="560" y="503"/>
                    </a:cubicBezTo>
                    <a:cubicBezTo>
                      <a:pt x="547" y="516"/>
                      <a:pt x="526" y="518"/>
                      <a:pt x="513" y="505"/>
                    </a:cubicBezTo>
                    <a:lnTo>
                      <a:pt x="363" y="372"/>
                    </a:lnTo>
                    <a:cubicBezTo>
                      <a:pt x="349" y="360"/>
                      <a:pt x="348" y="339"/>
                      <a:pt x="360" y="325"/>
                    </a:cubicBezTo>
                    <a:cubicBezTo>
                      <a:pt x="373" y="312"/>
                      <a:pt x="394" y="310"/>
                      <a:pt x="408" y="323"/>
                    </a:cubicBezTo>
                    <a:close/>
                    <a:moveTo>
                      <a:pt x="756" y="633"/>
                    </a:moveTo>
                    <a:lnTo>
                      <a:pt x="905" y="766"/>
                    </a:lnTo>
                    <a:cubicBezTo>
                      <a:pt x="919" y="778"/>
                      <a:pt x="920" y="799"/>
                      <a:pt x="908" y="813"/>
                    </a:cubicBezTo>
                    <a:cubicBezTo>
                      <a:pt x="896" y="827"/>
                      <a:pt x="875" y="828"/>
                      <a:pt x="861" y="816"/>
                    </a:cubicBezTo>
                    <a:lnTo>
                      <a:pt x="712" y="683"/>
                    </a:lnTo>
                    <a:cubicBezTo>
                      <a:pt x="698" y="670"/>
                      <a:pt x="697" y="649"/>
                      <a:pt x="709" y="636"/>
                    </a:cubicBezTo>
                    <a:cubicBezTo>
                      <a:pt x="721" y="622"/>
                      <a:pt x="742" y="621"/>
                      <a:pt x="756" y="633"/>
                    </a:cubicBezTo>
                    <a:close/>
                    <a:moveTo>
                      <a:pt x="1105" y="943"/>
                    </a:moveTo>
                    <a:lnTo>
                      <a:pt x="1254" y="1076"/>
                    </a:lnTo>
                    <a:cubicBezTo>
                      <a:pt x="1268" y="1088"/>
                      <a:pt x="1269" y="1110"/>
                      <a:pt x="1257" y="1123"/>
                    </a:cubicBezTo>
                    <a:cubicBezTo>
                      <a:pt x="1244" y="1137"/>
                      <a:pt x="1223" y="1138"/>
                      <a:pt x="1210" y="1126"/>
                    </a:cubicBezTo>
                    <a:lnTo>
                      <a:pt x="1060" y="993"/>
                    </a:lnTo>
                    <a:cubicBezTo>
                      <a:pt x="1047" y="981"/>
                      <a:pt x="1045" y="960"/>
                      <a:pt x="1058" y="946"/>
                    </a:cubicBezTo>
                    <a:cubicBezTo>
                      <a:pt x="1070" y="932"/>
                      <a:pt x="1091" y="931"/>
                      <a:pt x="1105" y="943"/>
                    </a:cubicBezTo>
                    <a:close/>
                    <a:moveTo>
                      <a:pt x="1453" y="1254"/>
                    </a:moveTo>
                    <a:lnTo>
                      <a:pt x="1602" y="1387"/>
                    </a:lnTo>
                    <a:cubicBezTo>
                      <a:pt x="1616" y="1399"/>
                      <a:pt x="1617" y="1420"/>
                      <a:pt x="1605" y="1434"/>
                    </a:cubicBezTo>
                    <a:cubicBezTo>
                      <a:pt x="1593" y="1447"/>
                      <a:pt x="1572" y="1449"/>
                      <a:pt x="1558" y="1436"/>
                    </a:cubicBezTo>
                    <a:lnTo>
                      <a:pt x="1409" y="1303"/>
                    </a:lnTo>
                    <a:cubicBezTo>
                      <a:pt x="1395" y="1291"/>
                      <a:pt x="1394" y="1270"/>
                      <a:pt x="1406" y="1256"/>
                    </a:cubicBezTo>
                    <a:cubicBezTo>
                      <a:pt x="1418" y="1242"/>
                      <a:pt x="1439" y="1241"/>
                      <a:pt x="1453" y="1254"/>
                    </a:cubicBezTo>
                    <a:close/>
                    <a:moveTo>
                      <a:pt x="1802" y="1564"/>
                    </a:moveTo>
                    <a:lnTo>
                      <a:pt x="1951" y="1697"/>
                    </a:lnTo>
                    <a:cubicBezTo>
                      <a:pt x="1965" y="1709"/>
                      <a:pt x="1966" y="1730"/>
                      <a:pt x="1954" y="1744"/>
                    </a:cubicBezTo>
                    <a:cubicBezTo>
                      <a:pt x="1942" y="1758"/>
                      <a:pt x="1920" y="1759"/>
                      <a:pt x="1907" y="1747"/>
                    </a:cubicBezTo>
                    <a:lnTo>
                      <a:pt x="1757" y="1614"/>
                    </a:lnTo>
                    <a:cubicBezTo>
                      <a:pt x="1744" y="1601"/>
                      <a:pt x="1742" y="1580"/>
                      <a:pt x="1755" y="1567"/>
                    </a:cubicBezTo>
                    <a:cubicBezTo>
                      <a:pt x="1767" y="1553"/>
                      <a:pt x="1788" y="1552"/>
                      <a:pt x="1802" y="1564"/>
                    </a:cubicBezTo>
                    <a:close/>
                    <a:moveTo>
                      <a:pt x="2150" y="1874"/>
                    </a:moveTo>
                    <a:lnTo>
                      <a:pt x="2300" y="2007"/>
                    </a:lnTo>
                    <a:cubicBezTo>
                      <a:pt x="2313" y="2019"/>
                      <a:pt x="2315" y="2040"/>
                      <a:pt x="2302" y="2054"/>
                    </a:cubicBezTo>
                    <a:cubicBezTo>
                      <a:pt x="2290" y="2068"/>
                      <a:pt x="2269" y="2069"/>
                      <a:pt x="2255" y="2057"/>
                    </a:cubicBezTo>
                    <a:lnTo>
                      <a:pt x="2106" y="1924"/>
                    </a:lnTo>
                    <a:cubicBezTo>
                      <a:pt x="2092" y="1912"/>
                      <a:pt x="2091" y="1891"/>
                      <a:pt x="2103" y="1877"/>
                    </a:cubicBezTo>
                    <a:cubicBezTo>
                      <a:pt x="2115" y="1863"/>
                      <a:pt x="2136" y="1862"/>
                      <a:pt x="2150" y="1874"/>
                    </a:cubicBezTo>
                    <a:close/>
                    <a:moveTo>
                      <a:pt x="2499" y="2184"/>
                    </a:moveTo>
                    <a:lnTo>
                      <a:pt x="2648" y="2317"/>
                    </a:lnTo>
                    <a:cubicBezTo>
                      <a:pt x="2662" y="2330"/>
                      <a:pt x="2663" y="2351"/>
                      <a:pt x="2651" y="2365"/>
                    </a:cubicBezTo>
                    <a:cubicBezTo>
                      <a:pt x="2639" y="2378"/>
                      <a:pt x="2618" y="2380"/>
                      <a:pt x="2604" y="2367"/>
                    </a:cubicBezTo>
                    <a:lnTo>
                      <a:pt x="2454" y="2234"/>
                    </a:lnTo>
                    <a:cubicBezTo>
                      <a:pt x="2441" y="2222"/>
                      <a:pt x="2439" y="2201"/>
                      <a:pt x="2452" y="2187"/>
                    </a:cubicBezTo>
                    <a:cubicBezTo>
                      <a:pt x="2464" y="2173"/>
                      <a:pt x="2485" y="2172"/>
                      <a:pt x="2499" y="2184"/>
                    </a:cubicBezTo>
                    <a:close/>
                    <a:moveTo>
                      <a:pt x="2847" y="2495"/>
                    </a:moveTo>
                    <a:lnTo>
                      <a:pt x="2997" y="2628"/>
                    </a:lnTo>
                    <a:cubicBezTo>
                      <a:pt x="3010" y="2640"/>
                      <a:pt x="3012" y="2661"/>
                      <a:pt x="2999" y="2675"/>
                    </a:cubicBezTo>
                    <a:cubicBezTo>
                      <a:pt x="2987" y="2689"/>
                      <a:pt x="2966" y="2690"/>
                      <a:pt x="2952" y="2678"/>
                    </a:cubicBezTo>
                    <a:lnTo>
                      <a:pt x="2803" y="2545"/>
                    </a:lnTo>
                    <a:cubicBezTo>
                      <a:pt x="2789" y="2532"/>
                      <a:pt x="2788" y="2511"/>
                      <a:pt x="2800" y="2498"/>
                    </a:cubicBezTo>
                    <a:cubicBezTo>
                      <a:pt x="2812" y="2484"/>
                      <a:pt x="2834" y="2483"/>
                      <a:pt x="2847" y="2495"/>
                    </a:cubicBezTo>
                    <a:close/>
                    <a:moveTo>
                      <a:pt x="3196" y="2805"/>
                    </a:moveTo>
                    <a:lnTo>
                      <a:pt x="3345" y="2938"/>
                    </a:lnTo>
                    <a:cubicBezTo>
                      <a:pt x="3359" y="2950"/>
                      <a:pt x="3360" y="2971"/>
                      <a:pt x="3348" y="2985"/>
                    </a:cubicBezTo>
                    <a:cubicBezTo>
                      <a:pt x="3336" y="2999"/>
                      <a:pt x="3315" y="3000"/>
                      <a:pt x="3301" y="2988"/>
                    </a:cubicBezTo>
                    <a:lnTo>
                      <a:pt x="3151" y="2855"/>
                    </a:lnTo>
                    <a:cubicBezTo>
                      <a:pt x="3138" y="2843"/>
                      <a:pt x="3137" y="2822"/>
                      <a:pt x="3149" y="2808"/>
                    </a:cubicBezTo>
                    <a:cubicBezTo>
                      <a:pt x="3161" y="2794"/>
                      <a:pt x="3182" y="2793"/>
                      <a:pt x="3196" y="2805"/>
                    </a:cubicBezTo>
                    <a:close/>
                    <a:moveTo>
                      <a:pt x="3544" y="3115"/>
                    </a:moveTo>
                    <a:lnTo>
                      <a:pt x="3694" y="3248"/>
                    </a:lnTo>
                    <a:cubicBezTo>
                      <a:pt x="3707" y="3261"/>
                      <a:pt x="3709" y="3282"/>
                      <a:pt x="3696" y="3295"/>
                    </a:cubicBezTo>
                    <a:cubicBezTo>
                      <a:pt x="3684" y="3309"/>
                      <a:pt x="3663" y="3310"/>
                      <a:pt x="3649" y="3298"/>
                    </a:cubicBezTo>
                    <a:lnTo>
                      <a:pt x="3500" y="3165"/>
                    </a:lnTo>
                    <a:cubicBezTo>
                      <a:pt x="3486" y="3153"/>
                      <a:pt x="3485" y="3132"/>
                      <a:pt x="3497" y="3118"/>
                    </a:cubicBezTo>
                    <a:cubicBezTo>
                      <a:pt x="3510" y="3104"/>
                      <a:pt x="3531" y="3103"/>
                      <a:pt x="3544" y="3115"/>
                    </a:cubicBezTo>
                    <a:close/>
                    <a:moveTo>
                      <a:pt x="3893" y="3426"/>
                    </a:moveTo>
                    <a:lnTo>
                      <a:pt x="4042" y="3559"/>
                    </a:lnTo>
                    <a:cubicBezTo>
                      <a:pt x="4056" y="3571"/>
                      <a:pt x="4057" y="3592"/>
                      <a:pt x="4045" y="3606"/>
                    </a:cubicBezTo>
                    <a:cubicBezTo>
                      <a:pt x="4033" y="3620"/>
                      <a:pt x="4012" y="3621"/>
                      <a:pt x="3998" y="3609"/>
                    </a:cubicBezTo>
                    <a:lnTo>
                      <a:pt x="3849" y="3476"/>
                    </a:lnTo>
                    <a:cubicBezTo>
                      <a:pt x="3835" y="3463"/>
                      <a:pt x="3834" y="3442"/>
                      <a:pt x="3846" y="3428"/>
                    </a:cubicBezTo>
                    <a:cubicBezTo>
                      <a:pt x="3858" y="3415"/>
                      <a:pt x="3879" y="3414"/>
                      <a:pt x="3893" y="3426"/>
                    </a:cubicBezTo>
                    <a:close/>
                    <a:moveTo>
                      <a:pt x="4241" y="3736"/>
                    </a:moveTo>
                    <a:lnTo>
                      <a:pt x="4391" y="3869"/>
                    </a:lnTo>
                    <a:cubicBezTo>
                      <a:pt x="4405" y="3881"/>
                      <a:pt x="4406" y="3902"/>
                      <a:pt x="4394" y="3916"/>
                    </a:cubicBezTo>
                    <a:cubicBezTo>
                      <a:pt x="4381" y="3930"/>
                      <a:pt x="4360" y="3931"/>
                      <a:pt x="4346" y="3919"/>
                    </a:cubicBezTo>
                    <a:lnTo>
                      <a:pt x="4197" y="3786"/>
                    </a:lnTo>
                    <a:cubicBezTo>
                      <a:pt x="4183" y="3774"/>
                      <a:pt x="4182" y="3753"/>
                      <a:pt x="4194" y="3739"/>
                    </a:cubicBezTo>
                    <a:cubicBezTo>
                      <a:pt x="4207" y="3725"/>
                      <a:pt x="4228" y="3724"/>
                      <a:pt x="4241" y="3736"/>
                    </a:cubicBezTo>
                    <a:close/>
                    <a:moveTo>
                      <a:pt x="4590" y="4046"/>
                    </a:moveTo>
                    <a:lnTo>
                      <a:pt x="4739" y="4179"/>
                    </a:lnTo>
                    <a:cubicBezTo>
                      <a:pt x="4753" y="4192"/>
                      <a:pt x="4754" y="4213"/>
                      <a:pt x="4742" y="4226"/>
                    </a:cubicBezTo>
                    <a:cubicBezTo>
                      <a:pt x="4730" y="4240"/>
                      <a:pt x="4709" y="4241"/>
                      <a:pt x="4695" y="4229"/>
                    </a:cubicBezTo>
                    <a:lnTo>
                      <a:pt x="4546" y="4096"/>
                    </a:lnTo>
                    <a:cubicBezTo>
                      <a:pt x="4532" y="4084"/>
                      <a:pt x="4531" y="4063"/>
                      <a:pt x="4543" y="4049"/>
                    </a:cubicBezTo>
                    <a:cubicBezTo>
                      <a:pt x="4555" y="4035"/>
                      <a:pt x="4576" y="4034"/>
                      <a:pt x="4590" y="4046"/>
                    </a:cubicBezTo>
                    <a:close/>
                    <a:moveTo>
                      <a:pt x="4938" y="4357"/>
                    </a:moveTo>
                    <a:lnTo>
                      <a:pt x="5088" y="4490"/>
                    </a:lnTo>
                    <a:cubicBezTo>
                      <a:pt x="5102" y="4502"/>
                      <a:pt x="5103" y="4523"/>
                      <a:pt x="5091" y="4537"/>
                    </a:cubicBezTo>
                    <a:cubicBezTo>
                      <a:pt x="5078" y="4551"/>
                      <a:pt x="5057" y="4552"/>
                      <a:pt x="5044" y="4540"/>
                    </a:cubicBezTo>
                    <a:lnTo>
                      <a:pt x="4894" y="4407"/>
                    </a:lnTo>
                    <a:cubicBezTo>
                      <a:pt x="4880" y="4394"/>
                      <a:pt x="4879" y="4373"/>
                      <a:pt x="4891" y="4359"/>
                    </a:cubicBezTo>
                    <a:cubicBezTo>
                      <a:pt x="4904" y="4346"/>
                      <a:pt x="4925" y="4344"/>
                      <a:pt x="4938" y="4357"/>
                    </a:cubicBezTo>
                    <a:close/>
                    <a:moveTo>
                      <a:pt x="5287" y="4667"/>
                    </a:moveTo>
                    <a:lnTo>
                      <a:pt x="5436" y="4800"/>
                    </a:lnTo>
                    <a:cubicBezTo>
                      <a:pt x="5450" y="4812"/>
                      <a:pt x="5451" y="4833"/>
                      <a:pt x="5439" y="4847"/>
                    </a:cubicBezTo>
                    <a:cubicBezTo>
                      <a:pt x="5427" y="4861"/>
                      <a:pt x="5406" y="4862"/>
                      <a:pt x="5392" y="4850"/>
                    </a:cubicBezTo>
                    <a:lnTo>
                      <a:pt x="5243" y="4717"/>
                    </a:lnTo>
                    <a:cubicBezTo>
                      <a:pt x="5229" y="4705"/>
                      <a:pt x="5228" y="4684"/>
                      <a:pt x="5240" y="4670"/>
                    </a:cubicBezTo>
                    <a:cubicBezTo>
                      <a:pt x="5252" y="4656"/>
                      <a:pt x="5273" y="4655"/>
                      <a:pt x="5287" y="4667"/>
                    </a:cubicBezTo>
                    <a:close/>
                    <a:moveTo>
                      <a:pt x="5636" y="4977"/>
                    </a:moveTo>
                    <a:lnTo>
                      <a:pt x="5785" y="5110"/>
                    </a:lnTo>
                    <a:cubicBezTo>
                      <a:pt x="5799" y="5123"/>
                      <a:pt x="5800" y="5144"/>
                      <a:pt x="5788" y="5157"/>
                    </a:cubicBezTo>
                    <a:cubicBezTo>
                      <a:pt x="5775" y="5171"/>
                      <a:pt x="5754" y="5172"/>
                      <a:pt x="5741" y="5160"/>
                    </a:cubicBezTo>
                    <a:lnTo>
                      <a:pt x="5591" y="5027"/>
                    </a:lnTo>
                    <a:cubicBezTo>
                      <a:pt x="5577" y="5015"/>
                      <a:pt x="5576" y="4994"/>
                      <a:pt x="5589" y="4980"/>
                    </a:cubicBezTo>
                    <a:cubicBezTo>
                      <a:pt x="5601" y="4966"/>
                      <a:pt x="5622" y="4965"/>
                      <a:pt x="5636" y="4977"/>
                    </a:cubicBezTo>
                    <a:close/>
                    <a:moveTo>
                      <a:pt x="5984" y="5288"/>
                    </a:moveTo>
                    <a:lnTo>
                      <a:pt x="6133" y="5421"/>
                    </a:lnTo>
                    <a:cubicBezTo>
                      <a:pt x="6147" y="5433"/>
                      <a:pt x="6148" y="5454"/>
                      <a:pt x="6136" y="5468"/>
                    </a:cubicBezTo>
                    <a:cubicBezTo>
                      <a:pt x="6124" y="5481"/>
                      <a:pt x="6103" y="5483"/>
                      <a:pt x="6089" y="5470"/>
                    </a:cubicBezTo>
                    <a:lnTo>
                      <a:pt x="5940" y="5337"/>
                    </a:lnTo>
                    <a:cubicBezTo>
                      <a:pt x="5926" y="5325"/>
                      <a:pt x="5925" y="5304"/>
                      <a:pt x="5937" y="5290"/>
                    </a:cubicBezTo>
                    <a:cubicBezTo>
                      <a:pt x="5949" y="5277"/>
                      <a:pt x="5970" y="5275"/>
                      <a:pt x="5984" y="5288"/>
                    </a:cubicBezTo>
                    <a:close/>
                    <a:moveTo>
                      <a:pt x="6333" y="5598"/>
                    </a:moveTo>
                    <a:lnTo>
                      <a:pt x="6482" y="5731"/>
                    </a:lnTo>
                    <a:cubicBezTo>
                      <a:pt x="6496" y="5743"/>
                      <a:pt x="6497" y="5764"/>
                      <a:pt x="6485" y="5778"/>
                    </a:cubicBezTo>
                    <a:cubicBezTo>
                      <a:pt x="6473" y="5792"/>
                      <a:pt x="6451" y="5793"/>
                      <a:pt x="6438" y="5781"/>
                    </a:cubicBezTo>
                    <a:lnTo>
                      <a:pt x="6288" y="5648"/>
                    </a:lnTo>
                    <a:cubicBezTo>
                      <a:pt x="6275" y="5636"/>
                      <a:pt x="6273" y="5614"/>
                      <a:pt x="6286" y="5601"/>
                    </a:cubicBezTo>
                    <a:cubicBezTo>
                      <a:pt x="6298" y="5587"/>
                      <a:pt x="6319" y="5586"/>
                      <a:pt x="6333" y="5598"/>
                    </a:cubicBezTo>
                    <a:close/>
                    <a:moveTo>
                      <a:pt x="6681" y="5908"/>
                    </a:moveTo>
                    <a:lnTo>
                      <a:pt x="6831" y="6041"/>
                    </a:lnTo>
                    <a:cubicBezTo>
                      <a:pt x="6844" y="6054"/>
                      <a:pt x="6846" y="6075"/>
                      <a:pt x="6833" y="6088"/>
                    </a:cubicBezTo>
                    <a:cubicBezTo>
                      <a:pt x="6821" y="6102"/>
                      <a:pt x="6800" y="6103"/>
                      <a:pt x="6786" y="6091"/>
                    </a:cubicBezTo>
                    <a:lnTo>
                      <a:pt x="6637" y="5958"/>
                    </a:lnTo>
                    <a:cubicBezTo>
                      <a:pt x="6623" y="5946"/>
                      <a:pt x="6622" y="5925"/>
                      <a:pt x="6634" y="5911"/>
                    </a:cubicBezTo>
                    <a:cubicBezTo>
                      <a:pt x="6646" y="5897"/>
                      <a:pt x="6667" y="5896"/>
                      <a:pt x="6681" y="5908"/>
                    </a:cubicBezTo>
                    <a:close/>
                    <a:moveTo>
                      <a:pt x="7030" y="6219"/>
                    </a:moveTo>
                    <a:lnTo>
                      <a:pt x="7179" y="6352"/>
                    </a:lnTo>
                    <a:cubicBezTo>
                      <a:pt x="7193" y="6364"/>
                      <a:pt x="7194" y="6385"/>
                      <a:pt x="7182" y="6399"/>
                    </a:cubicBezTo>
                    <a:cubicBezTo>
                      <a:pt x="7170" y="6412"/>
                      <a:pt x="7149" y="6414"/>
                      <a:pt x="7135" y="6401"/>
                    </a:cubicBezTo>
                    <a:lnTo>
                      <a:pt x="6985" y="6268"/>
                    </a:lnTo>
                    <a:cubicBezTo>
                      <a:pt x="6972" y="6256"/>
                      <a:pt x="6970" y="6235"/>
                      <a:pt x="6983" y="6221"/>
                    </a:cubicBezTo>
                    <a:cubicBezTo>
                      <a:pt x="6995" y="6208"/>
                      <a:pt x="7016" y="6206"/>
                      <a:pt x="7030" y="6219"/>
                    </a:cubicBezTo>
                    <a:close/>
                    <a:moveTo>
                      <a:pt x="7378" y="6529"/>
                    </a:moveTo>
                    <a:lnTo>
                      <a:pt x="7528" y="6662"/>
                    </a:lnTo>
                    <a:cubicBezTo>
                      <a:pt x="7541" y="6674"/>
                      <a:pt x="7543" y="6695"/>
                      <a:pt x="7530" y="6709"/>
                    </a:cubicBezTo>
                    <a:cubicBezTo>
                      <a:pt x="7518" y="6723"/>
                      <a:pt x="7497" y="6724"/>
                      <a:pt x="7483" y="6712"/>
                    </a:cubicBezTo>
                    <a:lnTo>
                      <a:pt x="7334" y="6579"/>
                    </a:lnTo>
                    <a:cubicBezTo>
                      <a:pt x="7320" y="6567"/>
                      <a:pt x="7319" y="6545"/>
                      <a:pt x="7331" y="6532"/>
                    </a:cubicBezTo>
                    <a:cubicBezTo>
                      <a:pt x="7343" y="6518"/>
                      <a:pt x="7365" y="6517"/>
                      <a:pt x="7378" y="6529"/>
                    </a:cubicBezTo>
                    <a:close/>
                    <a:moveTo>
                      <a:pt x="7727" y="6839"/>
                    </a:moveTo>
                    <a:lnTo>
                      <a:pt x="7876" y="6972"/>
                    </a:lnTo>
                    <a:cubicBezTo>
                      <a:pt x="7890" y="6985"/>
                      <a:pt x="7891" y="7006"/>
                      <a:pt x="7879" y="7019"/>
                    </a:cubicBezTo>
                    <a:cubicBezTo>
                      <a:pt x="7867" y="7033"/>
                      <a:pt x="7846" y="7034"/>
                      <a:pt x="7832" y="7022"/>
                    </a:cubicBezTo>
                    <a:lnTo>
                      <a:pt x="7682" y="6889"/>
                    </a:lnTo>
                    <a:cubicBezTo>
                      <a:pt x="7669" y="6877"/>
                      <a:pt x="7667" y="6856"/>
                      <a:pt x="7680" y="6842"/>
                    </a:cubicBezTo>
                    <a:cubicBezTo>
                      <a:pt x="7692" y="6828"/>
                      <a:pt x="7713" y="6827"/>
                      <a:pt x="7727" y="6839"/>
                    </a:cubicBezTo>
                    <a:close/>
                    <a:moveTo>
                      <a:pt x="8075" y="7150"/>
                    </a:moveTo>
                    <a:lnTo>
                      <a:pt x="8225" y="7283"/>
                    </a:lnTo>
                    <a:cubicBezTo>
                      <a:pt x="8238" y="7295"/>
                      <a:pt x="8240" y="7316"/>
                      <a:pt x="8227" y="7330"/>
                    </a:cubicBezTo>
                    <a:cubicBezTo>
                      <a:pt x="8215" y="7343"/>
                      <a:pt x="8194" y="7345"/>
                      <a:pt x="8180" y="7332"/>
                    </a:cubicBezTo>
                    <a:lnTo>
                      <a:pt x="8031" y="7199"/>
                    </a:lnTo>
                    <a:cubicBezTo>
                      <a:pt x="8017" y="7187"/>
                      <a:pt x="8016" y="7166"/>
                      <a:pt x="8028" y="7152"/>
                    </a:cubicBezTo>
                    <a:cubicBezTo>
                      <a:pt x="8041" y="7139"/>
                      <a:pt x="8062" y="7137"/>
                      <a:pt x="8075" y="7150"/>
                    </a:cubicBezTo>
                    <a:close/>
                    <a:moveTo>
                      <a:pt x="8424" y="7460"/>
                    </a:moveTo>
                    <a:lnTo>
                      <a:pt x="8573" y="7593"/>
                    </a:lnTo>
                    <a:cubicBezTo>
                      <a:pt x="8587" y="7605"/>
                      <a:pt x="8588" y="7626"/>
                      <a:pt x="8576" y="7640"/>
                    </a:cubicBezTo>
                    <a:cubicBezTo>
                      <a:pt x="8564" y="7654"/>
                      <a:pt x="8543" y="7655"/>
                      <a:pt x="8529" y="7643"/>
                    </a:cubicBezTo>
                    <a:lnTo>
                      <a:pt x="8380" y="7510"/>
                    </a:lnTo>
                    <a:cubicBezTo>
                      <a:pt x="8366" y="7497"/>
                      <a:pt x="8365" y="7476"/>
                      <a:pt x="8377" y="7463"/>
                    </a:cubicBezTo>
                    <a:cubicBezTo>
                      <a:pt x="8389" y="7449"/>
                      <a:pt x="8410" y="7448"/>
                      <a:pt x="8424" y="7460"/>
                    </a:cubicBezTo>
                    <a:close/>
                    <a:moveTo>
                      <a:pt x="8772" y="7770"/>
                    </a:moveTo>
                    <a:lnTo>
                      <a:pt x="8922" y="7903"/>
                    </a:lnTo>
                    <a:cubicBezTo>
                      <a:pt x="8936" y="7915"/>
                      <a:pt x="8937" y="7937"/>
                      <a:pt x="8925" y="7950"/>
                    </a:cubicBezTo>
                    <a:cubicBezTo>
                      <a:pt x="8912" y="7964"/>
                      <a:pt x="8891" y="7965"/>
                      <a:pt x="8877" y="7953"/>
                    </a:cubicBezTo>
                    <a:lnTo>
                      <a:pt x="8728" y="7820"/>
                    </a:lnTo>
                    <a:cubicBezTo>
                      <a:pt x="8714" y="7808"/>
                      <a:pt x="8713" y="7787"/>
                      <a:pt x="8725" y="7773"/>
                    </a:cubicBezTo>
                    <a:cubicBezTo>
                      <a:pt x="8738" y="7759"/>
                      <a:pt x="8759" y="7758"/>
                      <a:pt x="8772" y="7770"/>
                    </a:cubicBezTo>
                    <a:close/>
                    <a:moveTo>
                      <a:pt x="9121" y="8081"/>
                    </a:moveTo>
                    <a:lnTo>
                      <a:pt x="9270" y="8214"/>
                    </a:lnTo>
                    <a:cubicBezTo>
                      <a:pt x="9284" y="8226"/>
                      <a:pt x="9285" y="8247"/>
                      <a:pt x="9273" y="8261"/>
                    </a:cubicBezTo>
                    <a:cubicBezTo>
                      <a:pt x="9261" y="8274"/>
                      <a:pt x="9240" y="8276"/>
                      <a:pt x="9226" y="8263"/>
                    </a:cubicBezTo>
                    <a:lnTo>
                      <a:pt x="9077" y="8130"/>
                    </a:lnTo>
                    <a:cubicBezTo>
                      <a:pt x="9063" y="8118"/>
                      <a:pt x="9062" y="8097"/>
                      <a:pt x="9074" y="8083"/>
                    </a:cubicBezTo>
                    <a:cubicBezTo>
                      <a:pt x="9086" y="8070"/>
                      <a:pt x="9107" y="8068"/>
                      <a:pt x="9121" y="8081"/>
                    </a:cubicBezTo>
                    <a:close/>
                    <a:moveTo>
                      <a:pt x="9469" y="8391"/>
                    </a:moveTo>
                    <a:lnTo>
                      <a:pt x="9619" y="8524"/>
                    </a:lnTo>
                    <a:cubicBezTo>
                      <a:pt x="9633" y="8536"/>
                      <a:pt x="9634" y="8557"/>
                      <a:pt x="9622" y="8571"/>
                    </a:cubicBezTo>
                    <a:cubicBezTo>
                      <a:pt x="9609" y="8585"/>
                      <a:pt x="9588" y="8586"/>
                      <a:pt x="9575" y="8574"/>
                    </a:cubicBezTo>
                    <a:lnTo>
                      <a:pt x="9425" y="8441"/>
                    </a:lnTo>
                    <a:cubicBezTo>
                      <a:pt x="9411" y="8428"/>
                      <a:pt x="9410" y="8407"/>
                      <a:pt x="9422" y="8394"/>
                    </a:cubicBezTo>
                    <a:cubicBezTo>
                      <a:pt x="9435" y="8380"/>
                      <a:pt x="9456" y="8379"/>
                      <a:pt x="9469" y="8391"/>
                    </a:cubicBezTo>
                    <a:close/>
                    <a:moveTo>
                      <a:pt x="9818" y="8701"/>
                    </a:moveTo>
                    <a:lnTo>
                      <a:pt x="9967" y="8834"/>
                    </a:lnTo>
                    <a:cubicBezTo>
                      <a:pt x="9981" y="8846"/>
                      <a:pt x="9982" y="8868"/>
                      <a:pt x="9970" y="8881"/>
                    </a:cubicBezTo>
                    <a:cubicBezTo>
                      <a:pt x="9958" y="8895"/>
                      <a:pt x="9937" y="8896"/>
                      <a:pt x="9923" y="8884"/>
                    </a:cubicBezTo>
                    <a:lnTo>
                      <a:pt x="9774" y="8751"/>
                    </a:lnTo>
                    <a:cubicBezTo>
                      <a:pt x="9760" y="8739"/>
                      <a:pt x="9759" y="8718"/>
                      <a:pt x="9771" y="8704"/>
                    </a:cubicBezTo>
                    <a:cubicBezTo>
                      <a:pt x="9783" y="8690"/>
                      <a:pt x="9804" y="8689"/>
                      <a:pt x="9818" y="8701"/>
                    </a:cubicBezTo>
                    <a:close/>
                    <a:moveTo>
                      <a:pt x="10167" y="9012"/>
                    </a:moveTo>
                    <a:lnTo>
                      <a:pt x="10316" y="9145"/>
                    </a:lnTo>
                    <a:cubicBezTo>
                      <a:pt x="10330" y="9157"/>
                      <a:pt x="10331" y="9178"/>
                      <a:pt x="10319" y="9192"/>
                    </a:cubicBezTo>
                    <a:cubicBezTo>
                      <a:pt x="10306" y="9205"/>
                      <a:pt x="10285" y="9207"/>
                      <a:pt x="10272" y="9194"/>
                    </a:cubicBezTo>
                    <a:lnTo>
                      <a:pt x="10122" y="9061"/>
                    </a:lnTo>
                    <a:cubicBezTo>
                      <a:pt x="10108" y="9049"/>
                      <a:pt x="10107" y="9028"/>
                      <a:pt x="10120" y="9014"/>
                    </a:cubicBezTo>
                    <a:cubicBezTo>
                      <a:pt x="10132" y="9001"/>
                      <a:pt x="10153" y="8999"/>
                      <a:pt x="10167" y="9012"/>
                    </a:cubicBezTo>
                    <a:close/>
                    <a:moveTo>
                      <a:pt x="10515" y="9322"/>
                    </a:moveTo>
                    <a:lnTo>
                      <a:pt x="10664" y="9455"/>
                    </a:lnTo>
                    <a:cubicBezTo>
                      <a:pt x="10678" y="9467"/>
                      <a:pt x="10679" y="9488"/>
                      <a:pt x="10667" y="9502"/>
                    </a:cubicBezTo>
                    <a:cubicBezTo>
                      <a:pt x="10655" y="9516"/>
                      <a:pt x="10634" y="9517"/>
                      <a:pt x="10620" y="9505"/>
                    </a:cubicBezTo>
                    <a:lnTo>
                      <a:pt x="10471" y="9372"/>
                    </a:lnTo>
                    <a:cubicBezTo>
                      <a:pt x="10457" y="9359"/>
                      <a:pt x="10456" y="9338"/>
                      <a:pt x="10468" y="9325"/>
                    </a:cubicBezTo>
                    <a:cubicBezTo>
                      <a:pt x="10480" y="9311"/>
                      <a:pt x="10501" y="9310"/>
                      <a:pt x="10515" y="9322"/>
                    </a:cubicBezTo>
                    <a:close/>
                    <a:moveTo>
                      <a:pt x="10864" y="9632"/>
                    </a:moveTo>
                    <a:lnTo>
                      <a:pt x="11013" y="9765"/>
                    </a:lnTo>
                    <a:cubicBezTo>
                      <a:pt x="11027" y="9777"/>
                      <a:pt x="11028" y="9798"/>
                      <a:pt x="11016" y="9812"/>
                    </a:cubicBezTo>
                    <a:cubicBezTo>
                      <a:pt x="11004" y="9826"/>
                      <a:pt x="10982" y="9827"/>
                      <a:pt x="10969" y="9815"/>
                    </a:cubicBezTo>
                    <a:lnTo>
                      <a:pt x="10819" y="9682"/>
                    </a:lnTo>
                    <a:cubicBezTo>
                      <a:pt x="10806" y="9670"/>
                      <a:pt x="10804" y="9649"/>
                      <a:pt x="10817" y="9635"/>
                    </a:cubicBezTo>
                    <a:cubicBezTo>
                      <a:pt x="10829" y="9621"/>
                      <a:pt x="10850" y="9620"/>
                      <a:pt x="10864" y="9632"/>
                    </a:cubicBezTo>
                    <a:close/>
                    <a:moveTo>
                      <a:pt x="11212" y="9942"/>
                    </a:moveTo>
                    <a:lnTo>
                      <a:pt x="11362" y="10075"/>
                    </a:lnTo>
                    <a:cubicBezTo>
                      <a:pt x="11375" y="10088"/>
                      <a:pt x="11377" y="10109"/>
                      <a:pt x="11364" y="10123"/>
                    </a:cubicBezTo>
                    <a:cubicBezTo>
                      <a:pt x="11352" y="10136"/>
                      <a:pt x="11331" y="10138"/>
                      <a:pt x="11317" y="10125"/>
                    </a:cubicBezTo>
                    <a:lnTo>
                      <a:pt x="11168" y="9992"/>
                    </a:lnTo>
                    <a:cubicBezTo>
                      <a:pt x="11154" y="9980"/>
                      <a:pt x="11153" y="9959"/>
                      <a:pt x="11165" y="9945"/>
                    </a:cubicBezTo>
                    <a:cubicBezTo>
                      <a:pt x="11177" y="9931"/>
                      <a:pt x="11198" y="9930"/>
                      <a:pt x="11212" y="9942"/>
                    </a:cubicBezTo>
                    <a:close/>
                    <a:moveTo>
                      <a:pt x="11561" y="10253"/>
                    </a:moveTo>
                    <a:lnTo>
                      <a:pt x="11710" y="10386"/>
                    </a:lnTo>
                    <a:cubicBezTo>
                      <a:pt x="11724" y="10398"/>
                      <a:pt x="11725" y="10419"/>
                      <a:pt x="11713" y="10433"/>
                    </a:cubicBezTo>
                    <a:cubicBezTo>
                      <a:pt x="11701" y="10447"/>
                      <a:pt x="11680" y="10448"/>
                      <a:pt x="11666" y="10436"/>
                    </a:cubicBezTo>
                    <a:lnTo>
                      <a:pt x="11516" y="10303"/>
                    </a:lnTo>
                    <a:cubicBezTo>
                      <a:pt x="11503" y="10290"/>
                      <a:pt x="11501" y="10269"/>
                      <a:pt x="11514" y="10256"/>
                    </a:cubicBezTo>
                    <a:cubicBezTo>
                      <a:pt x="11526" y="10242"/>
                      <a:pt x="11547" y="10241"/>
                      <a:pt x="11561" y="10253"/>
                    </a:cubicBezTo>
                    <a:close/>
                    <a:moveTo>
                      <a:pt x="11909" y="10563"/>
                    </a:moveTo>
                    <a:lnTo>
                      <a:pt x="12059" y="10696"/>
                    </a:lnTo>
                    <a:cubicBezTo>
                      <a:pt x="12072" y="10708"/>
                      <a:pt x="12074" y="10729"/>
                      <a:pt x="12061" y="10743"/>
                    </a:cubicBezTo>
                    <a:cubicBezTo>
                      <a:pt x="12049" y="10757"/>
                      <a:pt x="12028" y="10758"/>
                      <a:pt x="12014" y="10746"/>
                    </a:cubicBezTo>
                    <a:lnTo>
                      <a:pt x="11865" y="10613"/>
                    </a:lnTo>
                    <a:cubicBezTo>
                      <a:pt x="11851" y="10601"/>
                      <a:pt x="11850" y="10580"/>
                      <a:pt x="11862" y="10566"/>
                    </a:cubicBezTo>
                    <a:cubicBezTo>
                      <a:pt x="11874" y="10552"/>
                      <a:pt x="11896" y="10551"/>
                      <a:pt x="11909" y="10563"/>
                    </a:cubicBezTo>
                    <a:close/>
                    <a:moveTo>
                      <a:pt x="12258" y="10873"/>
                    </a:moveTo>
                    <a:lnTo>
                      <a:pt x="12407" y="11006"/>
                    </a:lnTo>
                    <a:cubicBezTo>
                      <a:pt x="12421" y="11019"/>
                      <a:pt x="12422" y="11040"/>
                      <a:pt x="12410" y="11053"/>
                    </a:cubicBezTo>
                    <a:cubicBezTo>
                      <a:pt x="12398" y="11067"/>
                      <a:pt x="12377" y="11068"/>
                      <a:pt x="12363" y="11056"/>
                    </a:cubicBezTo>
                    <a:lnTo>
                      <a:pt x="12213" y="10923"/>
                    </a:lnTo>
                    <a:cubicBezTo>
                      <a:pt x="12200" y="10911"/>
                      <a:pt x="12199" y="10890"/>
                      <a:pt x="12211" y="10876"/>
                    </a:cubicBezTo>
                    <a:cubicBezTo>
                      <a:pt x="12223" y="10862"/>
                      <a:pt x="12244" y="10861"/>
                      <a:pt x="12258" y="10873"/>
                    </a:cubicBezTo>
                    <a:close/>
                    <a:moveTo>
                      <a:pt x="12606" y="11184"/>
                    </a:moveTo>
                    <a:lnTo>
                      <a:pt x="12756" y="11317"/>
                    </a:lnTo>
                    <a:cubicBezTo>
                      <a:pt x="12769" y="11329"/>
                      <a:pt x="12771" y="11350"/>
                      <a:pt x="12758" y="11364"/>
                    </a:cubicBezTo>
                    <a:cubicBezTo>
                      <a:pt x="12746" y="11378"/>
                      <a:pt x="12725" y="11379"/>
                      <a:pt x="12711" y="11367"/>
                    </a:cubicBezTo>
                    <a:lnTo>
                      <a:pt x="12562" y="11234"/>
                    </a:lnTo>
                    <a:cubicBezTo>
                      <a:pt x="12548" y="11221"/>
                      <a:pt x="12547" y="11200"/>
                      <a:pt x="12559" y="11186"/>
                    </a:cubicBezTo>
                    <a:cubicBezTo>
                      <a:pt x="12572" y="11173"/>
                      <a:pt x="12593" y="11172"/>
                      <a:pt x="12606" y="11184"/>
                    </a:cubicBezTo>
                    <a:close/>
                    <a:moveTo>
                      <a:pt x="12955" y="11494"/>
                    </a:moveTo>
                    <a:lnTo>
                      <a:pt x="13104" y="11627"/>
                    </a:lnTo>
                    <a:cubicBezTo>
                      <a:pt x="13118" y="11639"/>
                      <a:pt x="13119" y="11660"/>
                      <a:pt x="13107" y="11674"/>
                    </a:cubicBezTo>
                    <a:cubicBezTo>
                      <a:pt x="13095" y="11688"/>
                      <a:pt x="13074" y="11689"/>
                      <a:pt x="13060" y="11677"/>
                    </a:cubicBezTo>
                    <a:lnTo>
                      <a:pt x="12911" y="11544"/>
                    </a:lnTo>
                    <a:cubicBezTo>
                      <a:pt x="12897" y="11532"/>
                      <a:pt x="12896" y="11511"/>
                      <a:pt x="12908" y="11497"/>
                    </a:cubicBezTo>
                    <a:cubicBezTo>
                      <a:pt x="12920" y="11483"/>
                      <a:pt x="12941" y="11482"/>
                      <a:pt x="12955" y="11494"/>
                    </a:cubicBezTo>
                    <a:close/>
                    <a:moveTo>
                      <a:pt x="13303" y="11804"/>
                    </a:moveTo>
                    <a:lnTo>
                      <a:pt x="13453" y="11937"/>
                    </a:lnTo>
                    <a:cubicBezTo>
                      <a:pt x="13467" y="11950"/>
                      <a:pt x="13468" y="11971"/>
                      <a:pt x="13456" y="11984"/>
                    </a:cubicBezTo>
                    <a:cubicBezTo>
                      <a:pt x="13443" y="11998"/>
                      <a:pt x="13422" y="11999"/>
                      <a:pt x="13408" y="11987"/>
                    </a:cubicBezTo>
                    <a:lnTo>
                      <a:pt x="13259" y="11854"/>
                    </a:lnTo>
                    <a:cubicBezTo>
                      <a:pt x="13245" y="11842"/>
                      <a:pt x="13244" y="11821"/>
                      <a:pt x="13256" y="11807"/>
                    </a:cubicBezTo>
                    <a:cubicBezTo>
                      <a:pt x="13269" y="11793"/>
                      <a:pt x="13290" y="11792"/>
                      <a:pt x="13303" y="11804"/>
                    </a:cubicBezTo>
                    <a:close/>
                    <a:moveTo>
                      <a:pt x="13652" y="12115"/>
                    </a:moveTo>
                    <a:lnTo>
                      <a:pt x="13801" y="12248"/>
                    </a:lnTo>
                    <a:cubicBezTo>
                      <a:pt x="13815" y="12260"/>
                      <a:pt x="13816" y="12281"/>
                      <a:pt x="13804" y="12295"/>
                    </a:cubicBezTo>
                    <a:cubicBezTo>
                      <a:pt x="13792" y="12309"/>
                      <a:pt x="13771" y="12310"/>
                      <a:pt x="13757" y="12298"/>
                    </a:cubicBezTo>
                    <a:lnTo>
                      <a:pt x="13608" y="12165"/>
                    </a:lnTo>
                    <a:cubicBezTo>
                      <a:pt x="13594" y="12152"/>
                      <a:pt x="13593" y="12131"/>
                      <a:pt x="13605" y="12117"/>
                    </a:cubicBezTo>
                    <a:cubicBezTo>
                      <a:pt x="13617" y="12104"/>
                      <a:pt x="13638" y="12102"/>
                      <a:pt x="13652" y="12115"/>
                    </a:cubicBezTo>
                    <a:close/>
                    <a:moveTo>
                      <a:pt x="14000" y="12425"/>
                    </a:moveTo>
                    <a:lnTo>
                      <a:pt x="14150" y="12558"/>
                    </a:lnTo>
                    <a:cubicBezTo>
                      <a:pt x="14164" y="12570"/>
                      <a:pt x="14165" y="12591"/>
                      <a:pt x="14153" y="12605"/>
                    </a:cubicBezTo>
                    <a:cubicBezTo>
                      <a:pt x="14140" y="12619"/>
                      <a:pt x="14119" y="12620"/>
                      <a:pt x="14106" y="12608"/>
                    </a:cubicBezTo>
                    <a:lnTo>
                      <a:pt x="13956" y="12475"/>
                    </a:lnTo>
                    <a:cubicBezTo>
                      <a:pt x="13942" y="12463"/>
                      <a:pt x="13941" y="12442"/>
                      <a:pt x="13953" y="12428"/>
                    </a:cubicBezTo>
                    <a:cubicBezTo>
                      <a:pt x="13966" y="12414"/>
                      <a:pt x="13987" y="12413"/>
                      <a:pt x="14000" y="12425"/>
                    </a:cubicBezTo>
                    <a:close/>
                    <a:moveTo>
                      <a:pt x="14349" y="12735"/>
                    </a:moveTo>
                    <a:lnTo>
                      <a:pt x="14498" y="12868"/>
                    </a:lnTo>
                    <a:cubicBezTo>
                      <a:pt x="14512" y="12881"/>
                      <a:pt x="14513" y="12902"/>
                      <a:pt x="14501" y="12915"/>
                    </a:cubicBezTo>
                    <a:cubicBezTo>
                      <a:pt x="14489" y="12929"/>
                      <a:pt x="14468" y="12930"/>
                      <a:pt x="14454" y="12918"/>
                    </a:cubicBezTo>
                    <a:lnTo>
                      <a:pt x="14305" y="12785"/>
                    </a:lnTo>
                    <a:cubicBezTo>
                      <a:pt x="14291" y="12773"/>
                      <a:pt x="14290" y="12752"/>
                      <a:pt x="14302" y="12738"/>
                    </a:cubicBezTo>
                    <a:cubicBezTo>
                      <a:pt x="14314" y="12724"/>
                      <a:pt x="14335" y="12723"/>
                      <a:pt x="14349" y="12735"/>
                    </a:cubicBezTo>
                    <a:close/>
                    <a:moveTo>
                      <a:pt x="14698" y="13046"/>
                    </a:moveTo>
                    <a:lnTo>
                      <a:pt x="14847" y="13179"/>
                    </a:lnTo>
                    <a:cubicBezTo>
                      <a:pt x="14861" y="13191"/>
                      <a:pt x="14862" y="13212"/>
                      <a:pt x="14850" y="13226"/>
                    </a:cubicBezTo>
                    <a:cubicBezTo>
                      <a:pt x="14837" y="13240"/>
                      <a:pt x="14816" y="13241"/>
                      <a:pt x="14803" y="13228"/>
                    </a:cubicBezTo>
                    <a:lnTo>
                      <a:pt x="14653" y="13095"/>
                    </a:lnTo>
                    <a:cubicBezTo>
                      <a:pt x="14639" y="13083"/>
                      <a:pt x="14638" y="13062"/>
                      <a:pt x="14651" y="13048"/>
                    </a:cubicBezTo>
                    <a:cubicBezTo>
                      <a:pt x="14663" y="13035"/>
                      <a:pt x="14684" y="13033"/>
                      <a:pt x="14698" y="13046"/>
                    </a:cubicBezTo>
                    <a:close/>
                    <a:moveTo>
                      <a:pt x="15046" y="13356"/>
                    </a:moveTo>
                    <a:lnTo>
                      <a:pt x="15195" y="13489"/>
                    </a:lnTo>
                    <a:cubicBezTo>
                      <a:pt x="15209" y="13501"/>
                      <a:pt x="15210" y="13522"/>
                      <a:pt x="15198" y="13536"/>
                    </a:cubicBezTo>
                    <a:cubicBezTo>
                      <a:pt x="15186" y="13550"/>
                      <a:pt x="15165" y="13551"/>
                      <a:pt x="15151" y="13539"/>
                    </a:cubicBezTo>
                    <a:lnTo>
                      <a:pt x="15002" y="13406"/>
                    </a:lnTo>
                    <a:cubicBezTo>
                      <a:pt x="14988" y="13394"/>
                      <a:pt x="14987" y="13373"/>
                      <a:pt x="14999" y="13359"/>
                    </a:cubicBezTo>
                    <a:cubicBezTo>
                      <a:pt x="15011" y="13345"/>
                      <a:pt x="15032" y="13344"/>
                      <a:pt x="15046" y="13356"/>
                    </a:cubicBezTo>
                    <a:close/>
                    <a:moveTo>
                      <a:pt x="15395" y="13666"/>
                    </a:moveTo>
                    <a:lnTo>
                      <a:pt x="15544" y="13799"/>
                    </a:lnTo>
                    <a:cubicBezTo>
                      <a:pt x="15558" y="13812"/>
                      <a:pt x="15559" y="13833"/>
                      <a:pt x="15547" y="13846"/>
                    </a:cubicBezTo>
                    <a:cubicBezTo>
                      <a:pt x="15535" y="13860"/>
                      <a:pt x="15513" y="13861"/>
                      <a:pt x="15500" y="13849"/>
                    </a:cubicBezTo>
                    <a:lnTo>
                      <a:pt x="15350" y="13716"/>
                    </a:lnTo>
                    <a:cubicBezTo>
                      <a:pt x="15337" y="13704"/>
                      <a:pt x="15335" y="13683"/>
                      <a:pt x="15348" y="13669"/>
                    </a:cubicBezTo>
                    <a:cubicBezTo>
                      <a:pt x="15360" y="13655"/>
                      <a:pt x="15381" y="13654"/>
                      <a:pt x="15395" y="13666"/>
                    </a:cubicBezTo>
                    <a:close/>
                    <a:moveTo>
                      <a:pt x="15743" y="13977"/>
                    </a:moveTo>
                    <a:lnTo>
                      <a:pt x="15893" y="14110"/>
                    </a:lnTo>
                    <a:cubicBezTo>
                      <a:pt x="15906" y="14122"/>
                      <a:pt x="15908" y="14143"/>
                      <a:pt x="15895" y="14157"/>
                    </a:cubicBezTo>
                    <a:cubicBezTo>
                      <a:pt x="15883" y="14170"/>
                      <a:pt x="15862" y="14172"/>
                      <a:pt x="15848" y="14159"/>
                    </a:cubicBezTo>
                    <a:lnTo>
                      <a:pt x="15699" y="14026"/>
                    </a:lnTo>
                    <a:cubicBezTo>
                      <a:pt x="15685" y="14014"/>
                      <a:pt x="15684" y="13993"/>
                      <a:pt x="15696" y="13979"/>
                    </a:cubicBezTo>
                    <a:cubicBezTo>
                      <a:pt x="15708" y="13966"/>
                      <a:pt x="15729" y="13964"/>
                      <a:pt x="15743" y="13977"/>
                    </a:cubicBezTo>
                    <a:close/>
                    <a:moveTo>
                      <a:pt x="16092" y="14287"/>
                    </a:moveTo>
                    <a:lnTo>
                      <a:pt x="16241" y="14420"/>
                    </a:lnTo>
                    <a:cubicBezTo>
                      <a:pt x="16255" y="14432"/>
                      <a:pt x="16256" y="14453"/>
                      <a:pt x="16244" y="14467"/>
                    </a:cubicBezTo>
                    <a:cubicBezTo>
                      <a:pt x="16232" y="14481"/>
                      <a:pt x="16211" y="14482"/>
                      <a:pt x="16197" y="14470"/>
                    </a:cubicBezTo>
                    <a:lnTo>
                      <a:pt x="16047" y="14337"/>
                    </a:lnTo>
                    <a:cubicBezTo>
                      <a:pt x="16034" y="14325"/>
                      <a:pt x="16032" y="14303"/>
                      <a:pt x="16045" y="14290"/>
                    </a:cubicBezTo>
                    <a:cubicBezTo>
                      <a:pt x="16057" y="14276"/>
                      <a:pt x="16078" y="14275"/>
                      <a:pt x="16092" y="14287"/>
                    </a:cubicBezTo>
                    <a:close/>
                    <a:moveTo>
                      <a:pt x="16363" y="14305"/>
                    </a:moveTo>
                    <a:lnTo>
                      <a:pt x="16528" y="14720"/>
                    </a:lnTo>
                    <a:lnTo>
                      <a:pt x="16097" y="14604"/>
                    </a:lnTo>
                    <a:lnTo>
                      <a:pt x="16363" y="14305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2" name="Freeform 1073"/>
              <p:cNvSpPr>
                <a:spLocks noEditPoints="1"/>
              </p:cNvSpPr>
              <p:nvPr/>
            </p:nvSpPr>
            <p:spPr bwMode="auto">
              <a:xfrm>
                <a:off x="460" y="1668"/>
                <a:ext cx="464" cy="577"/>
              </a:xfrm>
              <a:custGeom>
                <a:avLst/>
                <a:gdLst>
                  <a:gd name="T0" fmla="*/ 0 w 10404"/>
                  <a:gd name="T1" fmla="*/ 0 h 8112"/>
                  <a:gd name="T2" fmla="*/ 0 w 10404"/>
                  <a:gd name="T3" fmla="*/ 0 h 8112"/>
                  <a:gd name="T4" fmla="*/ 0 w 10404"/>
                  <a:gd name="T5" fmla="*/ 0 h 8112"/>
                  <a:gd name="T6" fmla="*/ 0 w 10404"/>
                  <a:gd name="T7" fmla="*/ 0 h 8112"/>
                  <a:gd name="T8" fmla="*/ 0 w 10404"/>
                  <a:gd name="T9" fmla="*/ 0 h 8112"/>
                  <a:gd name="T10" fmla="*/ 0 w 10404"/>
                  <a:gd name="T11" fmla="*/ 0 h 8112"/>
                  <a:gd name="T12" fmla="*/ 0 w 10404"/>
                  <a:gd name="T13" fmla="*/ 0 h 8112"/>
                  <a:gd name="T14" fmla="*/ 0 w 10404"/>
                  <a:gd name="T15" fmla="*/ 0 h 8112"/>
                  <a:gd name="T16" fmla="*/ 0 w 10404"/>
                  <a:gd name="T17" fmla="*/ 0 h 8112"/>
                  <a:gd name="T18" fmla="*/ 0 w 10404"/>
                  <a:gd name="T19" fmla="*/ 1 h 8112"/>
                  <a:gd name="T20" fmla="*/ 0 w 10404"/>
                  <a:gd name="T21" fmla="*/ 1 h 8112"/>
                  <a:gd name="T22" fmla="*/ 0 w 10404"/>
                  <a:gd name="T23" fmla="*/ 1 h 8112"/>
                  <a:gd name="T24" fmla="*/ 0 w 10404"/>
                  <a:gd name="T25" fmla="*/ 1 h 8112"/>
                  <a:gd name="T26" fmla="*/ 0 w 10404"/>
                  <a:gd name="T27" fmla="*/ 1 h 8112"/>
                  <a:gd name="T28" fmla="*/ 0 w 10404"/>
                  <a:gd name="T29" fmla="*/ 1 h 8112"/>
                  <a:gd name="T30" fmla="*/ 0 w 10404"/>
                  <a:gd name="T31" fmla="*/ 1 h 8112"/>
                  <a:gd name="T32" fmla="*/ 0 w 10404"/>
                  <a:gd name="T33" fmla="*/ 1 h 8112"/>
                  <a:gd name="T34" fmla="*/ 0 w 10404"/>
                  <a:gd name="T35" fmla="*/ 1 h 8112"/>
                  <a:gd name="T36" fmla="*/ 0 w 10404"/>
                  <a:gd name="T37" fmla="*/ 1 h 8112"/>
                  <a:gd name="T38" fmla="*/ 0 w 10404"/>
                  <a:gd name="T39" fmla="*/ 1 h 8112"/>
                  <a:gd name="T40" fmla="*/ 0 w 10404"/>
                  <a:gd name="T41" fmla="*/ 1 h 8112"/>
                  <a:gd name="T42" fmla="*/ 0 w 10404"/>
                  <a:gd name="T43" fmla="*/ 1 h 8112"/>
                  <a:gd name="T44" fmla="*/ 0 w 10404"/>
                  <a:gd name="T45" fmla="*/ 1 h 8112"/>
                  <a:gd name="T46" fmla="*/ 0 w 10404"/>
                  <a:gd name="T47" fmla="*/ 1 h 8112"/>
                  <a:gd name="T48" fmla="*/ 0 w 10404"/>
                  <a:gd name="T49" fmla="*/ 1 h 8112"/>
                  <a:gd name="T50" fmla="*/ 0 w 10404"/>
                  <a:gd name="T51" fmla="*/ 1 h 8112"/>
                  <a:gd name="T52" fmla="*/ 0 w 10404"/>
                  <a:gd name="T53" fmla="*/ 2 h 8112"/>
                  <a:gd name="T54" fmla="*/ 0 w 10404"/>
                  <a:gd name="T55" fmla="*/ 2 h 8112"/>
                  <a:gd name="T56" fmla="*/ 1 w 10404"/>
                  <a:gd name="T57" fmla="*/ 2 h 8112"/>
                  <a:gd name="T58" fmla="*/ 1 w 10404"/>
                  <a:gd name="T59" fmla="*/ 2 h 8112"/>
                  <a:gd name="T60" fmla="*/ 1 w 10404"/>
                  <a:gd name="T61" fmla="*/ 2 h 8112"/>
                  <a:gd name="T62" fmla="*/ 1 w 10404"/>
                  <a:gd name="T63" fmla="*/ 2 h 8112"/>
                  <a:gd name="T64" fmla="*/ 1 w 10404"/>
                  <a:gd name="T65" fmla="*/ 2 h 8112"/>
                  <a:gd name="T66" fmla="*/ 1 w 10404"/>
                  <a:gd name="T67" fmla="*/ 2 h 8112"/>
                  <a:gd name="T68" fmla="*/ 1 w 10404"/>
                  <a:gd name="T69" fmla="*/ 2 h 8112"/>
                  <a:gd name="T70" fmla="*/ 1 w 10404"/>
                  <a:gd name="T71" fmla="*/ 2 h 8112"/>
                  <a:gd name="T72" fmla="*/ 1 w 10404"/>
                  <a:gd name="T73" fmla="*/ 2 h 8112"/>
                  <a:gd name="T74" fmla="*/ 1 w 10404"/>
                  <a:gd name="T75" fmla="*/ 2 h 8112"/>
                  <a:gd name="T76" fmla="*/ 1 w 10404"/>
                  <a:gd name="T77" fmla="*/ 2 h 8112"/>
                  <a:gd name="T78" fmla="*/ 1 w 10404"/>
                  <a:gd name="T79" fmla="*/ 2 h 8112"/>
                  <a:gd name="T80" fmla="*/ 1 w 10404"/>
                  <a:gd name="T81" fmla="*/ 2 h 8112"/>
                  <a:gd name="T82" fmla="*/ 1 w 10404"/>
                  <a:gd name="T83" fmla="*/ 2 h 8112"/>
                  <a:gd name="T84" fmla="*/ 1 w 10404"/>
                  <a:gd name="T85" fmla="*/ 3 h 8112"/>
                  <a:gd name="T86" fmla="*/ 1 w 10404"/>
                  <a:gd name="T87" fmla="*/ 3 h 8112"/>
                  <a:gd name="T88" fmla="*/ 1 w 10404"/>
                  <a:gd name="T89" fmla="*/ 3 h 8112"/>
                  <a:gd name="T90" fmla="*/ 1 w 10404"/>
                  <a:gd name="T91" fmla="*/ 3 h 8112"/>
                  <a:gd name="T92" fmla="*/ 1 w 10404"/>
                  <a:gd name="T93" fmla="*/ 3 h 8112"/>
                  <a:gd name="T94" fmla="*/ 1 w 10404"/>
                  <a:gd name="T95" fmla="*/ 3 h 8112"/>
                  <a:gd name="T96" fmla="*/ 1 w 10404"/>
                  <a:gd name="T97" fmla="*/ 3 h 8112"/>
                  <a:gd name="T98" fmla="*/ 1 w 10404"/>
                  <a:gd name="T99" fmla="*/ 3 h 811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0404"/>
                  <a:gd name="T151" fmla="*/ 0 h 8112"/>
                  <a:gd name="T152" fmla="*/ 10404 w 10404"/>
                  <a:gd name="T153" fmla="*/ 8112 h 811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0404" h="8112">
                    <a:moveTo>
                      <a:pt x="58" y="11"/>
                    </a:moveTo>
                    <a:lnTo>
                      <a:pt x="216" y="134"/>
                    </a:lnTo>
                    <a:cubicBezTo>
                      <a:pt x="230" y="145"/>
                      <a:pt x="233" y="166"/>
                      <a:pt x="222" y="181"/>
                    </a:cubicBezTo>
                    <a:cubicBezTo>
                      <a:pt x="210" y="195"/>
                      <a:pt x="189" y="198"/>
                      <a:pt x="175" y="187"/>
                    </a:cubicBezTo>
                    <a:lnTo>
                      <a:pt x="17" y="64"/>
                    </a:lnTo>
                    <a:cubicBezTo>
                      <a:pt x="2" y="52"/>
                      <a:pt x="0" y="32"/>
                      <a:pt x="11" y="17"/>
                    </a:cubicBezTo>
                    <a:cubicBezTo>
                      <a:pt x="22" y="2"/>
                      <a:pt x="43" y="0"/>
                      <a:pt x="58" y="11"/>
                    </a:cubicBezTo>
                    <a:close/>
                    <a:moveTo>
                      <a:pt x="426" y="298"/>
                    </a:moveTo>
                    <a:lnTo>
                      <a:pt x="584" y="421"/>
                    </a:lnTo>
                    <a:cubicBezTo>
                      <a:pt x="598" y="432"/>
                      <a:pt x="601" y="453"/>
                      <a:pt x="590" y="468"/>
                    </a:cubicBezTo>
                    <a:cubicBezTo>
                      <a:pt x="578" y="482"/>
                      <a:pt x="557" y="485"/>
                      <a:pt x="543" y="473"/>
                    </a:cubicBezTo>
                    <a:lnTo>
                      <a:pt x="385" y="351"/>
                    </a:lnTo>
                    <a:cubicBezTo>
                      <a:pt x="371" y="339"/>
                      <a:pt x="368" y="318"/>
                      <a:pt x="379" y="304"/>
                    </a:cubicBezTo>
                    <a:cubicBezTo>
                      <a:pt x="391" y="289"/>
                      <a:pt x="412" y="287"/>
                      <a:pt x="426" y="298"/>
                    </a:cubicBezTo>
                    <a:close/>
                    <a:moveTo>
                      <a:pt x="794" y="585"/>
                    </a:moveTo>
                    <a:lnTo>
                      <a:pt x="952" y="708"/>
                    </a:lnTo>
                    <a:cubicBezTo>
                      <a:pt x="967" y="719"/>
                      <a:pt x="969" y="740"/>
                      <a:pt x="958" y="754"/>
                    </a:cubicBezTo>
                    <a:cubicBezTo>
                      <a:pt x="947" y="769"/>
                      <a:pt x="926" y="772"/>
                      <a:pt x="911" y="760"/>
                    </a:cubicBezTo>
                    <a:lnTo>
                      <a:pt x="753" y="637"/>
                    </a:lnTo>
                    <a:cubicBezTo>
                      <a:pt x="739" y="626"/>
                      <a:pt x="736" y="605"/>
                      <a:pt x="747" y="591"/>
                    </a:cubicBezTo>
                    <a:cubicBezTo>
                      <a:pt x="759" y="576"/>
                      <a:pt x="780" y="573"/>
                      <a:pt x="794" y="585"/>
                    </a:cubicBezTo>
                    <a:close/>
                    <a:moveTo>
                      <a:pt x="1162" y="871"/>
                    </a:moveTo>
                    <a:lnTo>
                      <a:pt x="1320" y="994"/>
                    </a:lnTo>
                    <a:cubicBezTo>
                      <a:pt x="1335" y="1006"/>
                      <a:pt x="1337" y="1027"/>
                      <a:pt x="1326" y="1041"/>
                    </a:cubicBezTo>
                    <a:cubicBezTo>
                      <a:pt x="1315" y="1056"/>
                      <a:pt x="1294" y="1058"/>
                      <a:pt x="1279" y="1047"/>
                    </a:cubicBezTo>
                    <a:lnTo>
                      <a:pt x="1121" y="924"/>
                    </a:lnTo>
                    <a:cubicBezTo>
                      <a:pt x="1107" y="913"/>
                      <a:pt x="1104" y="892"/>
                      <a:pt x="1116" y="877"/>
                    </a:cubicBezTo>
                    <a:cubicBezTo>
                      <a:pt x="1127" y="863"/>
                      <a:pt x="1148" y="860"/>
                      <a:pt x="1162" y="871"/>
                    </a:cubicBezTo>
                    <a:close/>
                    <a:moveTo>
                      <a:pt x="1531" y="1158"/>
                    </a:moveTo>
                    <a:lnTo>
                      <a:pt x="1688" y="1281"/>
                    </a:lnTo>
                    <a:cubicBezTo>
                      <a:pt x="1703" y="1292"/>
                      <a:pt x="1705" y="1313"/>
                      <a:pt x="1694" y="1328"/>
                    </a:cubicBezTo>
                    <a:cubicBezTo>
                      <a:pt x="1683" y="1342"/>
                      <a:pt x="1662" y="1345"/>
                      <a:pt x="1647" y="1334"/>
                    </a:cubicBezTo>
                    <a:lnTo>
                      <a:pt x="1490" y="1211"/>
                    </a:lnTo>
                    <a:cubicBezTo>
                      <a:pt x="1475" y="1200"/>
                      <a:pt x="1472" y="1179"/>
                      <a:pt x="1484" y="1164"/>
                    </a:cubicBezTo>
                    <a:cubicBezTo>
                      <a:pt x="1495" y="1150"/>
                      <a:pt x="1516" y="1147"/>
                      <a:pt x="1531" y="1158"/>
                    </a:cubicBezTo>
                    <a:close/>
                    <a:moveTo>
                      <a:pt x="1899" y="1445"/>
                    </a:moveTo>
                    <a:lnTo>
                      <a:pt x="2057" y="1568"/>
                    </a:lnTo>
                    <a:cubicBezTo>
                      <a:pt x="2071" y="1579"/>
                      <a:pt x="2074" y="1600"/>
                      <a:pt x="2062" y="1615"/>
                    </a:cubicBezTo>
                    <a:cubicBezTo>
                      <a:pt x="2051" y="1629"/>
                      <a:pt x="2030" y="1632"/>
                      <a:pt x="2016" y="1621"/>
                    </a:cubicBezTo>
                    <a:lnTo>
                      <a:pt x="1858" y="1498"/>
                    </a:lnTo>
                    <a:cubicBezTo>
                      <a:pt x="1843" y="1486"/>
                      <a:pt x="1841" y="1465"/>
                      <a:pt x="1852" y="1451"/>
                    </a:cubicBezTo>
                    <a:cubicBezTo>
                      <a:pt x="1863" y="1436"/>
                      <a:pt x="1884" y="1434"/>
                      <a:pt x="1899" y="1445"/>
                    </a:cubicBezTo>
                    <a:close/>
                    <a:moveTo>
                      <a:pt x="2267" y="1732"/>
                    </a:moveTo>
                    <a:lnTo>
                      <a:pt x="2425" y="1855"/>
                    </a:lnTo>
                    <a:cubicBezTo>
                      <a:pt x="2439" y="1866"/>
                      <a:pt x="2442" y="1887"/>
                      <a:pt x="2430" y="1901"/>
                    </a:cubicBezTo>
                    <a:cubicBezTo>
                      <a:pt x="2419" y="1916"/>
                      <a:pt x="2398" y="1919"/>
                      <a:pt x="2384" y="1907"/>
                    </a:cubicBezTo>
                    <a:lnTo>
                      <a:pt x="2226" y="1784"/>
                    </a:lnTo>
                    <a:cubicBezTo>
                      <a:pt x="2211" y="1773"/>
                      <a:pt x="2209" y="1752"/>
                      <a:pt x="2220" y="1738"/>
                    </a:cubicBezTo>
                    <a:cubicBezTo>
                      <a:pt x="2231" y="1723"/>
                      <a:pt x="2252" y="1720"/>
                      <a:pt x="2267" y="1732"/>
                    </a:cubicBezTo>
                    <a:close/>
                    <a:moveTo>
                      <a:pt x="2635" y="2019"/>
                    </a:moveTo>
                    <a:lnTo>
                      <a:pt x="2793" y="2141"/>
                    </a:lnTo>
                    <a:cubicBezTo>
                      <a:pt x="2807" y="2153"/>
                      <a:pt x="2810" y="2174"/>
                      <a:pt x="2799" y="2188"/>
                    </a:cubicBezTo>
                    <a:cubicBezTo>
                      <a:pt x="2787" y="2203"/>
                      <a:pt x="2766" y="2205"/>
                      <a:pt x="2752" y="2194"/>
                    </a:cubicBezTo>
                    <a:lnTo>
                      <a:pt x="2594" y="2071"/>
                    </a:lnTo>
                    <a:cubicBezTo>
                      <a:pt x="2580" y="2060"/>
                      <a:pt x="2577" y="2039"/>
                      <a:pt x="2588" y="2024"/>
                    </a:cubicBezTo>
                    <a:cubicBezTo>
                      <a:pt x="2600" y="2010"/>
                      <a:pt x="2621" y="2007"/>
                      <a:pt x="2635" y="2019"/>
                    </a:cubicBezTo>
                    <a:close/>
                    <a:moveTo>
                      <a:pt x="3003" y="2305"/>
                    </a:moveTo>
                    <a:lnTo>
                      <a:pt x="3161" y="2428"/>
                    </a:lnTo>
                    <a:cubicBezTo>
                      <a:pt x="3176" y="2440"/>
                      <a:pt x="3178" y="2460"/>
                      <a:pt x="3167" y="2475"/>
                    </a:cubicBezTo>
                    <a:cubicBezTo>
                      <a:pt x="3155" y="2490"/>
                      <a:pt x="3135" y="2492"/>
                      <a:pt x="3120" y="2481"/>
                    </a:cubicBezTo>
                    <a:lnTo>
                      <a:pt x="2962" y="2358"/>
                    </a:lnTo>
                    <a:cubicBezTo>
                      <a:pt x="2948" y="2347"/>
                      <a:pt x="2945" y="2326"/>
                      <a:pt x="2956" y="2311"/>
                    </a:cubicBezTo>
                    <a:cubicBezTo>
                      <a:pt x="2968" y="2297"/>
                      <a:pt x="2989" y="2294"/>
                      <a:pt x="3003" y="2305"/>
                    </a:cubicBezTo>
                    <a:close/>
                    <a:moveTo>
                      <a:pt x="3371" y="2592"/>
                    </a:moveTo>
                    <a:lnTo>
                      <a:pt x="3529" y="2715"/>
                    </a:lnTo>
                    <a:cubicBezTo>
                      <a:pt x="3544" y="2726"/>
                      <a:pt x="3546" y="2747"/>
                      <a:pt x="3535" y="2762"/>
                    </a:cubicBezTo>
                    <a:cubicBezTo>
                      <a:pt x="3524" y="2776"/>
                      <a:pt x="3503" y="2779"/>
                      <a:pt x="3488" y="2768"/>
                    </a:cubicBezTo>
                    <a:lnTo>
                      <a:pt x="3330" y="2645"/>
                    </a:lnTo>
                    <a:cubicBezTo>
                      <a:pt x="3316" y="2633"/>
                      <a:pt x="3313" y="2612"/>
                      <a:pt x="3325" y="2598"/>
                    </a:cubicBezTo>
                    <a:cubicBezTo>
                      <a:pt x="3336" y="2583"/>
                      <a:pt x="3357" y="2581"/>
                      <a:pt x="3371" y="2592"/>
                    </a:cubicBezTo>
                    <a:close/>
                    <a:moveTo>
                      <a:pt x="3740" y="2879"/>
                    </a:moveTo>
                    <a:lnTo>
                      <a:pt x="3897" y="3002"/>
                    </a:lnTo>
                    <a:cubicBezTo>
                      <a:pt x="3912" y="3013"/>
                      <a:pt x="3914" y="3034"/>
                      <a:pt x="3903" y="3049"/>
                    </a:cubicBezTo>
                    <a:cubicBezTo>
                      <a:pt x="3892" y="3063"/>
                      <a:pt x="3871" y="3066"/>
                      <a:pt x="3856" y="3054"/>
                    </a:cubicBezTo>
                    <a:lnTo>
                      <a:pt x="3699" y="2931"/>
                    </a:lnTo>
                    <a:cubicBezTo>
                      <a:pt x="3684" y="2920"/>
                      <a:pt x="3681" y="2899"/>
                      <a:pt x="3693" y="2885"/>
                    </a:cubicBezTo>
                    <a:cubicBezTo>
                      <a:pt x="3704" y="2870"/>
                      <a:pt x="3725" y="2868"/>
                      <a:pt x="3740" y="2879"/>
                    </a:cubicBezTo>
                    <a:close/>
                    <a:moveTo>
                      <a:pt x="4108" y="3166"/>
                    </a:moveTo>
                    <a:lnTo>
                      <a:pt x="4265" y="3289"/>
                    </a:lnTo>
                    <a:cubicBezTo>
                      <a:pt x="4280" y="3300"/>
                      <a:pt x="4283" y="3321"/>
                      <a:pt x="4271" y="3335"/>
                    </a:cubicBezTo>
                    <a:cubicBezTo>
                      <a:pt x="4260" y="3350"/>
                      <a:pt x="4239" y="3352"/>
                      <a:pt x="4224" y="3341"/>
                    </a:cubicBezTo>
                    <a:lnTo>
                      <a:pt x="4067" y="3218"/>
                    </a:lnTo>
                    <a:cubicBezTo>
                      <a:pt x="4052" y="3207"/>
                      <a:pt x="4050" y="3186"/>
                      <a:pt x="4061" y="3171"/>
                    </a:cubicBezTo>
                    <a:cubicBezTo>
                      <a:pt x="4072" y="3157"/>
                      <a:pt x="4093" y="3154"/>
                      <a:pt x="4108" y="3166"/>
                    </a:cubicBezTo>
                    <a:close/>
                    <a:moveTo>
                      <a:pt x="4476" y="3452"/>
                    </a:moveTo>
                    <a:lnTo>
                      <a:pt x="4634" y="3575"/>
                    </a:lnTo>
                    <a:cubicBezTo>
                      <a:pt x="4648" y="3587"/>
                      <a:pt x="4651" y="3608"/>
                      <a:pt x="4639" y="3622"/>
                    </a:cubicBezTo>
                    <a:cubicBezTo>
                      <a:pt x="4628" y="3637"/>
                      <a:pt x="4607" y="3639"/>
                      <a:pt x="4593" y="3628"/>
                    </a:cubicBezTo>
                    <a:lnTo>
                      <a:pt x="4435" y="3505"/>
                    </a:lnTo>
                    <a:cubicBezTo>
                      <a:pt x="4420" y="3494"/>
                      <a:pt x="4418" y="3473"/>
                      <a:pt x="4429" y="3458"/>
                    </a:cubicBezTo>
                    <a:cubicBezTo>
                      <a:pt x="4440" y="3444"/>
                      <a:pt x="4461" y="3441"/>
                      <a:pt x="4476" y="3452"/>
                    </a:cubicBezTo>
                    <a:close/>
                    <a:moveTo>
                      <a:pt x="4844" y="3739"/>
                    </a:moveTo>
                    <a:lnTo>
                      <a:pt x="5002" y="3862"/>
                    </a:lnTo>
                    <a:cubicBezTo>
                      <a:pt x="5016" y="3873"/>
                      <a:pt x="5019" y="3894"/>
                      <a:pt x="5008" y="3909"/>
                    </a:cubicBezTo>
                    <a:cubicBezTo>
                      <a:pt x="4996" y="3923"/>
                      <a:pt x="4975" y="3926"/>
                      <a:pt x="4961" y="3915"/>
                    </a:cubicBezTo>
                    <a:lnTo>
                      <a:pt x="4803" y="3792"/>
                    </a:lnTo>
                    <a:cubicBezTo>
                      <a:pt x="4788" y="3780"/>
                      <a:pt x="4786" y="3760"/>
                      <a:pt x="4797" y="3745"/>
                    </a:cubicBezTo>
                    <a:cubicBezTo>
                      <a:pt x="4809" y="3730"/>
                      <a:pt x="4829" y="3728"/>
                      <a:pt x="4844" y="3739"/>
                    </a:cubicBezTo>
                    <a:close/>
                    <a:moveTo>
                      <a:pt x="5212" y="4026"/>
                    </a:moveTo>
                    <a:lnTo>
                      <a:pt x="5370" y="4149"/>
                    </a:lnTo>
                    <a:cubicBezTo>
                      <a:pt x="5384" y="4160"/>
                      <a:pt x="5387" y="4181"/>
                      <a:pt x="5376" y="4196"/>
                    </a:cubicBezTo>
                    <a:cubicBezTo>
                      <a:pt x="5364" y="4210"/>
                      <a:pt x="5343" y="4213"/>
                      <a:pt x="5329" y="4201"/>
                    </a:cubicBezTo>
                    <a:lnTo>
                      <a:pt x="5171" y="4079"/>
                    </a:lnTo>
                    <a:cubicBezTo>
                      <a:pt x="5157" y="4067"/>
                      <a:pt x="5154" y="4046"/>
                      <a:pt x="5165" y="4032"/>
                    </a:cubicBezTo>
                    <a:cubicBezTo>
                      <a:pt x="5177" y="4017"/>
                      <a:pt x="5198" y="4015"/>
                      <a:pt x="5212" y="4026"/>
                    </a:cubicBezTo>
                    <a:close/>
                    <a:moveTo>
                      <a:pt x="5580" y="4313"/>
                    </a:moveTo>
                    <a:lnTo>
                      <a:pt x="5738" y="4436"/>
                    </a:lnTo>
                    <a:cubicBezTo>
                      <a:pt x="5753" y="4447"/>
                      <a:pt x="5755" y="4468"/>
                      <a:pt x="5744" y="4482"/>
                    </a:cubicBezTo>
                    <a:cubicBezTo>
                      <a:pt x="5733" y="4497"/>
                      <a:pt x="5712" y="4500"/>
                      <a:pt x="5697" y="4488"/>
                    </a:cubicBezTo>
                    <a:lnTo>
                      <a:pt x="5539" y="4365"/>
                    </a:lnTo>
                    <a:cubicBezTo>
                      <a:pt x="5525" y="4354"/>
                      <a:pt x="5522" y="4333"/>
                      <a:pt x="5534" y="4319"/>
                    </a:cubicBezTo>
                    <a:cubicBezTo>
                      <a:pt x="5545" y="4304"/>
                      <a:pt x="5566" y="4301"/>
                      <a:pt x="5580" y="4313"/>
                    </a:cubicBezTo>
                    <a:close/>
                    <a:moveTo>
                      <a:pt x="5948" y="4600"/>
                    </a:moveTo>
                    <a:lnTo>
                      <a:pt x="6106" y="4722"/>
                    </a:lnTo>
                    <a:cubicBezTo>
                      <a:pt x="6121" y="4734"/>
                      <a:pt x="6123" y="4755"/>
                      <a:pt x="6112" y="4769"/>
                    </a:cubicBezTo>
                    <a:cubicBezTo>
                      <a:pt x="6101" y="4784"/>
                      <a:pt x="6080" y="4786"/>
                      <a:pt x="6065" y="4775"/>
                    </a:cubicBezTo>
                    <a:lnTo>
                      <a:pt x="5907" y="4652"/>
                    </a:lnTo>
                    <a:cubicBezTo>
                      <a:pt x="5893" y="4641"/>
                      <a:pt x="5890" y="4620"/>
                      <a:pt x="5902" y="4605"/>
                    </a:cubicBezTo>
                    <a:cubicBezTo>
                      <a:pt x="5913" y="4591"/>
                      <a:pt x="5934" y="4588"/>
                      <a:pt x="5948" y="4600"/>
                    </a:cubicBezTo>
                    <a:close/>
                    <a:moveTo>
                      <a:pt x="6317" y="4886"/>
                    </a:moveTo>
                    <a:lnTo>
                      <a:pt x="6474" y="5009"/>
                    </a:lnTo>
                    <a:cubicBezTo>
                      <a:pt x="6489" y="5020"/>
                      <a:pt x="6492" y="5041"/>
                      <a:pt x="6480" y="5056"/>
                    </a:cubicBezTo>
                    <a:cubicBezTo>
                      <a:pt x="6469" y="5070"/>
                      <a:pt x="6448" y="5073"/>
                      <a:pt x="6433" y="5062"/>
                    </a:cubicBezTo>
                    <a:lnTo>
                      <a:pt x="6276" y="4939"/>
                    </a:lnTo>
                    <a:cubicBezTo>
                      <a:pt x="6261" y="4928"/>
                      <a:pt x="6259" y="4907"/>
                      <a:pt x="6270" y="4892"/>
                    </a:cubicBezTo>
                    <a:cubicBezTo>
                      <a:pt x="6281" y="4878"/>
                      <a:pt x="6302" y="4875"/>
                      <a:pt x="6317" y="4886"/>
                    </a:cubicBezTo>
                    <a:close/>
                    <a:moveTo>
                      <a:pt x="6685" y="5173"/>
                    </a:moveTo>
                    <a:lnTo>
                      <a:pt x="6843" y="5296"/>
                    </a:lnTo>
                    <a:cubicBezTo>
                      <a:pt x="6857" y="5307"/>
                      <a:pt x="6860" y="5328"/>
                      <a:pt x="6848" y="5343"/>
                    </a:cubicBezTo>
                    <a:cubicBezTo>
                      <a:pt x="6837" y="5357"/>
                      <a:pt x="6816" y="5360"/>
                      <a:pt x="6802" y="5349"/>
                    </a:cubicBezTo>
                    <a:lnTo>
                      <a:pt x="6644" y="5226"/>
                    </a:lnTo>
                    <a:cubicBezTo>
                      <a:pt x="6629" y="5214"/>
                      <a:pt x="6627" y="5193"/>
                      <a:pt x="6638" y="5179"/>
                    </a:cubicBezTo>
                    <a:cubicBezTo>
                      <a:pt x="6649" y="5164"/>
                      <a:pt x="6670" y="5162"/>
                      <a:pt x="6685" y="5173"/>
                    </a:cubicBezTo>
                    <a:close/>
                    <a:moveTo>
                      <a:pt x="7053" y="5460"/>
                    </a:moveTo>
                    <a:lnTo>
                      <a:pt x="7211" y="5583"/>
                    </a:lnTo>
                    <a:cubicBezTo>
                      <a:pt x="7225" y="5594"/>
                      <a:pt x="7228" y="5615"/>
                      <a:pt x="7217" y="5630"/>
                    </a:cubicBezTo>
                    <a:cubicBezTo>
                      <a:pt x="7205" y="5644"/>
                      <a:pt x="7184" y="5647"/>
                      <a:pt x="7170" y="5635"/>
                    </a:cubicBezTo>
                    <a:lnTo>
                      <a:pt x="7012" y="5512"/>
                    </a:lnTo>
                    <a:cubicBezTo>
                      <a:pt x="6997" y="5501"/>
                      <a:pt x="6995" y="5480"/>
                      <a:pt x="7006" y="5466"/>
                    </a:cubicBezTo>
                    <a:cubicBezTo>
                      <a:pt x="7017" y="5451"/>
                      <a:pt x="7038" y="5449"/>
                      <a:pt x="7053" y="5460"/>
                    </a:cubicBezTo>
                    <a:close/>
                    <a:moveTo>
                      <a:pt x="7421" y="5747"/>
                    </a:moveTo>
                    <a:lnTo>
                      <a:pt x="7579" y="5869"/>
                    </a:lnTo>
                    <a:cubicBezTo>
                      <a:pt x="7593" y="5881"/>
                      <a:pt x="7596" y="5902"/>
                      <a:pt x="7585" y="5916"/>
                    </a:cubicBezTo>
                    <a:cubicBezTo>
                      <a:pt x="7573" y="5931"/>
                      <a:pt x="7552" y="5933"/>
                      <a:pt x="7538" y="5922"/>
                    </a:cubicBezTo>
                    <a:lnTo>
                      <a:pt x="7380" y="5799"/>
                    </a:lnTo>
                    <a:cubicBezTo>
                      <a:pt x="7366" y="5788"/>
                      <a:pt x="7363" y="5767"/>
                      <a:pt x="7374" y="5752"/>
                    </a:cubicBezTo>
                    <a:cubicBezTo>
                      <a:pt x="7386" y="5738"/>
                      <a:pt x="7407" y="5735"/>
                      <a:pt x="7421" y="5747"/>
                    </a:cubicBezTo>
                    <a:close/>
                    <a:moveTo>
                      <a:pt x="7789" y="6033"/>
                    </a:moveTo>
                    <a:lnTo>
                      <a:pt x="7947" y="6156"/>
                    </a:lnTo>
                    <a:cubicBezTo>
                      <a:pt x="7962" y="6168"/>
                      <a:pt x="7964" y="6189"/>
                      <a:pt x="7953" y="6203"/>
                    </a:cubicBezTo>
                    <a:cubicBezTo>
                      <a:pt x="7942" y="6218"/>
                      <a:pt x="7921" y="6220"/>
                      <a:pt x="7906" y="6209"/>
                    </a:cubicBezTo>
                    <a:lnTo>
                      <a:pt x="7748" y="6086"/>
                    </a:lnTo>
                    <a:cubicBezTo>
                      <a:pt x="7734" y="6075"/>
                      <a:pt x="7731" y="6054"/>
                      <a:pt x="7742" y="6039"/>
                    </a:cubicBezTo>
                    <a:cubicBezTo>
                      <a:pt x="7754" y="6025"/>
                      <a:pt x="7775" y="6022"/>
                      <a:pt x="7789" y="6033"/>
                    </a:cubicBezTo>
                    <a:close/>
                    <a:moveTo>
                      <a:pt x="8157" y="6320"/>
                    </a:moveTo>
                    <a:lnTo>
                      <a:pt x="8315" y="6443"/>
                    </a:lnTo>
                    <a:cubicBezTo>
                      <a:pt x="8330" y="6454"/>
                      <a:pt x="8332" y="6475"/>
                      <a:pt x="8321" y="6490"/>
                    </a:cubicBezTo>
                    <a:cubicBezTo>
                      <a:pt x="8310" y="6504"/>
                      <a:pt x="8289" y="6507"/>
                      <a:pt x="8274" y="6496"/>
                    </a:cubicBezTo>
                    <a:lnTo>
                      <a:pt x="8116" y="6373"/>
                    </a:lnTo>
                    <a:cubicBezTo>
                      <a:pt x="8102" y="6361"/>
                      <a:pt x="8099" y="6340"/>
                      <a:pt x="8111" y="6326"/>
                    </a:cubicBezTo>
                    <a:cubicBezTo>
                      <a:pt x="8122" y="6311"/>
                      <a:pt x="8143" y="6309"/>
                      <a:pt x="8157" y="6320"/>
                    </a:cubicBezTo>
                    <a:close/>
                    <a:moveTo>
                      <a:pt x="8526" y="6607"/>
                    </a:moveTo>
                    <a:lnTo>
                      <a:pt x="8683" y="6730"/>
                    </a:lnTo>
                    <a:cubicBezTo>
                      <a:pt x="8698" y="6741"/>
                      <a:pt x="8700" y="6762"/>
                      <a:pt x="8689" y="6777"/>
                    </a:cubicBezTo>
                    <a:cubicBezTo>
                      <a:pt x="8678" y="6791"/>
                      <a:pt x="8657" y="6794"/>
                      <a:pt x="8642" y="6782"/>
                    </a:cubicBezTo>
                    <a:lnTo>
                      <a:pt x="8485" y="6660"/>
                    </a:lnTo>
                    <a:cubicBezTo>
                      <a:pt x="8470" y="6648"/>
                      <a:pt x="8467" y="6627"/>
                      <a:pt x="8479" y="6613"/>
                    </a:cubicBezTo>
                    <a:cubicBezTo>
                      <a:pt x="8490" y="6598"/>
                      <a:pt x="8511" y="6596"/>
                      <a:pt x="8526" y="6607"/>
                    </a:cubicBezTo>
                    <a:close/>
                    <a:moveTo>
                      <a:pt x="8894" y="6894"/>
                    </a:moveTo>
                    <a:lnTo>
                      <a:pt x="9051" y="7017"/>
                    </a:lnTo>
                    <a:cubicBezTo>
                      <a:pt x="9066" y="7028"/>
                      <a:pt x="9069" y="7049"/>
                      <a:pt x="9057" y="7063"/>
                    </a:cubicBezTo>
                    <a:cubicBezTo>
                      <a:pt x="9046" y="7078"/>
                      <a:pt x="9025" y="7080"/>
                      <a:pt x="9011" y="7069"/>
                    </a:cubicBezTo>
                    <a:lnTo>
                      <a:pt x="8853" y="6946"/>
                    </a:lnTo>
                    <a:cubicBezTo>
                      <a:pt x="8838" y="6935"/>
                      <a:pt x="8836" y="6914"/>
                      <a:pt x="8847" y="6900"/>
                    </a:cubicBezTo>
                    <a:cubicBezTo>
                      <a:pt x="8858" y="6885"/>
                      <a:pt x="8879" y="6882"/>
                      <a:pt x="8894" y="6894"/>
                    </a:cubicBezTo>
                    <a:close/>
                    <a:moveTo>
                      <a:pt x="9262" y="7180"/>
                    </a:moveTo>
                    <a:lnTo>
                      <a:pt x="9420" y="7303"/>
                    </a:lnTo>
                    <a:cubicBezTo>
                      <a:pt x="9434" y="7315"/>
                      <a:pt x="9437" y="7336"/>
                      <a:pt x="9425" y="7350"/>
                    </a:cubicBezTo>
                    <a:cubicBezTo>
                      <a:pt x="9414" y="7365"/>
                      <a:pt x="9393" y="7367"/>
                      <a:pt x="9379" y="7356"/>
                    </a:cubicBezTo>
                    <a:lnTo>
                      <a:pt x="9221" y="7233"/>
                    </a:lnTo>
                    <a:cubicBezTo>
                      <a:pt x="9206" y="7222"/>
                      <a:pt x="9204" y="7201"/>
                      <a:pt x="9215" y="7186"/>
                    </a:cubicBezTo>
                    <a:cubicBezTo>
                      <a:pt x="9226" y="7172"/>
                      <a:pt x="9247" y="7169"/>
                      <a:pt x="9262" y="7180"/>
                    </a:cubicBezTo>
                    <a:close/>
                    <a:moveTo>
                      <a:pt x="9630" y="7467"/>
                    </a:moveTo>
                    <a:lnTo>
                      <a:pt x="9788" y="7590"/>
                    </a:lnTo>
                    <a:cubicBezTo>
                      <a:pt x="9802" y="7601"/>
                      <a:pt x="9805" y="7622"/>
                      <a:pt x="9794" y="7637"/>
                    </a:cubicBezTo>
                    <a:cubicBezTo>
                      <a:pt x="9782" y="7651"/>
                      <a:pt x="9761" y="7654"/>
                      <a:pt x="9747" y="7643"/>
                    </a:cubicBezTo>
                    <a:lnTo>
                      <a:pt x="9589" y="7520"/>
                    </a:lnTo>
                    <a:cubicBezTo>
                      <a:pt x="9575" y="7509"/>
                      <a:pt x="9572" y="7488"/>
                      <a:pt x="9583" y="7473"/>
                    </a:cubicBezTo>
                    <a:cubicBezTo>
                      <a:pt x="9595" y="7459"/>
                      <a:pt x="9616" y="7456"/>
                      <a:pt x="9630" y="7467"/>
                    </a:cubicBezTo>
                    <a:close/>
                    <a:moveTo>
                      <a:pt x="9998" y="7754"/>
                    </a:moveTo>
                    <a:lnTo>
                      <a:pt x="10156" y="7877"/>
                    </a:lnTo>
                    <a:cubicBezTo>
                      <a:pt x="10171" y="7888"/>
                      <a:pt x="10173" y="7909"/>
                      <a:pt x="10162" y="7924"/>
                    </a:cubicBezTo>
                    <a:cubicBezTo>
                      <a:pt x="10150" y="7938"/>
                      <a:pt x="10130" y="7941"/>
                      <a:pt x="10115" y="7930"/>
                    </a:cubicBezTo>
                    <a:lnTo>
                      <a:pt x="9957" y="7807"/>
                    </a:lnTo>
                    <a:cubicBezTo>
                      <a:pt x="9943" y="7795"/>
                      <a:pt x="9940" y="7774"/>
                      <a:pt x="9951" y="7760"/>
                    </a:cubicBezTo>
                    <a:cubicBezTo>
                      <a:pt x="9963" y="7745"/>
                      <a:pt x="9984" y="7743"/>
                      <a:pt x="9998" y="7754"/>
                    </a:cubicBezTo>
                    <a:close/>
                    <a:moveTo>
                      <a:pt x="10211" y="7709"/>
                    </a:moveTo>
                    <a:lnTo>
                      <a:pt x="10404" y="8112"/>
                    </a:lnTo>
                    <a:lnTo>
                      <a:pt x="9966" y="8024"/>
                    </a:lnTo>
                    <a:lnTo>
                      <a:pt x="10211" y="7709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3" name="Freeform 1074"/>
              <p:cNvSpPr>
                <a:spLocks noEditPoints="1"/>
              </p:cNvSpPr>
              <p:nvPr/>
            </p:nvSpPr>
            <p:spPr bwMode="auto">
              <a:xfrm>
                <a:off x="569" y="1949"/>
                <a:ext cx="290" cy="283"/>
              </a:xfrm>
              <a:custGeom>
                <a:avLst/>
                <a:gdLst>
                  <a:gd name="T0" fmla="*/ 0 w 6505"/>
                  <a:gd name="T1" fmla="*/ 0 h 3980"/>
                  <a:gd name="T2" fmla="*/ 0 w 6505"/>
                  <a:gd name="T3" fmla="*/ 0 h 3980"/>
                  <a:gd name="T4" fmla="*/ 0 w 6505"/>
                  <a:gd name="T5" fmla="*/ 0 h 3980"/>
                  <a:gd name="T6" fmla="*/ 0 w 6505"/>
                  <a:gd name="T7" fmla="*/ 0 h 3980"/>
                  <a:gd name="T8" fmla="*/ 0 w 6505"/>
                  <a:gd name="T9" fmla="*/ 0 h 3980"/>
                  <a:gd name="T10" fmla="*/ 0 w 6505"/>
                  <a:gd name="T11" fmla="*/ 0 h 3980"/>
                  <a:gd name="T12" fmla="*/ 0 w 6505"/>
                  <a:gd name="T13" fmla="*/ 0 h 3980"/>
                  <a:gd name="T14" fmla="*/ 0 w 6505"/>
                  <a:gd name="T15" fmla="*/ 0 h 3980"/>
                  <a:gd name="T16" fmla="*/ 0 w 6505"/>
                  <a:gd name="T17" fmla="*/ 0 h 3980"/>
                  <a:gd name="T18" fmla="*/ 0 w 6505"/>
                  <a:gd name="T19" fmla="*/ 0 h 3980"/>
                  <a:gd name="T20" fmla="*/ 0 w 6505"/>
                  <a:gd name="T21" fmla="*/ 0 h 3980"/>
                  <a:gd name="T22" fmla="*/ 0 w 6505"/>
                  <a:gd name="T23" fmla="*/ 0 h 3980"/>
                  <a:gd name="T24" fmla="*/ 0 w 6505"/>
                  <a:gd name="T25" fmla="*/ 0 h 3980"/>
                  <a:gd name="T26" fmla="*/ 0 w 6505"/>
                  <a:gd name="T27" fmla="*/ 0 h 3980"/>
                  <a:gd name="T28" fmla="*/ 0 w 6505"/>
                  <a:gd name="T29" fmla="*/ 0 h 3980"/>
                  <a:gd name="T30" fmla="*/ 0 w 6505"/>
                  <a:gd name="T31" fmla="*/ 0 h 3980"/>
                  <a:gd name="T32" fmla="*/ 0 w 6505"/>
                  <a:gd name="T33" fmla="*/ 0 h 3980"/>
                  <a:gd name="T34" fmla="*/ 0 w 6505"/>
                  <a:gd name="T35" fmla="*/ 0 h 3980"/>
                  <a:gd name="T36" fmla="*/ 0 w 6505"/>
                  <a:gd name="T37" fmla="*/ 0 h 3980"/>
                  <a:gd name="T38" fmla="*/ 0 w 6505"/>
                  <a:gd name="T39" fmla="*/ 0 h 3980"/>
                  <a:gd name="T40" fmla="*/ 0 w 6505"/>
                  <a:gd name="T41" fmla="*/ 0 h 3980"/>
                  <a:gd name="T42" fmla="*/ 0 w 6505"/>
                  <a:gd name="T43" fmla="*/ 1 h 3980"/>
                  <a:gd name="T44" fmla="*/ 0 w 6505"/>
                  <a:gd name="T45" fmla="*/ 1 h 3980"/>
                  <a:gd name="T46" fmla="*/ 0 w 6505"/>
                  <a:gd name="T47" fmla="*/ 0 h 3980"/>
                  <a:gd name="T48" fmla="*/ 0 w 6505"/>
                  <a:gd name="T49" fmla="*/ 1 h 3980"/>
                  <a:gd name="T50" fmla="*/ 0 w 6505"/>
                  <a:gd name="T51" fmla="*/ 1 h 3980"/>
                  <a:gd name="T52" fmla="*/ 0 w 6505"/>
                  <a:gd name="T53" fmla="*/ 1 h 3980"/>
                  <a:gd name="T54" fmla="*/ 0 w 6505"/>
                  <a:gd name="T55" fmla="*/ 1 h 3980"/>
                  <a:gd name="T56" fmla="*/ 0 w 6505"/>
                  <a:gd name="T57" fmla="*/ 1 h 3980"/>
                  <a:gd name="T58" fmla="*/ 0 w 6505"/>
                  <a:gd name="T59" fmla="*/ 1 h 3980"/>
                  <a:gd name="T60" fmla="*/ 0 w 6505"/>
                  <a:gd name="T61" fmla="*/ 1 h 3980"/>
                  <a:gd name="T62" fmla="*/ 0 w 6505"/>
                  <a:gd name="T63" fmla="*/ 1 h 3980"/>
                  <a:gd name="T64" fmla="*/ 0 w 6505"/>
                  <a:gd name="T65" fmla="*/ 1 h 3980"/>
                  <a:gd name="T66" fmla="*/ 0 w 6505"/>
                  <a:gd name="T67" fmla="*/ 1 h 3980"/>
                  <a:gd name="T68" fmla="*/ 0 w 6505"/>
                  <a:gd name="T69" fmla="*/ 1 h 3980"/>
                  <a:gd name="T70" fmla="*/ 0 w 6505"/>
                  <a:gd name="T71" fmla="*/ 1 h 3980"/>
                  <a:gd name="T72" fmla="*/ 0 w 6505"/>
                  <a:gd name="T73" fmla="*/ 1 h 3980"/>
                  <a:gd name="T74" fmla="*/ 0 w 6505"/>
                  <a:gd name="T75" fmla="*/ 1 h 3980"/>
                  <a:gd name="T76" fmla="*/ 0 w 6505"/>
                  <a:gd name="T77" fmla="*/ 1 h 3980"/>
                  <a:gd name="T78" fmla="*/ 0 w 6505"/>
                  <a:gd name="T79" fmla="*/ 1 h 3980"/>
                  <a:gd name="T80" fmla="*/ 0 w 6505"/>
                  <a:gd name="T81" fmla="*/ 1 h 3980"/>
                  <a:gd name="T82" fmla="*/ 0 w 6505"/>
                  <a:gd name="T83" fmla="*/ 1 h 3980"/>
                  <a:gd name="T84" fmla="*/ 0 w 6505"/>
                  <a:gd name="T85" fmla="*/ 1 h 3980"/>
                  <a:gd name="T86" fmla="*/ 0 w 6505"/>
                  <a:gd name="T87" fmla="*/ 1 h 3980"/>
                  <a:gd name="T88" fmla="*/ 0 w 6505"/>
                  <a:gd name="T89" fmla="*/ 1 h 3980"/>
                  <a:gd name="T90" fmla="*/ 0 w 6505"/>
                  <a:gd name="T91" fmla="*/ 1 h 3980"/>
                  <a:gd name="T92" fmla="*/ 0 w 6505"/>
                  <a:gd name="T93" fmla="*/ 1 h 3980"/>
                  <a:gd name="T94" fmla="*/ 0 w 6505"/>
                  <a:gd name="T95" fmla="*/ 1 h 3980"/>
                  <a:gd name="T96" fmla="*/ 0 w 6505"/>
                  <a:gd name="T97" fmla="*/ 1 h 3980"/>
                  <a:gd name="T98" fmla="*/ 1 w 6505"/>
                  <a:gd name="T99" fmla="*/ 1 h 3980"/>
                  <a:gd name="T100" fmla="*/ 0 w 6505"/>
                  <a:gd name="T101" fmla="*/ 1 h 3980"/>
                  <a:gd name="T102" fmla="*/ 0 w 6505"/>
                  <a:gd name="T103" fmla="*/ 1 h 3980"/>
                  <a:gd name="T104" fmla="*/ 1 w 6505"/>
                  <a:gd name="T105" fmla="*/ 1 h 3980"/>
                  <a:gd name="T106" fmla="*/ 1 w 6505"/>
                  <a:gd name="T107" fmla="*/ 1 h 3980"/>
                  <a:gd name="T108" fmla="*/ 1 w 6505"/>
                  <a:gd name="T109" fmla="*/ 1 h 3980"/>
                  <a:gd name="T110" fmla="*/ 1 w 6505"/>
                  <a:gd name="T111" fmla="*/ 1 h 3980"/>
                  <a:gd name="T112" fmla="*/ 1 w 6505"/>
                  <a:gd name="T113" fmla="*/ 1 h 3980"/>
                  <a:gd name="T114" fmla="*/ 1 w 6505"/>
                  <a:gd name="T115" fmla="*/ 1 h 398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505"/>
                  <a:gd name="T175" fmla="*/ 0 h 3980"/>
                  <a:gd name="T176" fmla="*/ 6505 w 6505"/>
                  <a:gd name="T177" fmla="*/ 3980 h 398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505" h="3980">
                    <a:moveTo>
                      <a:pt x="55" y="10"/>
                    </a:moveTo>
                    <a:lnTo>
                      <a:pt x="226" y="114"/>
                    </a:lnTo>
                    <a:cubicBezTo>
                      <a:pt x="242" y="123"/>
                      <a:pt x="247" y="144"/>
                      <a:pt x="237" y="160"/>
                    </a:cubicBezTo>
                    <a:cubicBezTo>
                      <a:pt x="228" y="175"/>
                      <a:pt x="207" y="180"/>
                      <a:pt x="192" y="171"/>
                    </a:cubicBezTo>
                    <a:lnTo>
                      <a:pt x="21" y="67"/>
                    </a:lnTo>
                    <a:cubicBezTo>
                      <a:pt x="5" y="57"/>
                      <a:pt x="0" y="37"/>
                      <a:pt x="10" y="21"/>
                    </a:cubicBezTo>
                    <a:cubicBezTo>
                      <a:pt x="19" y="5"/>
                      <a:pt x="40" y="0"/>
                      <a:pt x="55" y="10"/>
                    </a:cubicBezTo>
                    <a:close/>
                    <a:moveTo>
                      <a:pt x="454" y="253"/>
                    </a:moveTo>
                    <a:lnTo>
                      <a:pt x="625" y="357"/>
                    </a:lnTo>
                    <a:cubicBezTo>
                      <a:pt x="640" y="366"/>
                      <a:pt x="645" y="387"/>
                      <a:pt x="636" y="402"/>
                    </a:cubicBezTo>
                    <a:cubicBezTo>
                      <a:pt x="626" y="418"/>
                      <a:pt x="606" y="423"/>
                      <a:pt x="590" y="414"/>
                    </a:cubicBezTo>
                    <a:lnTo>
                      <a:pt x="419" y="309"/>
                    </a:lnTo>
                    <a:cubicBezTo>
                      <a:pt x="404" y="300"/>
                      <a:pt x="399" y="279"/>
                      <a:pt x="408" y="264"/>
                    </a:cubicBezTo>
                    <a:cubicBezTo>
                      <a:pt x="418" y="248"/>
                      <a:pt x="438" y="243"/>
                      <a:pt x="454" y="253"/>
                    </a:cubicBezTo>
                    <a:close/>
                    <a:moveTo>
                      <a:pt x="852" y="495"/>
                    </a:moveTo>
                    <a:lnTo>
                      <a:pt x="1023" y="600"/>
                    </a:lnTo>
                    <a:cubicBezTo>
                      <a:pt x="1039" y="609"/>
                      <a:pt x="1044" y="630"/>
                      <a:pt x="1034" y="645"/>
                    </a:cubicBezTo>
                    <a:cubicBezTo>
                      <a:pt x="1025" y="661"/>
                      <a:pt x="1004" y="666"/>
                      <a:pt x="989" y="656"/>
                    </a:cubicBezTo>
                    <a:lnTo>
                      <a:pt x="818" y="552"/>
                    </a:lnTo>
                    <a:cubicBezTo>
                      <a:pt x="802" y="543"/>
                      <a:pt x="797" y="522"/>
                      <a:pt x="807" y="507"/>
                    </a:cubicBezTo>
                    <a:cubicBezTo>
                      <a:pt x="816" y="491"/>
                      <a:pt x="837" y="486"/>
                      <a:pt x="852" y="495"/>
                    </a:cubicBezTo>
                    <a:close/>
                    <a:moveTo>
                      <a:pt x="1251" y="738"/>
                    </a:moveTo>
                    <a:lnTo>
                      <a:pt x="1422" y="842"/>
                    </a:lnTo>
                    <a:cubicBezTo>
                      <a:pt x="1437" y="852"/>
                      <a:pt x="1442" y="873"/>
                      <a:pt x="1433" y="888"/>
                    </a:cubicBezTo>
                    <a:cubicBezTo>
                      <a:pt x="1423" y="904"/>
                      <a:pt x="1403" y="909"/>
                      <a:pt x="1387" y="899"/>
                    </a:cubicBezTo>
                    <a:lnTo>
                      <a:pt x="1216" y="795"/>
                    </a:lnTo>
                    <a:cubicBezTo>
                      <a:pt x="1200" y="786"/>
                      <a:pt x="1196" y="765"/>
                      <a:pt x="1205" y="749"/>
                    </a:cubicBezTo>
                    <a:cubicBezTo>
                      <a:pt x="1215" y="734"/>
                      <a:pt x="1235" y="729"/>
                      <a:pt x="1251" y="738"/>
                    </a:cubicBezTo>
                    <a:close/>
                    <a:moveTo>
                      <a:pt x="1649" y="981"/>
                    </a:moveTo>
                    <a:lnTo>
                      <a:pt x="1820" y="1085"/>
                    </a:lnTo>
                    <a:cubicBezTo>
                      <a:pt x="1836" y="1095"/>
                      <a:pt x="1841" y="1115"/>
                      <a:pt x="1831" y="1131"/>
                    </a:cubicBezTo>
                    <a:cubicBezTo>
                      <a:pt x="1822" y="1147"/>
                      <a:pt x="1801" y="1152"/>
                      <a:pt x="1785" y="1142"/>
                    </a:cubicBezTo>
                    <a:lnTo>
                      <a:pt x="1615" y="1038"/>
                    </a:lnTo>
                    <a:cubicBezTo>
                      <a:pt x="1599" y="1029"/>
                      <a:pt x="1594" y="1008"/>
                      <a:pt x="1604" y="992"/>
                    </a:cubicBezTo>
                    <a:cubicBezTo>
                      <a:pt x="1613" y="977"/>
                      <a:pt x="1634" y="972"/>
                      <a:pt x="1649" y="981"/>
                    </a:cubicBezTo>
                    <a:close/>
                    <a:moveTo>
                      <a:pt x="2048" y="1224"/>
                    </a:moveTo>
                    <a:lnTo>
                      <a:pt x="2219" y="1328"/>
                    </a:lnTo>
                    <a:cubicBezTo>
                      <a:pt x="2234" y="1338"/>
                      <a:pt x="2239" y="1358"/>
                      <a:pt x="2230" y="1374"/>
                    </a:cubicBezTo>
                    <a:cubicBezTo>
                      <a:pt x="2220" y="1390"/>
                      <a:pt x="2200" y="1395"/>
                      <a:pt x="2184" y="1385"/>
                    </a:cubicBezTo>
                    <a:lnTo>
                      <a:pt x="2013" y="1281"/>
                    </a:lnTo>
                    <a:cubicBezTo>
                      <a:pt x="1997" y="1271"/>
                      <a:pt x="1992" y="1251"/>
                      <a:pt x="2002" y="1235"/>
                    </a:cubicBezTo>
                    <a:cubicBezTo>
                      <a:pt x="2012" y="1219"/>
                      <a:pt x="2032" y="1215"/>
                      <a:pt x="2048" y="1224"/>
                    </a:cubicBezTo>
                    <a:close/>
                    <a:moveTo>
                      <a:pt x="2446" y="1467"/>
                    </a:moveTo>
                    <a:lnTo>
                      <a:pt x="2617" y="1571"/>
                    </a:lnTo>
                    <a:cubicBezTo>
                      <a:pt x="2633" y="1581"/>
                      <a:pt x="2638" y="1601"/>
                      <a:pt x="2628" y="1617"/>
                    </a:cubicBezTo>
                    <a:cubicBezTo>
                      <a:pt x="2619" y="1633"/>
                      <a:pt x="2598" y="1638"/>
                      <a:pt x="2582" y="1628"/>
                    </a:cubicBezTo>
                    <a:lnTo>
                      <a:pt x="2412" y="1524"/>
                    </a:lnTo>
                    <a:cubicBezTo>
                      <a:pt x="2396" y="1514"/>
                      <a:pt x="2391" y="1494"/>
                      <a:pt x="2401" y="1478"/>
                    </a:cubicBezTo>
                    <a:cubicBezTo>
                      <a:pt x="2410" y="1462"/>
                      <a:pt x="2431" y="1457"/>
                      <a:pt x="2446" y="1467"/>
                    </a:cubicBezTo>
                    <a:close/>
                    <a:moveTo>
                      <a:pt x="2845" y="1710"/>
                    </a:moveTo>
                    <a:lnTo>
                      <a:pt x="3016" y="1814"/>
                    </a:lnTo>
                    <a:cubicBezTo>
                      <a:pt x="3031" y="1824"/>
                      <a:pt x="3036" y="1844"/>
                      <a:pt x="3027" y="1860"/>
                    </a:cubicBezTo>
                    <a:cubicBezTo>
                      <a:pt x="3017" y="1875"/>
                      <a:pt x="2997" y="1880"/>
                      <a:pt x="2981" y="1871"/>
                    </a:cubicBezTo>
                    <a:lnTo>
                      <a:pt x="2810" y="1767"/>
                    </a:lnTo>
                    <a:cubicBezTo>
                      <a:pt x="2794" y="1757"/>
                      <a:pt x="2789" y="1737"/>
                      <a:pt x="2799" y="1721"/>
                    </a:cubicBezTo>
                    <a:cubicBezTo>
                      <a:pt x="2809" y="1705"/>
                      <a:pt x="2829" y="1700"/>
                      <a:pt x="2845" y="1710"/>
                    </a:cubicBezTo>
                    <a:close/>
                    <a:moveTo>
                      <a:pt x="3243" y="1953"/>
                    </a:moveTo>
                    <a:lnTo>
                      <a:pt x="3414" y="2057"/>
                    </a:lnTo>
                    <a:cubicBezTo>
                      <a:pt x="3430" y="2066"/>
                      <a:pt x="3435" y="2087"/>
                      <a:pt x="3425" y="2103"/>
                    </a:cubicBezTo>
                    <a:cubicBezTo>
                      <a:pt x="3416" y="2118"/>
                      <a:pt x="3395" y="2123"/>
                      <a:pt x="3379" y="2114"/>
                    </a:cubicBezTo>
                    <a:lnTo>
                      <a:pt x="3209" y="2010"/>
                    </a:lnTo>
                    <a:cubicBezTo>
                      <a:pt x="3193" y="2000"/>
                      <a:pt x="3188" y="1980"/>
                      <a:pt x="3197" y="1964"/>
                    </a:cubicBezTo>
                    <a:cubicBezTo>
                      <a:pt x="3207" y="1948"/>
                      <a:pt x="3228" y="1943"/>
                      <a:pt x="3243" y="1953"/>
                    </a:cubicBezTo>
                    <a:close/>
                    <a:moveTo>
                      <a:pt x="3642" y="2196"/>
                    </a:moveTo>
                    <a:lnTo>
                      <a:pt x="3813" y="2300"/>
                    </a:lnTo>
                    <a:cubicBezTo>
                      <a:pt x="3828" y="2309"/>
                      <a:pt x="3833" y="2330"/>
                      <a:pt x="3824" y="2346"/>
                    </a:cubicBezTo>
                    <a:cubicBezTo>
                      <a:pt x="3814" y="2361"/>
                      <a:pt x="3794" y="2366"/>
                      <a:pt x="3778" y="2357"/>
                    </a:cubicBezTo>
                    <a:lnTo>
                      <a:pt x="3607" y="2253"/>
                    </a:lnTo>
                    <a:cubicBezTo>
                      <a:pt x="3591" y="2243"/>
                      <a:pt x="3586" y="2222"/>
                      <a:pt x="3596" y="2207"/>
                    </a:cubicBezTo>
                    <a:cubicBezTo>
                      <a:pt x="3606" y="2191"/>
                      <a:pt x="3626" y="2186"/>
                      <a:pt x="3642" y="2196"/>
                    </a:cubicBezTo>
                    <a:close/>
                    <a:moveTo>
                      <a:pt x="4040" y="2439"/>
                    </a:moveTo>
                    <a:lnTo>
                      <a:pt x="4211" y="2543"/>
                    </a:lnTo>
                    <a:cubicBezTo>
                      <a:pt x="4227" y="2552"/>
                      <a:pt x="4232" y="2573"/>
                      <a:pt x="4222" y="2588"/>
                    </a:cubicBezTo>
                    <a:cubicBezTo>
                      <a:pt x="4213" y="2604"/>
                      <a:pt x="4192" y="2609"/>
                      <a:pt x="4176" y="2600"/>
                    </a:cubicBezTo>
                    <a:lnTo>
                      <a:pt x="4006" y="2495"/>
                    </a:lnTo>
                    <a:cubicBezTo>
                      <a:pt x="3990" y="2486"/>
                      <a:pt x="3985" y="2465"/>
                      <a:pt x="3994" y="2450"/>
                    </a:cubicBezTo>
                    <a:cubicBezTo>
                      <a:pt x="4004" y="2434"/>
                      <a:pt x="4025" y="2429"/>
                      <a:pt x="4040" y="2439"/>
                    </a:cubicBezTo>
                    <a:close/>
                    <a:moveTo>
                      <a:pt x="4439" y="2681"/>
                    </a:moveTo>
                    <a:lnTo>
                      <a:pt x="4610" y="2786"/>
                    </a:lnTo>
                    <a:cubicBezTo>
                      <a:pt x="4625" y="2795"/>
                      <a:pt x="4630" y="2816"/>
                      <a:pt x="4621" y="2831"/>
                    </a:cubicBezTo>
                    <a:cubicBezTo>
                      <a:pt x="4611" y="2847"/>
                      <a:pt x="4591" y="2852"/>
                      <a:pt x="4575" y="2842"/>
                    </a:cubicBezTo>
                    <a:lnTo>
                      <a:pt x="4404" y="2738"/>
                    </a:lnTo>
                    <a:cubicBezTo>
                      <a:pt x="4388" y="2729"/>
                      <a:pt x="4383" y="2708"/>
                      <a:pt x="4393" y="2693"/>
                    </a:cubicBezTo>
                    <a:cubicBezTo>
                      <a:pt x="4402" y="2677"/>
                      <a:pt x="4423" y="2672"/>
                      <a:pt x="4439" y="2681"/>
                    </a:cubicBezTo>
                    <a:close/>
                    <a:moveTo>
                      <a:pt x="4837" y="2924"/>
                    </a:moveTo>
                    <a:lnTo>
                      <a:pt x="5008" y="3028"/>
                    </a:lnTo>
                    <a:cubicBezTo>
                      <a:pt x="5024" y="3038"/>
                      <a:pt x="5029" y="3058"/>
                      <a:pt x="5019" y="3074"/>
                    </a:cubicBezTo>
                    <a:cubicBezTo>
                      <a:pt x="5010" y="3090"/>
                      <a:pt x="4989" y="3095"/>
                      <a:pt x="4973" y="3085"/>
                    </a:cubicBezTo>
                    <a:lnTo>
                      <a:pt x="4803" y="2981"/>
                    </a:lnTo>
                    <a:cubicBezTo>
                      <a:pt x="4787" y="2972"/>
                      <a:pt x="4782" y="2951"/>
                      <a:pt x="4791" y="2935"/>
                    </a:cubicBezTo>
                    <a:cubicBezTo>
                      <a:pt x="4801" y="2920"/>
                      <a:pt x="4821" y="2915"/>
                      <a:pt x="4837" y="2924"/>
                    </a:cubicBezTo>
                    <a:close/>
                    <a:moveTo>
                      <a:pt x="5236" y="3167"/>
                    </a:moveTo>
                    <a:lnTo>
                      <a:pt x="5406" y="3271"/>
                    </a:lnTo>
                    <a:cubicBezTo>
                      <a:pt x="5422" y="3281"/>
                      <a:pt x="5427" y="3301"/>
                      <a:pt x="5418" y="3317"/>
                    </a:cubicBezTo>
                    <a:cubicBezTo>
                      <a:pt x="5408" y="3333"/>
                      <a:pt x="5387" y="3338"/>
                      <a:pt x="5372" y="3328"/>
                    </a:cubicBezTo>
                    <a:lnTo>
                      <a:pt x="5201" y="3224"/>
                    </a:lnTo>
                    <a:cubicBezTo>
                      <a:pt x="5185" y="3215"/>
                      <a:pt x="5180" y="3194"/>
                      <a:pt x="5190" y="3178"/>
                    </a:cubicBezTo>
                    <a:cubicBezTo>
                      <a:pt x="5199" y="3163"/>
                      <a:pt x="5220" y="3158"/>
                      <a:pt x="5236" y="3167"/>
                    </a:cubicBezTo>
                    <a:close/>
                    <a:moveTo>
                      <a:pt x="5634" y="3410"/>
                    </a:moveTo>
                    <a:lnTo>
                      <a:pt x="5805" y="3514"/>
                    </a:lnTo>
                    <a:cubicBezTo>
                      <a:pt x="5821" y="3524"/>
                      <a:pt x="5826" y="3544"/>
                      <a:pt x="5816" y="3560"/>
                    </a:cubicBezTo>
                    <a:cubicBezTo>
                      <a:pt x="5806" y="3576"/>
                      <a:pt x="5786" y="3581"/>
                      <a:pt x="5770" y="3571"/>
                    </a:cubicBezTo>
                    <a:lnTo>
                      <a:pt x="5599" y="3467"/>
                    </a:lnTo>
                    <a:cubicBezTo>
                      <a:pt x="5584" y="3457"/>
                      <a:pt x="5579" y="3437"/>
                      <a:pt x="5588" y="3421"/>
                    </a:cubicBezTo>
                    <a:cubicBezTo>
                      <a:pt x="5598" y="3405"/>
                      <a:pt x="5618" y="3400"/>
                      <a:pt x="5634" y="3410"/>
                    </a:cubicBezTo>
                    <a:close/>
                    <a:moveTo>
                      <a:pt x="6033" y="3653"/>
                    </a:moveTo>
                    <a:lnTo>
                      <a:pt x="6203" y="3757"/>
                    </a:lnTo>
                    <a:cubicBezTo>
                      <a:pt x="6219" y="3767"/>
                      <a:pt x="6224" y="3787"/>
                      <a:pt x="6215" y="3803"/>
                    </a:cubicBezTo>
                    <a:cubicBezTo>
                      <a:pt x="6205" y="3819"/>
                      <a:pt x="6184" y="3824"/>
                      <a:pt x="6169" y="3814"/>
                    </a:cubicBezTo>
                    <a:lnTo>
                      <a:pt x="5998" y="3710"/>
                    </a:lnTo>
                    <a:cubicBezTo>
                      <a:pt x="5982" y="3700"/>
                      <a:pt x="5977" y="3680"/>
                      <a:pt x="5987" y="3664"/>
                    </a:cubicBezTo>
                    <a:cubicBezTo>
                      <a:pt x="5996" y="3648"/>
                      <a:pt x="6017" y="3643"/>
                      <a:pt x="6033" y="3653"/>
                    </a:cubicBezTo>
                    <a:close/>
                    <a:moveTo>
                      <a:pt x="6267" y="3601"/>
                    </a:moveTo>
                    <a:lnTo>
                      <a:pt x="6505" y="3980"/>
                    </a:lnTo>
                    <a:lnTo>
                      <a:pt x="6059" y="3942"/>
                    </a:lnTo>
                    <a:lnTo>
                      <a:pt x="6267" y="3601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4" name="Freeform 1075"/>
              <p:cNvSpPr>
                <a:spLocks noEditPoints="1"/>
              </p:cNvSpPr>
              <p:nvPr/>
            </p:nvSpPr>
            <p:spPr bwMode="auto">
              <a:xfrm>
                <a:off x="1010" y="2363"/>
                <a:ext cx="476" cy="85"/>
              </a:xfrm>
              <a:custGeom>
                <a:avLst/>
                <a:gdLst>
                  <a:gd name="T0" fmla="*/ 1 w 10677"/>
                  <a:gd name="T1" fmla="*/ 0 h 1197"/>
                  <a:gd name="T2" fmla="*/ 1 w 10677"/>
                  <a:gd name="T3" fmla="*/ 0 h 1197"/>
                  <a:gd name="T4" fmla="*/ 1 w 10677"/>
                  <a:gd name="T5" fmla="*/ 0 h 1197"/>
                  <a:gd name="T6" fmla="*/ 1 w 10677"/>
                  <a:gd name="T7" fmla="*/ 0 h 1197"/>
                  <a:gd name="T8" fmla="*/ 1 w 10677"/>
                  <a:gd name="T9" fmla="*/ 0 h 1197"/>
                  <a:gd name="T10" fmla="*/ 1 w 10677"/>
                  <a:gd name="T11" fmla="*/ 0 h 1197"/>
                  <a:gd name="T12" fmla="*/ 1 w 10677"/>
                  <a:gd name="T13" fmla="*/ 0 h 1197"/>
                  <a:gd name="T14" fmla="*/ 1 w 10677"/>
                  <a:gd name="T15" fmla="*/ 0 h 1197"/>
                  <a:gd name="T16" fmla="*/ 1 w 10677"/>
                  <a:gd name="T17" fmla="*/ 0 h 1197"/>
                  <a:gd name="T18" fmla="*/ 1 w 10677"/>
                  <a:gd name="T19" fmla="*/ 0 h 1197"/>
                  <a:gd name="T20" fmla="*/ 1 w 10677"/>
                  <a:gd name="T21" fmla="*/ 0 h 1197"/>
                  <a:gd name="T22" fmla="*/ 1 w 10677"/>
                  <a:gd name="T23" fmla="*/ 0 h 1197"/>
                  <a:gd name="T24" fmla="*/ 1 w 10677"/>
                  <a:gd name="T25" fmla="*/ 0 h 1197"/>
                  <a:gd name="T26" fmla="*/ 1 w 10677"/>
                  <a:gd name="T27" fmla="*/ 0 h 1197"/>
                  <a:gd name="T28" fmla="*/ 1 w 10677"/>
                  <a:gd name="T29" fmla="*/ 0 h 1197"/>
                  <a:gd name="T30" fmla="*/ 1 w 10677"/>
                  <a:gd name="T31" fmla="*/ 0 h 1197"/>
                  <a:gd name="T32" fmla="*/ 1 w 10677"/>
                  <a:gd name="T33" fmla="*/ 0 h 1197"/>
                  <a:gd name="T34" fmla="*/ 1 w 10677"/>
                  <a:gd name="T35" fmla="*/ 0 h 1197"/>
                  <a:gd name="T36" fmla="*/ 1 w 10677"/>
                  <a:gd name="T37" fmla="*/ 0 h 1197"/>
                  <a:gd name="T38" fmla="*/ 1 w 10677"/>
                  <a:gd name="T39" fmla="*/ 0 h 1197"/>
                  <a:gd name="T40" fmla="*/ 1 w 10677"/>
                  <a:gd name="T41" fmla="*/ 0 h 1197"/>
                  <a:gd name="T42" fmla="*/ 1 w 10677"/>
                  <a:gd name="T43" fmla="*/ 0 h 1197"/>
                  <a:gd name="T44" fmla="*/ 1 w 10677"/>
                  <a:gd name="T45" fmla="*/ 0 h 1197"/>
                  <a:gd name="T46" fmla="*/ 1 w 10677"/>
                  <a:gd name="T47" fmla="*/ 0 h 1197"/>
                  <a:gd name="T48" fmla="*/ 1 w 10677"/>
                  <a:gd name="T49" fmla="*/ 0 h 1197"/>
                  <a:gd name="T50" fmla="*/ 0 w 10677"/>
                  <a:gd name="T51" fmla="*/ 0 h 1197"/>
                  <a:gd name="T52" fmla="*/ 0 w 10677"/>
                  <a:gd name="T53" fmla="*/ 0 h 1197"/>
                  <a:gd name="T54" fmla="*/ 0 w 10677"/>
                  <a:gd name="T55" fmla="*/ 0 h 1197"/>
                  <a:gd name="T56" fmla="*/ 0 w 10677"/>
                  <a:gd name="T57" fmla="*/ 0 h 1197"/>
                  <a:gd name="T58" fmla="*/ 0 w 10677"/>
                  <a:gd name="T59" fmla="*/ 0 h 1197"/>
                  <a:gd name="T60" fmla="*/ 0 w 10677"/>
                  <a:gd name="T61" fmla="*/ 0 h 1197"/>
                  <a:gd name="T62" fmla="*/ 0 w 10677"/>
                  <a:gd name="T63" fmla="*/ 0 h 1197"/>
                  <a:gd name="T64" fmla="*/ 0 w 10677"/>
                  <a:gd name="T65" fmla="*/ 0 h 1197"/>
                  <a:gd name="T66" fmla="*/ 0 w 10677"/>
                  <a:gd name="T67" fmla="*/ 0 h 1197"/>
                  <a:gd name="T68" fmla="*/ 0 w 10677"/>
                  <a:gd name="T69" fmla="*/ 0 h 1197"/>
                  <a:gd name="T70" fmla="*/ 0 w 10677"/>
                  <a:gd name="T71" fmla="*/ 0 h 1197"/>
                  <a:gd name="T72" fmla="*/ 0 w 10677"/>
                  <a:gd name="T73" fmla="*/ 0 h 1197"/>
                  <a:gd name="T74" fmla="*/ 0 w 10677"/>
                  <a:gd name="T75" fmla="*/ 0 h 1197"/>
                  <a:gd name="T76" fmla="*/ 0 w 10677"/>
                  <a:gd name="T77" fmla="*/ 0 h 1197"/>
                  <a:gd name="T78" fmla="*/ 0 w 10677"/>
                  <a:gd name="T79" fmla="*/ 0 h 1197"/>
                  <a:gd name="T80" fmla="*/ 0 w 10677"/>
                  <a:gd name="T81" fmla="*/ 0 h 1197"/>
                  <a:gd name="T82" fmla="*/ 0 w 10677"/>
                  <a:gd name="T83" fmla="*/ 0 h 1197"/>
                  <a:gd name="T84" fmla="*/ 0 w 10677"/>
                  <a:gd name="T85" fmla="*/ 0 h 1197"/>
                  <a:gd name="T86" fmla="*/ 0 w 10677"/>
                  <a:gd name="T87" fmla="*/ 0 h 1197"/>
                  <a:gd name="T88" fmla="*/ 0 w 10677"/>
                  <a:gd name="T89" fmla="*/ 0 h 1197"/>
                  <a:gd name="T90" fmla="*/ 0 w 10677"/>
                  <a:gd name="T91" fmla="*/ 0 h 1197"/>
                  <a:gd name="T92" fmla="*/ 0 w 10677"/>
                  <a:gd name="T93" fmla="*/ 0 h 1197"/>
                  <a:gd name="T94" fmla="*/ 0 w 10677"/>
                  <a:gd name="T95" fmla="*/ 0 h 1197"/>
                  <a:gd name="T96" fmla="*/ 0 w 10677"/>
                  <a:gd name="T97" fmla="*/ 0 h 1197"/>
                  <a:gd name="T98" fmla="*/ 0 w 10677"/>
                  <a:gd name="T99" fmla="*/ 0 h 1197"/>
                  <a:gd name="T100" fmla="*/ 0 w 10677"/>
                  <a:gd name="T101" fmla="*/ 0 h 1197"/>
                  <a:gd name="T102" fmla="*/ 0 w 10677"/>
                  <a:gd name="T103" fmla="*/ 0 h 1197"/>
                  <a:gd name="T104" fmla="*/ 0 w 10677"/>
                  <a:gd name="T105" fmla="*/ 0 h 1197"/>
                  <a:gd name="T106" fmla="*/ 0 w 10677"/>
                  <a:gd name="T107" fmla="*/ 0 h 1197"/>
                  <a:gd name="T108" fmla="*/ 0 w 10677"/>
                  <a:gd name="T109" fmla="*/ 0 h 119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0677"/>
                  <a:gd name="T166" fmla="*/ 0 h 1197"/>
                  <a:gd name="T167" fmla="*/ 10677 w 10677"/>
                  <a:gd name="T168" fmla="*/ 1197 h 119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0677" h="1197">
                    <a:moveTo>
                      <a:pt x="10639" y="1195"/>
                    </a:moveTo>
                    <a:lnTo>
                      <a:pt x="10440" y="1176"/>
                    </a:lnTo>
                    <a:cubicBezTo>
                      <a:pt x="10421" y="1175"/>
                      <a:pt x="10408" y="1158"/>
                      <a:pt x="10409" y="1140"/>
                    </a:cubicBezTo>
                    <a:cubicBezTo>
                      <a:pt x="10411" y="1122"/>
                      <a:pt x="10427" y="1108"/>
                      <a:pt x="10446" y="1110"/>
                    </a:cubicBezTo>
                    <a:lnTo>
                      <a:pt x="10645" y="1129"/>
                    </a:lnTo>
                    <a:cubicBezTo>
                      <a:pt x="10663" y="1130"/>
                      <a:pt x="10677" y="1147"/>
                      <a:pt x="10675" y="1165"/>
                    </a:cubicBezTo>
                    <a:cubicBezTo>
                      <a:pt x="10673" y="1183"/>
                      <a:pt x="10657" y="1197"/>
                      <a:pt x="10639" y="1195"/>
                    </a:cubicBezTo>
                    <a:close/>
                    <a:moveTo>
                      <a:pt x="10174" y="1151"/>
                    </a:moveTo>
                    <a:lnTo>
                      <a:pt x="9975" y="1133"/>
                    </a:lnTo>
                    <a:cubicBezTo>
                      <a:pt x="9957" y="1131"/>
                      <a:pt x="9943" y="1115"/>
                      <a:pt x="9945" y="1096"/>
                    </a:cubicBezTo>
                    <a:cubicBezTo>
                      <a:pt x="9947" y="1078"/>
                      <a:pt x="9963" y="1065"/>
                      <a:pt x="9981" y="1066"/>
                    </a:cubicBezTo>
                    <a:lnTo>
                      <a:pt x="10180" y="1085"/>
                    </a:lnTo>
                    <a:cubicBezTo>
                      <a:pt x="10199" y="1087"/>
                      <a:pt x="10212" y="1103"/>
                      <a:pt x="10210" y="1121"/>
                    </a:cubicBezTo>
                    <a:cubicBezTo>
                      <a:pt x="10209" y="1140"/>
                      <a:pt x="10192" y="1153"/>
                      <a:pt x="10174" y="1151"/>
                    </a:cubicBezTo>
                    <a:close/>
                    <a:moveTo>
                      <a:pt x="9709" y="1108"/>
                    </a:moveTo>
                    <a:lnTo>
                      <a:pt x="9510" y="1089"/>
                    </a:lnTo>
                    <a:cubicBezTo>
                      <a:pt x="9492" y="1087"/>
                      <a:pt x="9479" y="1071"/>
                      <a:pt x="9480" y="1053"/>
                    </a:cubicBezTo>
                    <a:cubicBezTo>
                      <a:pt x="9482" y="1034"/>
                      <a:pt x="9498" y="1021"/>
                      <a:pt x="9517" y="1023"/>
                    </a:cubicBezTo>
                    <a:lnTo>
                      <a:pt x="9716" y="1041"/>
                    </a:lnTo>
                    <a:cubicBezTo>
                      <a:pt x="9734" y="1043"/>
                      <a:pt x="9747" y="1059"/>
                      <a:pt x="9746" y="1078"/>
                    </a:cubicBezTo>
                    <a:cubicBezTo>
                      <a:pt x="9744" y="1096"/>
                      <a:pt x="9728" y="1109"/>
                      <a:pt x="9709" y="1108"/>
                    </a:cubicBezTo>
                    <a:close/>
                    <a:moveTo>
                      <a:pt x="9245" y="1064"/>
                    </a:moveTo>
                    <a:lnTo>
                      <a:pt x="9046" y="1045"/>
                    </a:lnTo>
                    <a:cubicBezTo>
                      <a:pt x="9027" y="1044"/>
                      <a:pt x="9014" y="1027"/>
                      <a:pt x="9016" y="1009"/>
                    </a:cubicBezTo>
                    <a:cubicBezTo>
                      <a:pt x="9017" y="991"/>
                      <a:pt x="9034" y="977"/>
                      <a:pt x="9052" y="979"/>
                    </a:cubicBezTo>
                    <a:lnTo>
                      <a:pt x="9251" y="998"/>
                    </a:lnTo>
                    <a:cubicBezTo>
                      <a:pt x="9269" y="999"/>
                      <a:pt x="9283" y="1016"/>
                      <a:pt x="9281" y="1034"/>
                    </a:cubicBezTo>
                    <a:cubicBezTo>
                      <a:pt x="9279" y="1052"/>
                      <a:pt x="9263" y="1066"/>
                      <a:pt x="9245" y="1064"/>
                    </a:cubicBezTo>
                    <a:close/>
                    <a:moveTo>
                      <a:pt x="8780" y="1020"/>
                    </a:moveTo>
                    <a:lnTo>
                      <a:pt x="8581" y="1002"/>
                    </a:lnTo>
                    <a:cubicBezTo>
                      <a:pt x="8563" y="1000"/>
                      <a:pt x="8549" y="984"/>
                      <a:pt x="8551" y="965"/>
                    </a:cubicBezTo>
                    <a:cubicBezTo>
                      <a:pt x="8553" y="947"/>
                      <a:pt x="8569" y="934"/>
                      <a:pt x="8587" y="935"/>
                    </a:cubicBezTo>
                    <a:lnTo>
                      <a:pt x="8786" y="954"/>
                    </a:lnTo>
                    <a:cubicBezTo>
                      <a:pt x="8805" y="956"/>
                      <a:pt x="8818" y="972"/>
                      <a:pt x="8817" y="990"/>
                    </a:cubicBezTo>
                    <a:cubicBezTo>
                      <a:pt x="8815" y="1009"/>
                      <a:pt x="8799" y="1022"/>
                      <a:pt x="8780" y="1020"/>
                    </a:cubicBezTo>
                    <a:close/>
                    <a:moveTo>
                      <a:pt x="8316" y="977"/>
                    </a:moveTo>
                    <a:lnTo>
                      <a:pt x="8116" y="958"/>
                    </a:lnTo>
                    <a:cubicBezTo>
                      <a:pt x="8098" y="956"/>
                      <a:pt x="8085" y="940"/>
                      <a:pt x="8086" y="922"/>
                    </a:cubicBezTo>
                    <a:cubicBezTo>
                      <a:pt x="8088" y="903"/>
                      <a:pt x="8104" y="890"/>
                      <a:pt x="8123" y="892"/>
                    </a:cubicBezTo>
                    <a:lnTo>
                      <a:pt x="8322" y="910"/>
                    </a:lnTo>
                    <a:cubicBezTo>
                      <a:pt x="8340" y="912"/>
                      <a:pt x="8354" y="928"/>
                      <a:pt x="8352" y="947"/>
                    </a:cubicBezTo>
                    <a:cubicBezTo>
                      <a:pt x="8350" y="965"/>
                      <a:pt x="8334" y="978"/>
                      <a:pt x="8316" y="977"/>
                    </a:cubicBezTo>
                    <a:close/>
                    <a:moveTo>
                      <a:pt x="7851" y="933"/>
                    </a:moveTo>
                    <a:lnTo>
                      <a:pt x="7652" y="914"/>
                    </a:lnTo>
                    <a:cubicBezTo>
                      <a:pt x="7634" y="913"/>
                      <a:pt x="7620" y="896"/>
                      <a:pt x="7622" y="878"/>
                    </a:cubicBezTo>
                    <a:cubicBezTo>
                      <a:pt x="7623" y="860"/>
                      <a:pt x="7640" y="846"/>
                      <a:pt x="7658" y="848"/>
                    </a:cubicBezTo>
                    <a:lnTo>
                      <a:pt x="7857" y="867"/>
                    </a:lnTo>
                    <a:cubicBezTo>
                      <a:pt x="7876" y="868"/>
                      <a:pt x="7889" y="885"/>
                      <a:pt x="7887" y="903"/>
                    </a:cubicBezTo>
                    <a:cubicBezTo>
                      <a:pt x="7886" y="921"/>
                      <a:pt x="7869" y="935"/>
                      <a:pt x="7851" y="933"/>
                    </a:cubicBezTo>
                    <a:close/>
                    <a:moveTo>
                      <a:pt x="7386" y="889"/>
                    </a:moveTo>
                    <a:lnTo>
                      <a:pt x="7187" y="871"/>
                    </a:lnTo>
                    <a:cubicBezTo>
                      <a:pt x="7169" y="869"/>
                      <a:pt x="7155" y="853"/>
                      <a:pt x="7157" y="834"/>
                    </a:cubicBezTo>
                    <a:cubicBezTo>
                      <a:pt x="7159" y="816"/>
                      <a:pt x="7175" y="803"/>
                      <a:pt x="7193" y="804"/>
                    </a:cubicBezTo>
                    <a:lnTo>
                      <a:pt x="7393" y="823"/>
                    </a:lnTo>
                    <a:cubicBezTo>
                      <a:pt x="7411" y="825"/>
                      <a:pt x="7424" y="841"/>
                      <a:pt x="7423" y="859"/>
                    </a:cubicBezTo>
                    <a:cubicBezTo>
                      <a:pt x="7421" y="878"/>
                      <a:pt x="7405" y="891"/>
                      <a:pt x="7386" y="889"/>
                    </a:cubicBezTo>
                    <a:close/>
                    <a:moveTo>
                      <a:pt x="6922" y="846"/>
                    </a:moveTo>
                    <a:lnTo>
                      <a:pt x="6723" y="827"/>
                    </a:lnTo>
                    <a:cubicBezTo>
                      <a:pt x="6704" y="825"/>
                      <a:pt x="6691" y="809"/>
                      <a:pt x="6693" y="791"/>
                    </a:cubicBezTo>
                    <a:cubicBezTo>
                      <a:pt x="6694" y="772"/>
                      <a:pt x="6711" y="759"/>
                      <a:pt x="6729" y="761"/>
                    </a:cubicBezTo>
                    <a:lnTo>
                      <a:pt x="6928" y="779"/>
                    </a:lnTo>
                    <a:cubicBezTo>
                      <a:pt x="6946" y="781"/>
                      <a:pt x="6960" y="797"/>
                      <a:pt x="6958" y="816"/>
                    </a:cubicBezTo>
                    <a:cubicBezTo>
                      <a:pt x="6956" y="834"/>
                      <a:pt x="6940" y="847"/>
                      <a:pt x="6922" y="846"/>
                    </a:cubicBezTo>
                    <a:close/>
                    <a:moveTo>
                      <a:pt x="6457" y="802"/>
                    </a:moveTo>
                    <a:lnTo>
                      <a:pt x="6258" y="783"/>
                    </a:lnTo>
                    <a:cubicBezTo>
                      <a:pt x="6240" y="782"/>
                      <a:pt x="6226" y="765"/>
                      <a:pt x="6228" y="747"/>
                    </a:cubicBezTo>
                    <a:cubicBezTo>
                      <a:pt x="6230" y="729"/>
                      <a:pt x="6246" y="715"/>
                      <a:pt x="6264" y="717"/>
                    </a:cubicBezTo>
                    <a:lnTo>
                      <a:pt x="6463" y="736"/>
                    </a:lnTo>
                    <a:cubicBezTo>
                      <a:pt x="6482" y="737"/>
                      <a:pt x="6495" y="754"/>
                      <a:pt x="6493" y="772"/>
                    </a:cubicBezTo>
                    <a:cubicBezTo>
                      <a:pt x="6492" y="790"/>
                      <a:pt x="6475" y="804"/>
                      <a:pt x="6457" y="802"/>
                    </a:cubicBezTo>
                    <a:close/>
                    <a:moveTo>
                      <a:pt x="5992" y="758"/>
                    </a:moveTo>
                    <a:lnTo>
                      <a:pt x="5793" y="740"/>
                    </a:lnTo>
                    <a:cubicBezTo>
                      <a:pt x="5775" y="738"/>
                      <a:pt x="5762" y="722"/>
                      <a:pt x="5763" y="703"/>
                    </a:cubicBezTo>
                    <a:cubicBezTo>
                      <a:pt x="5765" y="685"/>
                      <a:pt x="5781" y="672"/>
                      <a:pt x="5800" y="673"/>
                    </a:cubicBezTo>
                    <a:lnTo>
                      <a:pt x="5999" y="692"/>
                    </a:lnTo>
                    <a:cubicBezTo>
                      <a:pt x="6017" y="694"/>
                      <a:pt x="6031" y="710"/>
                      <a:pt x="6029" y="728"/>
                    </a:cubicBezTo>
                    <a:cubicBezTo>
                      <a:pt x="6027" y="747"/>
                      <a:pt x="6011" y="760"/>
                      <a:pt x="5992" y="758"/>
                    </a:cubicBezTo>
                    <a:close/>
                    <a:moveTo>
                      <a:pt x="5528" y="715"/>
                    </a:moveTo>
                    <a:lnTo>
                      <a:pt x="5329" y="696"/>
                    </a:lnTo>
                    <a:cubicBezTo>
                      <a:pt x="5310" y="694"/>
                      <a:pt x="5297" y="678"/>
                      <a:pt x="5299" y="660"/>
                    </a:cubicBezTo>
                    <a:cubicBezTo>
                      <a:pt x="5300" y="641"/>
                      <a:pt x="5317" y="628"/>
                      <a:pt x="5335" y="630"/>
                    </a:cubicBezTo>
                    <a:lnTo>
                      <a:pt x="5534" y="648"/>
                    </a:lnTo>
                    <a:cubicBezTo>
                      <a:pt x="5552" y="650"/>
                      <a:pt x="5566" y="666"/>
                      <a:pt x="5564" y="685"/>
                    </a:cubicBezTo>
                    <a:cubicBezTo>
                      <a:pt x="5562" y="703"/>
                      <a:pt x="5546" y="716"/>
                      <a:pt x="5528" y="715"/>
                    </a:cubicBezTo>
                    <a:close/>
                    <a:moveTo>
                      <a:pt x="5063" y="671"/>
                    </a:moveTo>
                    <a:lnTo>
                      <a:pt x="4864" y="652"/>
                    </a:lnTo>
                    <a:cubicBezTo>
                      <a:pt x="4846" y="651"/>
                      <a:pt x="4832" y="634"/>
                      <a:pt x="4834" y="616"/>
                    </a:cubicBezTo>
                    <a:cubicBezTo>
                      <a:pt x="4836" y="598"/>
                      <a:pt x="4852" y="584"/>
                      <a:pt x="4870" y="586"/>
                    </a:cubicBezTo>
                    <a:lnTo>
                      <a:pt x="5069" y="605"/>
                    </a:lnTo>
                    <a:cubicBezTo>
                      <a:pt x="5088" y="606"/>
                      <a:pt x="5101" y="623"/>
                      <a:pt x="5100" y="641"/>
                    </a:cubicBezTo>
                    <a:cubicBezTo>
                      <a:pt x="5098" y="659"/>
                      <a:pt x="5082" y="673"/>
                      <a:pt x="5063" y="671"/>
                    </a:cubicBezTo>
                    <a:close/>
                    <a:moveTo>
                      <a:pt x="4599" y="627"/>
                    </a:moveTo>
                    <a:lnTo>
                      <a:pt x="4399" y="609"/>
                    </a:lnTo>
                    <a:cubicBezTo>
                      <a:pt x="4381" y="607"/>
                      <a:pt x="4368" y="591"/>
                      <a:pt x="4369" y="572"/>
                    </a:cubicBezTo>
                    <a:cubicBezTo>
                      <a:pt x="4371" y="554"/>
                      <a:pt x="4387" y="541"/>
                      <a:pt x="4406" y="542"/>
                    </a:cubicBezTo>
                    <a:lnTo>
                      <a:pt x="4605" y="561"/>
                    </a:lnTo>
                    <a:cubicBezTo>
                      <a:pt x="4623" y="563"/>
                      <a:pt x="4637" y="579"/>
                      <a:pt x="4635" y="597"/>
                    </a:cubicBezTo>
                    <a:cubicBezTo>
                      <a:pt x="4633" y="616"/>
                      <a:pt x="4617" y="629"/>
                      <a:pt x="4599" y="627"/>
                    </a:cubicBezTo>
                    <a:close/>
                    <a:moveTo>
                      <a:pt x="4134" y="584"/>
                    </a:moveTo>
                    <a:lnTo>
                      <a:pt x="3935" y="565"/>
                    </a:lnTo>
                    <a:cubicBezTo>
                      <a:pt x="3917" y="563"/>
                      <a:pt x="3903" y="547"/>
                      <a:pt x="3905" y="529"/>
                    </a:cubicBezTo>
                    <a:cubicBezTo>
                      <a:pt x="3907" y="510"/>
                      <a:pt x="3923" y="497"/>
                      <a:pt x="3941" y="499"/>
                    </a:cubicBezTo>
                    <a:lnTo>
                      <a:pt x="4140" y="517"/>
                    </a:lnTo>
                    <a:cubicBezTo>
                      <a:pt x="4159" y="519"/>
                      <a:pt x="4172" y="535"/>
                      <a:pt x="4170" y="554"/>
                    </a:cubicBezTo>
                    <a:cubicBezTo>
                      <a:pt x="4169" y="572"/>
                      <a:pt x="4152" y="585"/>
                      <a:pt x="4134" y="584"/>
                    </a:cubicBezTo>
                    <a:close/>
                    <a:moveTo>
                      <a:pt x="3669" y="540"/>
                    </a:moveTo>
                    <a:lnTo>
                      <a:pt x="3470" y="521"/>
                    </a:lnTo>
                    <a:cubicBezTo>
                      <a:pt x="3452" y="520"/>
                      <a:pt x="3438" y="503"/>
                      <a:pt x="3440" y="485"/>
                    </a:cubicBezTo>
                    <a:cubicBezTo>
                      <a:pt x="3442" y="467"/>
                      <a:pt x="3458" y="453"/>
                      <a:pt x="3476" y="455"/>
                    </a:cubicBezTo>
                    <a:lnTo>
                      <a:pt x="3676" y="474"/>
                    </a:lnTo>
                    <a:cubicBezTo>
                      <a:pt x="3694" y="475"/>
                      <a:pt x="3707" y="492"/>
                      <a:pt x="3706" y="510"/>
                    </a:cubicBezTo>
                    <a:cubicBezTo>
                      <a:pt x="3704" y="528"/>
                      <a:pt x="3688" y="542"/>
                      <a:pt x="3669" y="540"/>
                    </a:cubicBezTo>
                    <a:close/>
                    <a:moveTo>
                      <a:pt x="3205" y="496"/>
                    </a:moveTo>
                    <a:lnTo>
                      <a:pt x="3006" y="478"/>
                    </a:lnTo>
                    <a:cubicBezTo>
                      <a:pt x="2987" y="476"/>
                      <a:pt x="2974" y="460"/>
                      <a:pt x="2976" y="441"/>
                    </a:cubicBezTo>
                    <a:cubicBezTo>
                      <a:pt x="2977" y="423"/>
                      <a:pt x="2994" y="410"/>
                      <a:pt x="3012" y="411"/>
                    </a:cubicBezTo>
                    <a:lnTo>
                      <a:pt x="3211" y="430"/>
                    </a:lnTo>
                    <a:cubicBezTo>
                      <a:pt x="3229" y="432"/>
                      <a:pt x="3243" y="448"/>
                      <a:pt x="3241" y="466"/>
                    </a:cubicBezTo>
                    <a:cubicBezTo>
                      <a:pt x="3239" y="485"/>
                      <a:pt x="3223" y="498"/>
                      <a:pt x="3205" y="496"/>
                    </a:cubicBezTo>
                    <a:close/>
                    <a:moveTo>
                      <a:pt x="2740" y="453"/>
                    </a:moveTo>
                    <a:lnTo>
                      <a:pt x="2541" y="434"/>
                    </a:lnTo>
                    <a:cubicBezTo>
                      <a:pt x="2523" y="432"/>
                      <a:pt x="2509" y="416"/>
                      <a:pt x="2511" y="398"/>
                    </a:cubicBezTo>
                    <a:cubicBezTo>
                      <a:pt x="2513" y="379"/>
                      <a:pt x="2529" y="366"/>
                      <a:pt x="2547" y="368"/>
                    </a:cubicBezTo>
                    <a:lnTo>
                      <a:pt x="2746" y="386"/>
                    </a:lnTo>
                    <a:cubicBezTo>
                      <a:pt x="2765" y="388"/>
                      <a:pt x="2778" y="404"/>
                      <a:pt x="2776" y="423"/>
                    </a:cubicBezTo>
                    <a:cubicBezTo>
                      <a:pt x="2775" y="441"/>
                      <a:pt x="2758" y="454"/>
                      <a:pt x="2740" y="453"/>
                    </a:cubicBezTo>
                    <a:close/>
                    <a:moveTo>
                      <a:pt x="2276" y="409"/>
                    </a:moveTo>
                    <a:lnTo>
                      <a:pt x="2076" y="390"/>
                    </a:lnTo>
                    <a:cubicBezTo>
                      <a:pt x="2058" y="389"/>
                      <a:pt x="2045" y="372"/>
                      <a:pt x="2046" y="354"/>
                    </a:cubicBezTo>
                    <a:cubicBezTo>
                      <a:pt x="2048" y="336"/>
                      <a:pt x="2064" y="322"/>
                      <a:pt x="2083" y="324"/>
                    </a:cubicBezTo>
                    <a:lnTo>
                      <a:pt x="2282" y="343"/>
                    </a:lnTo>
                    <a:cubicBezTo>
                      <a:pt x="2300" y="344"/>
                      <a:pt x="2314" y="361"/>
                      <a:pt x="2312" y="379"/>
                    </a:cubicBezTo>
                    <a:cubicBezTo>
                      <a:pt x="2310" y="397"/>
                      <a:pt x="2294" y="411"/>
                      <a:pt x="2276" y="409"/>
                    </a:cubicBezTo>
                    <a:close/>
                    <a:moveTo>
                      <a:pt x="1811" y="365"/>
                    </a:moveTo>
                    <a:lnTo>
                      <a:pt x="1612" y="347"/>
                    </a:lnTo>
                    <a:cubicBezTo>
                      <a:pt x="1593" y="345"/>
                      <a:pt x="1580" y="329"/>
                      <a:pt x="1582" y="310"/>
                    </a:cubicBezTo>
                    <a:cubicBezTo>
                      <a:pt x="1583" y="292"/>
                      <a:pt x="1600" y="279"/>
                      <a:pt x="1618" y="280"/>
                    </a:cubicBezTo>
                    <a:lnTo>
                      <a:pt x="1817" y="299"/>
                    </a:lnTo>
                    <a:cubicBezTo>
                      <a:pt x="1835" y="301"/>
                      <a:pt x="1849" y="317"/>
                      <a:pt x="1847" y="335"/>
                    </a:cubicBezTo>
                    <a:cubicBezTo>
                      <a:pt x="1845" y="354"/>
                      <a:pt x="1829" y="367"/>
                      <a:pt x="1811" y="365"/>
                    </a:cubicBezTo>
                    <a:close/>
                    <a:moveTo>
                      <a:pt x="1346" y="322"/>
                    </a:moveTo>
                    <a:lnTo>
                      <a:pt x="1147" y="303"/>
                    </a:lnTo>
                    <a:cubicBezTo>
                      <a:pt x="1129" y="301"/>
                      <a:pt x="1115" y="285"/>
                      <a:pt x="1117" y="267"/>
                    </a:cubicBezTo>
                    <a:cubicBezTo>
                      <a:pt x="1119" y="248"/>
                      <a:pt x="1135" y="235"/>
                      <a:pt x="1153" y="237"/>
                    </a:cubicBezTo>
                    <a:lnTo>
                      <a:pt x="1353" y="255"/>
                    </a:lnTo>
                    <a:cubicBezTo>
                      <a:pt x="1371" y="257"/>
                      <a:pt x="1384" y="273"/>
                      <a:pt x="1383" y="292"/>
                    </a:cubicBezTo>
                    <a:cubicBezTo>
                      <a:pt x="1381" y="310"/>
                      <a:pt x="1365" y="323"/>
                      <a:pt x="1346" y="322"/>
                    </a:cubicBezTo>
                    <a:close/>
                    <a:moveTo>
                      <a:pt x="882" y="278"/>
                    </a:moveTo>
                    <a:lnTo>
                      <a:pt x="683" y="259"/>
                    </a:lnTo>
                    <a:cubicBezTo>
                      <a:pt x="664" y="258"/>
                      <a:pt x="651" y="241"/>
                      <a:pt x="652" y="223"/>
                    </a:cubicBezTo>
                    <a:cubicBezTo>
                      <a:pt x="654" y="205"/>
                      <a:pt x="670" y="191"/>
                      <a:pt x="689" y="193"/>
                    </a:cubicBezTo>
                    <a:lnTo>
                      <a:pt x="888" y="212"/>
                    </a:lnTo>
                    <a:cubicBezTo>
                      <a:pt x="906" y="213"/>
                      <a:pt x="920" y="230"/>
                      <a:pt x="918" y="248"/>
                    </a:cubicBezTo>
                    <a:cubicBezTo>
                      <a:pt x="916" y="266"/>
                      <a:pt x="900" y="280"/>
                      <a:pt x="882" y="278"/>
                    </a:cubicBezTo>
                    <a:close/>
                    <a:moveTo>
                      <a:pt x="417" y="234"/>
                    </a:moveTo>
                    <a:lnTo>
                      <a:pt x="329" y="226"/>
                    </a:lnTo>
                    <a:cubicBezTo>
                      <a:pt x="311" y="224"/>
                      <a:pt x="297" y="208"/>
                      <a:pt x="299" y="190"/>
                    </a:cubicBezTo>
                    <a:cubicBezTo>
                      <a:pt x="301" y="172"/>
                      <a:pt x="317" y="158"/>
                      <a:pt x="335" y="160"/>
                    </a:cubicBezTo>
                    <a:lnTo>
                      <a:pt x="423" y="168"/>
                    </a:lnTo>
                    <a:cubicBezTo>
                      <a:pt x="442" y="170"/>
                      <a:pt x="455" y="186"/>
                      <a:pt x="453" y="204"/>
                    </a:cubicBezTo>
                    <a:cubicBezTo>
                      <a:pt x="452" y="223"/>
                      <a:pt x="435" y="236"/>
                      <a:pt x="417" y="234"/>
                    </a:cubicBezTo>
                    <a:close/>
                    <a:moveTo>
                      <a:pt x="380" y="398"/>
                    </a:moveTo>
                    <a:lnTo>
                      <a:pt x="0" y="162"/>
                    </a:lnTo>
                    <a:lnTo>
                      <a:pt x="417" y="0"/>
                    </a:lnTo>
                    <a:lnTo>
                      <a:pt x="380" y="398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5" name="Freeform 1076"/>
              <p:cNvSpPr>
                <a:spLocks noEditPoints="1"/>
              </p:cNvSpPr>
              <p:nvPr/>
            </p:nvSpPr>
            <p:spPr bwMode="auto">
              <a:xfrm>
                <a:off x="1023" y="2340"/>
                <a:ext cx="454" cy="29"/>
              </a:xfrm>
              <a:custGeom>
                <a:avLst/>
                <a:gdLst>
                  <a:gd name="T0" fmla="*/ 1 w 10192"/>
                  <a:gd name="T1" fmla="*/ 0 h 400"/>
                  <a:gd name="T2" fmla="*/ 1 w 10192"/>
                  <a:gd name="T3" fmla="*/ 0 h 400"/>
                  <a:gd name="T4" fmla="*/ 1 w 10192"/>
                  <a:gd name="T5" fmla="*/ 0 h 400"/>
                  <a:gd name="T6" fmla="*/ 1 w 10192"/>
                  <a:gd name="T7" fmla="*/ 0 h 400"/>
                  <a:gd name="T8" fmla="*/ 1 w 10192"/>
                  <a:gd name="T9" fmla="*/ 0 h 400"/>
                  <a:gd name="T10" fmla="*/ 1 w 10192"/>
                  <a:gd name="T11" fmla="*/ 0 h 400"/>
                  <a:gd name="T12" fmla="*/ 1 w 10192"/>
                  <a:gd name="T13" fmla="*/ 0 h 400"/>
                  <a:gd name="T14" fmla="*/ 1 w 10192"/>
                  <a:gd name="T15" fmla="*/ 0 h 400"/>
                  <a:gd name="T16" fmla="*/ 1 w 10192"/>
                  <a:gd name="T17" fmla="*/ 0 h 400"/>
                  <a:gd name="T18" fmla="*/ 1 w 10192"/>
                  <a:gd name="T19" fmla="*/ 0 h 400"/>
                  <a:gd name="T20" fmla="*/ 1 w 10192"/>
                  <a:gd name="T21" fmla="*/ 0 h 400"/>
                  <a:gd name="T22" fmla="*/ 1 w 10192"/>
                  <a:gd name="T23" fmla="*/ 0 h 400"/>
                  <a:gd name="T24" fmla="*/ 1 w 10192"/>
                  <a:gd name="T25" fmla="*/ 0 h 400"/>
                  <a:gd name="T26" fmla="*/ 1 w 10192"/>
                  <a:gd name="T27" fmla="*/ 0 h 400"/>
                  <a:gd name="T28" fmla="*/ 1 w 10192"/>
                  <a:gd name="T29" fmla="*/ 0 h 400"/>
                  <a:gd name="T30" fmla="*/ 1 w 10192"/>
                  <a:gd name="T31" fmla="*/ 0 h 400"/>
                  <a:gd name="T32" fmla="*/ 1 w 10192"/>
                  <a:gd name="T33" fmla="*/ 0 h 400"/>
                  <a:gd name="T34" fmla="*/ 1 w 10192"/>
                  <a:gd name="T35" fmla="*/ 0 h 400"/>
                  <a:gd name="T36" fmla="*/ 1 w 10192"/>
                  <a:gd name="T37" fmla="*/ 0 h 400"/>
                  <a:gd name="T38" fmla="*/ 1 w 10192"/>
                  <a:gd name="T39" fmla="*/ 0 h 400"/>
                  <a:gd name="T40" fmla="*/ 1 w 10192"/>
                  <a:gd name="T41" fmla="*/ 0 h 400"/>
                  <a:gd name="T42" fmla="*/ 0 w 10192"/>
                  <a:gd name="T43" fmla="*/ 0 h 400"/>
                  <a:gd name="T44" fmla="*/ 1 w 10192"/>
                  <a:gd name="T45" fmla="*/ 0 h 400"/>
                  <a:gd name="T46" fmla="*/ 0 w 10192"/>
                  <a:gd name="T47" fmla="*/ 0 h 400"/>
                  <a:gd name="T48" fmla="*/ 0 w 10192"/>
                  <a:gd name="T49" fmla="*/ 0 h 400"/>
                  <a:gd name="T50" fmla="*/ 0 w 10192"/>
                  <a:gd name="T51" fmla="*/ 0 h 400"/>
                  <a:gd name="T52" fmla="*/ 0 w 10192"/>
                  <a:gd name="T53" fmla="*/ 0 h 400"/>
                  <a:gd name="T54" fmla="*/ 0 w 10192"/>
                  <a:gd name="T55" fmla="*/ 0 h 400"/>
                  <a:gd name="T56" fmla="*/ 0 w 10192"/>
                  <a:gd name="T57" fmla="*/ 0 h 400"/>
                  <a:gd name="T58" fmla="*/ 0 w 10192"/>
                  <a:gd name="T59" fmla="*/ 0 h 400"/>
                  <a:gd name="T60" fmla="*/ 0 w 10192"/>
                  <a:gd name="T61" fmla="*/ 0 h 400"/>
                  <a:gd name="T62" fmla="*/ 0 w 10192"/>
                  <a:gd name="T63" fmla="*/ 0 h 400"/>
                  <a:gd name="T64" fmla="*/ 0 w 10192"/>
                  <a:gd name="T65" fmla="*/ 0 h 400"/>
                  <a:gd name="T66" fmla="*/ 0 w 10192"/>
                  <a:gd name="T67" fmla="*/ 0 h 400"/>
                  <a:gd name="T68" fmla="*/ 0 w 10192"/>
                  <a:gd name="T69" fmla="*/ 0 h 400"/>
                  <a:gd name="T70" fmla="*/ 0 w 10192"/>
                  <a:gd name="T71" fmla="*/ 0 h 400"/>
                  <a:gd name="T72" fmla="*/ 0 w 10192"/>
                  <a:gd name="T73" fmla="*/ 0 h 400"/>
                  <a:gd name="T74" fmla="*/ 0 w 10192"/>
                  <a:gd name="T75" fmla="*/ 0 h 400"/>
                  <a:gd name="T76" fmla="*/ 0 w 10192"/>
                  <a:gd name="T77" fmla="*/ 0 h 400"/>
                  <a:gd name="T78" fmla="*/ 0 w 10192"/>
                  <a:gd name="T79" fmla="*/ 0 h 400"/>
                  <a:gd name="T80" fmla="*/ 0 w 10192"/>
                  <a:gd name="T81" fmla="*/ 0 h 400"/>
                  <a:gd name="T82" fmla="*/ 0 w 10192"/>
                  <a:gd name="T83" fmla="*/ 0 h 400"/>
                  <a:gd name="T84" fmla="*/ 0 w 10192"/>
                  <a:gd name="T85" fmla="*/ 0 h 400"/>
                  <a:gd name="T86" fmla="*/ 0 w 10192"/>
                  <a:gd name="T87" fmla="*/ 0 h 400"/>
                  <a:gd name="T88" fmla="*/ 0 w 10192"/>
                  <a:gd name="T89" fmla="*/ 0 h 400"/>
                  <a:gd name="T90" fmla="*/ 0 w 10192"/>
                  <a:gd name="T91" fmla="*/ 0 h 400"/>
                  <a:gd name="T92" fmla="*/ 0 w 10192"/>
                  <a:gd name="T93" fmla="*/ 0 h 400"/>
                  <a:gd name="T94" fmla="*/ 0 w 10192"/>
                  <a:gd name="T95" fmla="*/ 0 h 400"/>
                  <a:gd name="T96" fmla="*/ 0 w 10192"/>
                  <a:gd name="T97" fmla="*/ 0 h 400"/>
                  <a:gd name="T98" fmla="*/ 0 w 10192"/>
                  <a:gd name="T99" fmla="*/ 0 h 400"/>
                  <a:gd name="T100" fmla="*/ 0 w 10192"/>
                  <a:gd name="T101" fmla="*/ 0 h 400"/>
                  <a:gd name="T102" fmla="*/ 0 w 10192"/>
                  <a:gd name="T103" fmla="*/ 0 h 4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192"/>
                  <a:gd name="T157" fmla="*/ 0 h 400"/>
                  <a:gd name="T158" fmla="*/ 10192 w 10192"/>
                  <a:gd name="T159" fmla="*/ 400 h 40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192" h="400">
                    <a:moveTo>
                      <a:pt x="10159" y="233"/>
                    </a:moveTo>
                    <a:lnTo>
                      <a:pt x="9959" y="233"/>
                    </a:lnTo>
                    <a:cubicBezTo>
                      <a:pt x="9940" y="233"/>
                      <a:pt x="9925" y="218"/>
                      <a:pt x="9925" y="200"/>
                    </a:cubicBezTo>
                    <a:cubicBezTo>
                      <a:pt x="9925" y="181"/>
                      <a:pt x="9940" y="166"/>
                      <a:pt x="9959" y="166"/>
                    </a:cubicBezTo>
                    <a:lnTo>
                      <a:pt x="10159" y="166"/>
                    </a:lnTo>
                    <a:cubicBezTo>
                      <a:pt x="10177" y="166"/>
                      <a:pt x="10192" y="181"/>
                      <a:pt x="10192" y="200"/>
                    </a:cubicBezTo>
                    <a:cubicBezTo>
                      <a:pt x="10192" y="218"/>
                      <a:pt x="10177" y="233"/>
                      <a:pt x="10159" y="233"/>
                    </a:cubicBezTo>
                    <a:close/>
                    <a:moveTo>
                      <a:pt x="9692" y="233"/>
                    </a:moveTo>
                    <a:lnTo>
                      <a:pt x="9492" y="233"/>
                    </a:lnTo>
                    <a:cubicBezTo>
                      <a:pt x="9474" y="233"/>
                      <a:pt x="9459" y="218"/>
                      <a:pt x="9459" y="200"/>
                    </a:cubicBezTo>
                    <a:cubicBezTo>
                      <a:pt x="9459" y="181"/>
                      <a:pt x="9474" y="166"/>
                      <a:pt x="9492" y="166"/>
                    </a:cubicBezTo>
                    <a:lnTo>
                      <a:pt x="9692" y="166"/>
                    </a:lnTo>
                    <a:cubicBezTo>
                      <a:pt x="9711" y="166"/>
                      <a:pt x="9725" y="181"/>
                      <a:pt x="9725" y="200"/>
                    </a:cubicBezTo>
                    <a:cubicBezTo>
                      <a:pt x="9725" y="218"/>
                      <a:pt x="9711" y="233"/>
                      <a:pt x="9692" y="233"/>
                    </a:cubicBezTo>
                    <a:close/>
                    <a:moveTo>
                      <a:pt x="9225" y="233"/>
                    </a:moveTo>
                    <a:lnTo>
                      <a:pt x="9025" y="233"/>
                    </a:lnTo>
                    <a:cubicBezTo>
                      <a:pt x="9007" y="233"/>
                      <a:pt x="8992" y="218"/>
                      <a:pt x="8992" y="200"/>
                    </a:cubicBezTo>
                    <a:cubicBezTo>
                      <a:pt x="8992" y="181"/>
                      <a:pt x="9007" y="166"/>
                      <a:pt x="9025" y="166"/>
                    </a:cubicBezTo>
                    <a:lnTo>
                      <a:pt x="9225" y="166"/>
                    </a:lnTo>
                    <a:cubicBezTo>
                      <a:pt x="9244" y="166"/>
                      <a:pt x="9259" y="181"/>
                      <a:pt x="9259" y="200"/>
                    </a:cubicBezTo>
                    <a:cubicBezTo>
                      <a:pt x="9259" y="218"/>
                      <a:pt x="9244" y="233"/>
                      <a:pt x="9225" y="233"/>
                    </a:cubicBezTo>
                    <a:close/>
                    <a:moveTo>
                      <a:pt x="8759" y="233"/>
                    </a:moveTo>
                    <a:lnTo>
                      <a:pt x="8559" y="233"/>
                    </a:lnTo>
                    <a:cubicBezTo>
                      <a:pt x="8540" y="233"/>
                      <a:pt x="8525" y="218"/>
                      <a:pt x="8525" y="200"/>
                    </a:cubicBezTo>
                    <a:cubicBezTo>
                      <a:pt x="8525" y="181"/>
                      <a:pt x="8540" y="166"/>
                      <a:pt x="8559" y="166"/>
                    </a:cubicBezTo>
                    <a:lnTo>
                      <a:pt x="8759" y="166"/>
                    </a:lnTo>
                    <a:cubicBezTo>
                      <a:pt x="8777" y="166"/>
                      <a:pt x="8792" y="181"/>
                      <a:pt x="8792" y="200"/>
                    </a:cubicBezTo>
                    <a:cubicBezTo>
                      <a:pt x="8792" y="218"/>
                      <a:pt x="8777" y="233"/>
                      <a:pt x="8759" y="233"/>
                    </a:cubicBezTo>
                    <a:close/>
                    <a:moveTo>
                      <a:pt x="8292" y="233"/>
                    </a:moveTo>
                    <a:lnTo>
                      <a:pt x="8092" y="233"/>
                    </a:lnTo>
                    <a:cubicBezTo>
                      <a:pt x="8074" y="233"/>
                      <a:pt x="8059" y="218"/>
                      <a:pt x="8059" y="200"/>
                    </a:cubicBezTo>
                    <a:cubicBezTo>
                      <a:pt x="8059" y="181"/>
                      <a:pt x="8074" y="166"/>
                      <a:pt x="8092" y="166"/>
                    </a:cubicBezTo>
                    <a:lnTo>
                      <a:pt x="8292" y="166"/>
                    </a:lnTo>
                    <a:cubicBezTo>
                      <a:pt x="8311" y="166"/>
                      <a:pt x="8325" y="181"/>
                      <a:pt x="8325" y="200"/>
                    </a:cubicBezTo>
                    <a:cubicBezTo>
                      <a:pt x="8325" y="218"/>
                      <a:pt x="8311" y="233"/>
                      <a:pt x="8292" y="233"/>
                    </a:cubicBezTo>
                    <a:close/>
                    <a:moveTo>
                      <a:pt x="7825" y="233"/>
                    </a:moveTo>
                    <a:lnTo>
                      <a:pt x="7625" y="233"/>
                    </a:lnTo>
                    <a:cubicBezTo>
                      <a:pt x="7607" y="233"/>
                      <a:pt x="7592" y="218"/>
                      <a:pt x="7592" y="200"/>
                    </a:cubicBezTo>
                    <a:cubicBezTo>
                      <a:pt x="7592" y="181"/>
                      <a:pt x="7607" y="166"/>
                      <a:pt x="7625" y="166"/>
                    </a:cubicBezTo>
                    <a:lnTo>
                      <a:pt x="7825" y="166"/>
                    </a:lnTo>
                    <a:cubicBezTo>
                      <a:pt x="7844" y="166"/>
                      <a:pt x="7859" y="181"/>
                      <a:pt x="7859" y="200"/>
                    </a:cubicBezTo>
                    <a:cubicBezTo>
                      <a:pt x="7859" y="218"/>
                      <a:pt x="7844" y="233"/>
                      <a:pt x="7825" y="233"/>
                    </a:cubicBezTo>
                    <a:close/>
                    <a:moveTo>
                      <a:pt x="7359" y="233"/>
                    </a:moveTo>
                    <a:lnTo>
                      <a:pt x="7159" y="233"/>
                    </a:lnTo>
                    <a:cubicBezTo>
                      <a:pt x="7140" y="233"/>
                      <a:pt x="7125" y="218"/>
                      <a:pt x="7125" y="200"/>
                    </a:cubicBezTo>
                    <a:cubicBezTo>
                      <a:pt x="7125" y="181"/>
                      <a:pt x="7140" y="166"/>
                      <a:pt x="7159" y="166"/>
                    </a:cubicBezTo>
                    <a:lnTo>
                      <a:pt x="7359" y="166"/>
                    </a:lnTo>
                    <a:cubicBezTo>
                      <a:pt x="7377" y="166"/>
                      <a:pt x="7392" y="181"/>
                      <a:pt x="7392" y="200"/>
                    </a:cubicBezTo>
                    <a:cubicBezTo>
                      <a:pt x="7392" y="218"/>
                      <a:pt x="7377" y="233"/>
                      <a:pt x="7359" y="233"/>
                    </a:cubicBezTo>
                    <a:close/>
                    <a:moveTo>
                      <a:pt x="6892" y="233"/>
                    </a:moveTo>
                    <a:lnTo>
                      <a:pt x="6692" y="233"/>
                    </a:lnTo>
                    <a:cubicBezTo>
                      <a:pt x="6674" y="233"/>
                      <a:pt x="6659" y="218"/>
                      <a:pt x="6659" y="200"/>
                    </a:cubicBezTo>
                    <a:cubicBezTo>
                      <a:pt x="6659" y="181"/>
                      <a:pt x="6674" y="166"/>
                      <a:pt x="6692" y="166"/>
                    </a:cubicBezTo>
                    <a:lnTo>
                      <a:pt x="6892" y="166"/>
                    </a:lnTo>
                    <a:cubicBezTo>
                      <a:pt x="6911" y="166"/>
                      <a:pt x="6925" y="181"/>
                      <a:pt x="6925" y="200"/>
                    </a:cubicBezTo>
                    <a:cubicBezTo>
                      <a:pt x="6925" y="218"/>
                      <a:pt x="6911" y="233"/>
                      <a:pt x="6892" y="233"/>
                    </a:cubicBezTo>
                    <a:close/>
                    <a:moveTo>
                      <a:pt x="6425" y="233"/>
                    </a:moveTo>
                    <a:lnTo>
                      <a:pt x="6225" y="233"/>
                    </a:lnTo>
                    <a:cubicBezTo>
                      <a:pt x="6207" y="233"/>
                      <a:pt x="6192" y="218"/>
                      <a:pt x="6192" y="200"/>
                    </a:cubicBezTo>
                    <a:cubicBezTo>
                      <a:pt x="6192" y="181"/>
                      <a:pt x="6207" y="166"/>
                      <a:pt x="6225" y="166"/>
                    </a:cubicBezTo>
                    <a:lnTo>
                      <a:pt x="6425" y="166"/>
                    </a:lnTo>
                    <a:cubicBezTo>
                      <a:pt x="6444" y="166"/>
                      <a:pt x="6459" y="181"/>
                      <a:pt x="6459" y="200"/>
                    </a:cubicBezTo>
                    <a:cubicBezTo>
                      <a:pt x="6459" y="218"/>
                      <a:pt x="6444" y="233"/>
                      <a:pt x="6425" y="233"/>
                    </a:cubicBezTo>
                    <a:close/>
                    <a:moveTo>
                      <a:pt x="5959" y="233"/>
                    </a:moveTo>
                    <a:lnTo>
                      <a:pt x="5759" y="233"/>
                    </a:lnTo>
                    <a:cubicBezTo>
                      <a:pt x="5740" y="233"/>
                      <a:pt x="5725" y="218"/>
                      <a:pt x="5725" y="200"/>
                    </a:cubicBezTo>
                    <a:cubicBezTo>
                      <a:pt x="5725" y="181"/>
                      <a:pt x="5740" y="166"/>
                      <a:pt x="5759" y="166"/>
                    </a:cubicBezTo>
                    <a:lnTo>
                      <a:pt x="5959" y="166"/>
                    </a:lnTo>
                    <a:cubicBezTo>
                      <a:pt x="5977" y="166"/>
                      <a:pt x="5992" y="181"/>
                      <a:pt x="5992" y="200"/>
                    </a:cubicBezTo>
                    <a:cubicBezTo>
                      <a:pt x="5992" y="218"/>
                      <a:pt x="5977" y="233"/>
                      <a:pt x="5959" y="233"/>
                    </a:cubicBezTo>
                    <a:close/>
                    <a:moveTo>
                      <a:pt x="5492" y="233"/>
                    </a:moveTo>
                    <a:lnTo>
                      <a:pt x="5292" y="233"/>
                    </a:lnTo>
                    <a:cubicBezTo>
                      <a:pt x="5274" y="233"/>
                      <a:pt x="5259" y="218"/>
                      <a:pt x="5259" y="200"/>
                    </a:cubicBezTo>
                    <a:cubicBezTo>
                      <a:pt x="5259" y="181"/>
                      <a:pt x="5274" y="166"/>
                      <a:pt x="5292" y="166"/>
                    </a:cubicBezTo>
                    <a:lnTo>
                      <a:pt x="5492" y="166"/>
                    </a:lnTo>
                    <a:cubicBezTo>
                      <a:pt x="5511" y="166"/>
                      <a:pt x="5525" y="181"/>
                      <a:pt x="5525" y="200"/>
                    </a:cubicBezTo>
                    <a:cubicBezTo>
                      <a:pt x="5525" y="218"/>
                      <a:pt x="5511" y="233"/>
                      <a:pt x="5492" y="233"/>
                    </a:cubicBezTo>
                    <a:close/>
                    <a:moveTo>
                      <a:pt x="5025" y="233"/>
                    </a:moveTo>
                    <a:lnTo>
                      <a:pt x="4825" y="233"/>
                    </a:lnTo>
                    <a:cubicBezTo>
                      <a:pt x="4807" y="233"/>
                      <a:pt x="4792" y="218"/>
                      <a:pt x="4792" y="200"/>
                    </a:cubicBezTo>
                    <a:cubicBezTo>
                      <a:pt x="4792" y="181"/>
                      <a:pt x="4807" y="166"/>
                      <a:pt x="4825" y="166"/>
                    </a:cubicBezTo>
                    <a:lnTo>
                      <a:pt x="5025" y="166"/>
                    </a:lnTo>
                    <a:cubicBezTo>
                      <a:pt x="5044" y="166"/>
                      <a:pt x="5059" y="181"/>
                      <a:pt x="5059" y="200"/>
                    </a:cubicBezTo>
                    <a:cubicBezTo>
                      <a:pt x="5059" y="218"/>
                      <a:pt x="5044" y="233"/>
                      <a:pt x="5025" y="233"/>
                    </a:cubicBezTo>
                    <a:close/>
                    <a:moveTo>
                      <a:pt x="4559" y="233"/>
                    </a:moveTo>
                    <a:lnTo>
                      <a:pt x="4359" y="233"/>
                    </a:lnTo>
                    <a:cubicBezTo>
                      <a:pt x="4340" y="233"/>
                      <a:pt x="4325" y="218"/>
                      <a:pt x="4325" y="200"/>
                    </a:cubicBezTo>
                    <a:cubicBezTo>
                      <a:pt x="4325" y="181"/>
                      <a:pt x="4340" y="166"/>
                      <a:pt x="4359" y="166"/>
                    </a:cubicBezTo>
                    <a:lnTo>
                      <a:pt x="4559" y="166"/>
                    </a:lnTo>
                    <a:cubicBezTo>
                      <a:pt x="4577" y="166"/>
                      <a:pt x="4592" y="181"/>
                      <a:pt x="4592" y="200"/>
                    </a:cubicBezTo>
                    <a:cubicBezTo>
                      <a:pt x="4592" y="218"/>
                      <a:pt x="4577" y="233"/>
                      <a:pt x="4559" y="233"/>
                    </a:cubicBezTo>
                    <a:close/>
                    <a:moveTo>
                      <a:pt x="4092" y="233"/>
                    </a:moveTo>
                    <a:lnTo>
                      <a:pt x="3892" y="233"/>
                    </a:lnTo>
                    <a:cubicBezTo>
                      <a:pt x="3874" y="233"/>
                      <a:pt x="3859" y="218"/>
                      <a:pt x="3859" y="200"/>
                    </a:cubicBezTo>
                    <a:cubicBezTo>
                      <a:pt x="3859" y="181"/>
                      <a:pt x="3874" y="166"/>
                      <a:pt x="3892" y="166"/>
                    </a:cubicBezTo>
                    <a:lnTo>
                      <a:pt x="4092" y="166"/>
                    </a:lnTo>
                    <a:cubicBezTo>
                      <a:pt x="4111" y="166"/>
                      <a:pt x="4125" y="181"/>
                      <a:pt x="4125" y="200"/>
                    </a:cubicBezTo>
                    <a:cubicBezTo>
                      <a:pt x="4125" y="218"/>
                      <a:pt x="4111" y="233"/>
                      <a:pt x="4092" y="233"/>
                    </a:cubicBezTo>
                    <a:close/>
                    <a:moveTo>
                      <a:pt x="3625" y="233"/>
                    </a:moveTo>
                    <a:lnTo>
                      <a:pt x="3425" y="233"/>
                    </a:lnTo>
                    <a:cubicBezTo>
                      <a:pt x="3407" y="233"/>
                      <a:pt x="3392" y="218"/>
                      <a:pt x="3392" y="200"/>
                    </a:cubicBezTo>
                    <a:cubicBezTo>
                      <a:pt x="3392" y="181"/>
                      <a:pt x="3407" y="166"/>
                      <a:pt x="3425" y="166"/>
                    </a:cubicBezTo>
                    <a:lnTo>
                      <a:pt x="3625" y="166"/>
                    </a:lnTo>
                    <a:cubicBezTo>
                      <a:pt x="3644" y="166"/>
                      <a:pt x="3659" y="181"/>
                      <a:pt x="3659" y="200"/>
                    </a:cubicBezTo>
                    <a:cubicBezTo>
                      <a:pt x="3659" y="218"/>
                      <a:pt x="3644" y="233"/>
                      <a:pt x="3625" y="233"/>
                    </a:cubicBezTo>
                    <a:close/>
                    <a:moveTo>
                      <a:pt x="3159" y="233"/>
                    </a:moveTo>
                    <a:lnTo>
                      <a:pt x="2959" y="233"/>
                    </a:lnTo>
                    <a:cubicBezTo>
                      <a:pt x="2940" y="233"/>
                      <a:pt x="2925" y="218"/>
                      <a:pt x="2925" y="200"/>
                    </a:cubicBezTo>
                    <a:cubicBezTo>
                      <a:pt x="2925" y="181"/>
                      <a:pt x="2940" y="166"/>
                      <a:pt x="2959" y="166"/>
                    </a:cubicBezTo>
                    <a:lnTo>
                      <a:pt x="3159" y="166"/>
                    </a:lnTo>
                    <a:cubicBezTo>
                      <a:pt x="3177" y="166"/>
                      <a:pt x="3192" y="181"/>
                      <a:pt x="3192" y="200"/>
                    </a:cubicBezTo>
                    <a:cubicBezTo>
                      <a:pt x="3192" y="218"/>
                      <a:pt x="3177" y="233"/>
                      <a:pt x="3159" y="233"/>
                    </a:cubicBezTo>
                    <a:close/>
                    <a:moveTo>
                      <a:pt x="2692" y="233"/>
                    </a:moveTo>
                    <a:lnTo>
                      <a:pt x="2492" y="233"/>
                    </a:lnTo>
                    <a:cubicBezTo>
                      <a:pt x="2474" y="233"/>
                      <a:pt x="2459" y="218"/>
                      <a:pt x="2459" y="200"/>
                    </a:cubicBezTo>
                    <a:cubicBezTo>
                      <a:pt x="2459" y="181"/>
                      <a:pt x="2474" y="166"/>
                      <a:pt x="2492" y="166"/>
                    </a:cubicBezTo>
                    <a:lnTo>
                      <a:pt x="2692" y="166"/>
                    </a:lnTo>
                    <a:cubicBezTo>
                      <a:pt x="2711" y="166"/>
                      <a:pt x="2725" y="181"/>
                      <a:pt x="2725" y="200"/>
                    </a:cubicBezTo>
                    <a:cubicBezTo>
                      <a:pt x="2725" y="218"/>
                      <a:pt x="2711" y="233"/>
                      <a:pt x="2692" y="233"/>
                    </a:cubicBezTo>
                    <a:close/>
                    <a:moveTo>
                      <a:pt x="2225" y="233"/>
                    </a:moveTo>
                    <a:lnTo>
                      <a:pt x="2025" y="233"/>
                    </a:lnTo>
                    <a:cubicBezTo>
                      <a:pt x="2007" y="233"/>
                      <a:pt x="1992" y="218"/>
                      <a:pt x="1992" y="200"/>
                    </a:cubicBezTo>
                    <a:cubicBezTo>
                      <a:pt x="1992" y="181"/>
                      <a:pt x="2007" y="166"/>
                      <a:pt x="2025" y="166"/>
                    </a:cubicBezTo>
                    <a:lnTo>
                      <a:pt x="2225" y="166"/>
                    </a:lnTo>
                    <a:cubicBezTo>
                      <a:pt x="2244" y="166"/>
                      <a:pt x="2259" y="181"/>
                      <a:pt x="2259" y="200"/>
                    </a:cubicBezTo>
                    <a:cubicBezTo>
                      <a:pt x="2259" y="218"/>
                      <a:pt x="2244" y="233"/>
                      <a:pt x="2225" y="233"/>
                    </a:cubicBezTo>
                    <a:close/>
                    <a:moveTo>
                      <a:pt x="1759" y="233"/>
                    </a:moveTo>
                    <a:lnTo>
                      <a:pt x="1559" y="233"/>
                    </a:lnTo>
                    <a:cubicBezTo>
                      <a:pt x="1540" y="233"/>
                      <a:pt x="1525" y="218"/>
                      <a:pt x="1525" y="200"/>
                    </a:cubicBezTo>
                    <a:cubicBezTo>
                      <a:pt x="1525" y="181"/>
                      <a:pt x="1540" y="166"/>
                      <a:pt x="1559" y="166"/>
                    </a:cubicBezTo>
                    <a:lnTo>
                      <a:pt x="1759" y="166"/>
                    </a:lnTo>
                    <a:cubicBezTo>
                      <a:pt x="1777" y="166"/>
                      <a:pt x="1792" y="181"/>
                      <a:pt x="1792" y="200"/>
                    </a:cubicBezTo>
                    <a:cubicBezTo>
                      <a:pt x="1792" y="218"/>
                      <a:pt x="1777" y="233"/>
                      <a:pt x="1759" y="233"/>
                    </a:cubicBezTo>
                    <a:close/>
                    <a:moveTo>
                      <a:pt x="1292" y="233"/>
                    </a:moveTo>
                    <a:lnTo>
                      <a:pt x="1092" y="233"/>
                    </a:lnTo>
                    <a:cubicBezTo>
                      <a:pt x="1074" y="233"/>
                      <a:pt x="1059" y="218"/>
                      <a:pt x="1059" y="200"/>
                    </a:cubicBezTo>
                    <a:cubicBezTo>
                      <a:pt x="1059" y="181"/>
                      <a:pt x="1074" y="166"/>
                      <a:pt x="1092" y="166"/>
                    </a:cubicBezTo>
                    <a:lnTo>
                      <a:pt x="1292" y="166"/>
                    </a:lnTo>
                    <a:cubicBezTo>
                      <a:pt x="1311" y="166"/>
                      <a:pt x="1325" y="181"/>
                      <a:pt x="1325" y="200"/>
                    </a:cubicBezTo>
                    <a:cubicBezTo>
                      <a:pt x="1325" y="218"/>
                      <a:pt x="1311" y="233"/>
                      <a:pt x="1292" y="233"/>
                    </a:cubicBezTo>
                    <a:close/>
                    <a:moveTo>
                      <a:pt x="825" y="233"/>
                    </a:moveTo>
                    <a:lnTo>
                      <a:pt x="625" y="233"/>
                    </a:lnTo>
                    <a:cubicBezTo>
                      <a:pt x="607" y="233"/>
                      <a:pt x="592" y="218"/>
                      <a:pt x="592" y="200"/>
                    </a:cubicBezTo>
                    <a:cubicBezTo>
                      <a:pt x="592" y="181"/>
                      <a:pt x="607" y="166"/>
                      <a:pt x="625" y="166"/>
                    </a:cubicBezTo>
                    <a:lnTo>
                      <a:pt x="825" y="166"/>
                    </a:lnTo>
                    <a:cubicBezTo>
                      <a:pt x="844" y="166"/>
                      <a:pt x="859" y="181"/>
                      <a:pt x="859" y="200"/>
                    </a:cubicBezTo>
                    <a:cubicBezTo>
                      <a:pt x="859" y="218"/>
                      <a:pt x="844" y="233"/>
                      <a:pt x="825" y="233"/>
                    </a:cubicBezTo>
                    <a:close/>
                    <a:moveTo>
                      <a:pt x="359" y="233"/>
                    </a:moveTo>
                    <a:lnTo>
                      <a:pt x="334" y="233"/>
                    </a:lnTo>
                    <a:cubicBezTo>
                      <a:pt x="315" y="233"/>
                      <a:pt x="300" y="218"/>
                      <a:pt x="300" y="200"/>
                    </a:cubicBezTo>
                    <a:cubicBezTo>
                      <a:pt x="300" y="181"/>
                      <a:pt x="315" y="166"/>
                      <a:pt x="334" y="166"/>
                    </a:cubicBezTo>
                    <a:lnTo>
                      <a:pt x="359" y="166"/>
                    </a:lnTo>
                    <a:cubicBezTo>
                      <a:pt x="377" y="166"/>
                      <a:pt x="392" y="181"/>
                      <a:pt x="392" y="200"/>
                    </a:cubicBezTo>
                    <a:cubicBezTo>
                      <a:pt x="392" y="218"/>
                      <a:pt x="377" y="233"/>
                      <a:pt x="359" y="233"/>
                    </a:cubicBezTo>
                    <a:close/>
                    <a:moveTo>
                      <a:pt x="400" y="400"/>
                    </a:moveTo>
                    <a:lnTo>
                      <a:pt x="0" y="200"/>
                    </a:lnTo>
                    <a:lnTo>
                      <a:pt x="400" y="0"/>
                    </a:lnTo>
                    <a:lnTo>
                      <a:pt x="400" y="40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6" name="Freeform 1077"/>
              <p:cNvSpPr>
                <a:spLocks noEditPoints="1"/>
              </p:cNvSpPr>
              <p:nvPr/>
            </p:nvSpPr>
            <p:spPr bwMode="auto">
              <a:xfrm>
                <a:off x="998" y="2424"/>
                <a:ext cx="240" cy="109"/>
              </a:xfrm>
              <a:custGeom>
                <a:avLst/>
                <a:gdLst>
                  <a:gd name="T0" fmla="*/ 0 w 5395"/>
                  <a:gd name="T1" fmla="*/ 0 h 1530"/>
                  <a:gd name="T2" fmla="*/ 0 w 5395"/>
                  <a:gd name="T3" fmla="*/ 0 h 1530"/>
                  <a:gd name="T4" fmla="*/ 0 w 5395"/>
                  <a:gd name="T5" fmla="*/ 1 h 1530"/>
                  <a:gd name="T6" fmla="*/ 0 w 5395"/>
                  <a:gd name="T7" fmla="*/ 0 h 1530"/>
                  <a:gd name="T8" fmla="*/ 0 w 5395"/>
                  <a:gd name="T9" fmla="*/ 0 h 1530"/>
                  <a:gd name="T10" fmla="*/ 0 w 5395"/>
                  <a:gd name="T11" fmla="*/ 0 h 1530"/>
                  <a:gd name="T12" fmla="*/ 0 w 5395"/>
                  <a:gd name="T13" fmla="*/ 0 h 1530"/>
                  <a:gd name="T14" fmla="*/ 0 w 5395"/>
                  <a:gd name="T15" fmla="*/ 0 h 1530"/>
                  <a:gd name="T16" fmla="*/ 0 w 5395"/>
                  <a:gd name="T17" fmla="*/ 0 h 1530"/>
                  <a:gd name="T18" fmla="*/ 0 w 5395"/>
                  <a:gd name="T19" fmla="*/ 0 h 1530"/>
                  <a:gd name="T20" fmla="*/ 0 w 5395"/>
                  <a:gd name="T21" fmla="*/ 0 h 1530"/>
                  <a:gd name="T22" fmla="*/ 0 w 5395"/>
                  <a:gd name="T23" fmla="*/ 0 h 1530"/>
                  <a:gd name="T24" fmla="*/ 0 w 5395"/>
                  <a:gd name="T25" fmla="*/ 0 h 1530"/>
                  <a:gd name="T26" fmla="*/ 0 w 5395"/>
                  <a:gd name="T27" fmla="*/ 0 h 1530"/>
                  <a:gd name="T28" fmla="*/ 0 w 5395"/>
                  <a:gd name="T29" fmla="*/ 0 h 1530"/>
                  <a:gd name="T30" fmla="*/ 0 w 5395"/>
                  <a:gd name="T31" fmla="*/ 0 h 1530"/>
                  <a:gd name="T32" fmla="*/ 0 w 5395"/>
                  <a:gd name="T33" fmla="*/ 0 h 1530"/>
                  <a:gd name="T34" fmla="*/ 0 w 5395"/>
                  <a:gd name="T35" fmla="*/ 0 h 1530"/>
                  <a:gd name="T36" fmla="*/ 0 w 5395"/>
                  <a:gd name="T37" fmla="*/ 0 h 1530"/>
                  <a:gd name="T38" fmla="*/ 0 w 5395"/>
                  <a:gd name="T39" fmla="*/ 0 h 1530"/>
                  <a:gd name="T40" fmla="*/ 0 w 5395"/>
                  <a:gd name="T41" fmla="*/ 0 h 1530"/>
                  <a:gd name="T42" fmla="*/ 0 w 5395"/>
                  <a:gd name="T43" fmla="*/ 0 h 1530"/>
                  <a:gd name="T44" fmla="*/ 0 w 5395"/>
                  <a:gd name="T45" fmla="*/ 0 h 1530"/>
                  <a:gd name="T46" fmla="*/ 0 w 5395"/>
                  <a:gd name="T47" fmla="*/ 0 h 1530"/>
                  <a:gd name="T48" fmla="*/ 0 w 5395"/>
                  <a:gd name="T49" fmla="*/ 0 h 1530"/>
                  <a:gd name="T50" fmla="*/ 0 w 5395"/>
                  <a:gd name="T51" fmla="*/ 0 h 1530"/>
                  <a:gd name="T52" fmla="*/ 0 w 5395"/>
                  <a:gd name="T53" fmla="*/ 0 h 1530"/>
                  <a:gd name="T54" fmla="*/ 0 w 5395"/>
                  <a:gd name="T55" fmla="*/ 0 h 1530"/>
                  <a:gd name="T56" fmla="*/ 0 w 5395"/>
                  <a:gd name="T57" fmla="*/ 0 h 1530"/>
                  <a:gd name="T58" fmla="*/ 0 w 5395"/>
                  <a:gd name="T59" fmla="*/ 0 h 1530"/>
                  <a:gd name="T60" fmla="*/ 0 w 5395"/>
                  <a:gd name="T61" fmla="*/ 0 h 1530"/>
                  <a:gd name="T62" fmla="*/ 0 w 5395"/>
                  <a:gd name="T63" fmla="*/ 0 h 1530"/>
                  <a:gd name="T64" fmla="*/ 0 w 5395"/>
                  <a:gd name="T65" fmla="*/ 0 h 1530"/>
                  <a:gd name="T66" fmla="*/ 0 w 5395"/>
                  <a:gd name="T67" fmla="*/ 0 h 1530"/>
                  <a:gd name="T68" fmla="*/ 0 w 5395"/>
                  <a:gd name="T69" fmla="*/ 0 h 1530"/>
                  <a:gd name="T70" fmla="*/ 0 w 5395"/>
                  <a:gd name="T71" fmla="*/ 0 h 1530"/>
                  <a:gd name="T72" fmla="*/ 0 w 5395"/>
                  <a:gd name="T73" fmla="*/ 0 h 1530"/>
                  <a:gd name="T74" fmla="*/ 0 w 5395"/>
                  <a:gd name="T75" fmla="*/ 0 h 1530"/>
                  <a:gd name="T76" fmla="*/ 0 w 5395"/>
                  <a:gd name="T77" fmla="*/ 0 h 1530"/>
                  <a:gd name="T78" fmla="*/ 0 w 5395"/>
                  <a:gd name="T79" fmla="*/ 0 h 1530"/>
                  <a:gd name="T80" fmla="*/ 0 w 5395"/>
                  <a:gd name="T81" fmla="*/ 0 h 1530"/>
                  <a:gd name="T82" fmla="*/ 0 w 5395"/>
                  <a:gd name="T83" fmla="*/ 0 h 1530"/>
                  <a:gd name="T84" fmla="*/ 0 w 5395"/>
                  <a:gd name="T85" fmla="*/ 0 h 1530"/>
                  <a:gd name="T86" fmla="*/ 0 w 5395"/>
                  <a:gd name="T87" fmla="*/ 0 h 15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395"/>
                  <a:gd name="T133" fmla="*/ 0 h 1530"/>
                  <a:gd name="T134" fmla="*/ 5395 w 5395"/>
                  <a:gd name="T135" fmla="*/ 1530 h 153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395" h="1530">
                    <a:moveTo>
                      <a:pt x="5350" y="1525"/>
                    </a:moveTo>
                    <a:lnTo>
                      <a:pt x="5157" y="1474"/>
                    </a:lnTo>
                    <a:cubicBezTo>
                      <a:pt x="5139" y="1470"/>
                      <a:pt x="5128" y="1452"/>
                      <a:pt x="5133" y="1434"/>
                    </a:cubicBezTo>
                    <a:cubicBezTo>
                      <a:pt x="5137" y="1416"/>
                      <a:pt x="5156" y="1405"/>
                      <a:pt x="5173" y="1410"/>
                    </a:cubicBezTo>
                    <a:lnTo>
                      <a:pt x="5367" y="1461"/>
                    </a:lnTo>
                    <a:cubicBezTo>
                      <a:pt x="5385" y="1465"/>
                      <a:pt x="5395" y="1483"/>
                      <a:pt x="5391" y="1501"/>
                    </a:cubicBezTo>
                    <a:cubicBezTo>
                      <a:pt x="5386" y="1519"/>
                      <a:pt x="5368" y="1530"/>
                      <a:pt x="5350" y="1525"/>
                    </a:cubicBezTo>
                    <a:close/>
                    <a:moveTo>
                      <a:pt x="4899" y="1407"/>
                    </a:moveTo>
                    <a:lnTo>
                      <a:pt x="4705" y="1357"/>
                    </a:lnTo>
                    <a:cubicBezTo>
                      <a:pt x="4687" y="1352"/>
                      <a:pt x="4677" y="1334"/>
                      <a:pt x="4681" y="1316"/>
                    </a:cubicBezTo>
                    <a:cubicBezTo>
                      <a:pt x="4686" y="1298"/>
                      <a:pt x="4704" y="1287"/>
                      <a:pt x="4722" y="1292"/>
                    </a:cubicBezTo>
                    <a:lnTo>
                      <a:pt x="4915" y="1343"/>
                    </a:lnTo>
                    <a:cubicBezTo>
                      <a:pt x="4933" y="1347"/>
                      <a:pt x="4944" y="1365"/>
                      <a:pt x="4939" y="1383"/>
                    </a:cubicBezTo>
                    <a:cubicBezTo>
                      <a:pt x="4935" y="1401"/>
                      <a:pt x="4916" y="1412"/>
                      <a:pt x="4899" y="1407"/>
                    </a:cubicBezTo>
                    <a:close/>
                    <a:moveTo>
                      <a:pt x="4447" y="1289"/>
                    </a:moveTo>
                    <a:lnTo>
                      <a:pt x="4254" y="1239"/>
                    </a:lnTo>
                    <a:cubicBezTo>
                      <a:pt x="4236" y="1234"/>
                      <a:pt x="4225" y="1216"/>
                      <a:pt x="4230" y="1198"/>
                    </a:cubicBezTo>
                    <a:cubicBezTo>
                      <a:pt x="4234" y="1180"/>
                      <a:pt x="4253" y="1169"/>
                      <a:pt x="4270" y="1174"/>
                    </a:cubicBezTo>
                    <a:lnTo>
                      <a:pt x="4464" y="1225"/>
                    </a:lnTo>
                    <a:cubicBezTo>
                      <a:pt x="4482" y="1229"/>
                      <a:pt x="4492" y="1247"/>
                      <a:pt x="4488" y="1265"/>
                    </a:cubicBezTo>
                    <a:cubicBezTo>
                      <a:pt x="4483" y="1283"/>
                      <a:pt x="4465" y="1294"/>
                      <a:pt x="4447" y="1289"/>
                    </a:cubicBezTo>
                    <a:close/>
                    <a:moveTo>
                      <a:pt x="3996" y="1171"/>
                    </a:moveTo>
                    <a:lnTo>
                      <a:pt x="3802" y="1121"/>
                    </a:lnTo>
                    <a:cubicBezTo>
                      <a:pt x="3784" y="1116"/>
                      <a:pt x="3774" y="1098"/>
                      <a:pt x="3778" y="1080"/>
                    </a:cubicBezTo>
                    <a:cubicBezTo>
                      <a:pt x="3783" y="1062"/>
                      <a:pt x="3801" y="1051"/>
                      <a:pt x="3819" y="1056"/>
                    </a:cubicBezTo>
                    <a:lnTo>
                      <a:pt x="4012" y="1107"/>
                    </a:lnTo>
                    <a:cubicBezTo>
                      <a:pt x="4030" y="1111"/>
                      <a:pt x="4041" y="1130"/>
                      <a:pt x="4036" y="1147"/>
                    </a:cubicBezTo>
                    <a:cubicBezTo>
                      <a:pt x="4032" y="1165"/>
                      <a:pt x="4013" y="1176"/>
                      <a:pt x="3996" y="1171"/>
                    </a:cubicBezTo>
                    <a:close/>
                    <a:moveTo>
                      <a:pt x="3544" y="1053"/>
                    </a:moveTo>
                    <a:lnTo>
                      <a:pt x="3350" y="1003"/>
                    </a:lnTo>
                    <a:cubicBezTo>
                      <a:pt x="3333" y="998"/>
                      <a:pt x="3322" y="980"/>
                      <a:pt x="3327" y="962"/>
                    </a:cubicBezTo>
                    <a:cubicBezTo>
                      <a:pt x="3331" y="944"/>
                      <a:pt x="3350" y="933"/>
                      <a:pt x="3367" y="938"/>
                    </a:cubicBezTo>
                    <a:lnTo>
                      <a:pt x="3561" y="989"/>
                    </a:lnTo>
                    <a:cubicBezTo>
                      <a:pt x="3579" y="993"/>
                      <a:pt x="3589" y="1012"/>
                      <a:pt x="3585" y="1029"/>
                    </a:cubicBezTo>
                    <a:cubicBezTo>
                      <a:pt x="3580" y="1047"/>
                      <a:pt x="3562" y="1058"/>
                      <a:pt x="3544" y="1053"/>
                    </a:cubicBezTo>
                    <a:close/>
                    <a:moveTo>
                      <a:pt x="3092" y="935"/>
                    </a:moveTo>
                    <a:lnTo>
                      <a:pt x="2899" y="885"/>
                    </a:lnTo>
                    <a:cubicBezTo>
                      <a:pt x="2881" y="880"/>
                      <a:pt x="2871" y="862"/>
                      <a:pt x="2875" y="844"/>
                    </a:cubicBezTo>
                    <a:cubicBezTo>
                      <a:pt x="2880" y="826"/>
                      <a:pt x="2898" y="815"/>
                      <a:pt x="2916" y="820"/>
                    </a:cubicBezTo>
                    <a:lnTo>
                      <a:pt x="3109" y="871"/>
                    </a:lnTo>
                    <a:cubicBezTo>
                      <a:pt x="3127" y="875"/>
                      <a:pt x="3138" y="894"/>
                      <a:pt x="3133" y="911"/>
                    </a:cubicBezTo>
                    <a:cubicBezTo>
                      <a:pt x="3129" y="929"/>
                      <a:pt x="3110" y="940"/>
                      <a:pt x="3092" y="935"/>
                    </a:cubicBezTo>
                    <a:close/>
                    <a:moveTo>
                      <a:pt x="2641" y="817"/>
                    </a:moveTo>
                    <a:lnTo>
                      <a:pt x="2447" y="767"/>
                    </a:lnTo>
                    <a:cubicBezTo>
                      <a:pt x="2430" y="762"/>
                      <a:pt x="2419" y="744"/>
                      <a:pt x="2424" y="726"/>
                    </a:cubicBezTo>
                    <a:cubicBezTo>
                      <a:pt x="2428" y="708"/>
                      <a:pt x="2447" y="698"/>
                      <a:pt x="2464" y="702"/>
                    </a:cubicBezTo>
                    <a:lnTo>
                      <a:pt x="2658" y="753"/>
                    </a:lnTo>
                    <a:cubicBezTo>
                      <a:pt x="2676" y="757"/>
                      <a:pt x="2686" y="776"/>
                      <a:pt x="2682" y="793"/>
                    </a:cubicBezTo>
                    <a:cubicBezTo>
                      <a:pt x="2677" y="811"/>
                      <a:pt x="2659" y="822"/>
                      <a:pt x="2641" y="817"/>
                    </a:cubicBezTo>
                    <a:close/>
                    <a:moveTo>
                      <a:pt x="2189" y="699"/>
                    </a:moveTo>
                    <a:lnTo>
                      <a:pt x="1996" y="649"/>
                    </a:lnTo>
                    <a:cubicBezTo>
                      <a:pt x="1978" y="644"/>
                      <a:pt x="1967" y="626"/>
                      <a:pt x="1972" y="608"/>
                    </a:cubicBezTo>
                    <a:cubicBezTo>
                      <a:pt x="1977" y="590"/>
                      <a:pt x="1995" y="580"/>
                      <a:pt x="2013" y="584"/>
                    </a:cubicBezTo>
                    <a:lnTo>
                      <a:pt x="2206" y="635"/>
                    </a:lnTo>
                    <a:cubicBezTo>
                      <a:pt x="2224" y="639"/>
                      <a:pt x="2235" y="658"/>
                      <a:pt x="2230" y="675"/>
                    </a:cubicBezTo>
                    <a:cubicBezTo>
                      <a:pt x="2225" y="693"/>
                      <a:pt x="2207" y="704"/>
                      <a:pt x="2189" y="699"/>
                    </a:cubicBezTo>
                    <a:close/>
                    <a:moveTo>
                      <a:pt x="1738" y="581"/>
                    </a:moveTo>
                    <a:lnTo>
                      <a:pt x="1544" y="531"/>
                    </a:lnTo>
                    <a:cubicBezTo>
                      <a:pt x="1527" y="526"/>
                      <a:pt x="1516" y="508"/>
                      <a:pt x="1521" y="490"/>
                    </a:cubicBezTo>
                    <a:cubicBezTo>
                      <a:pt x="1525" y="472"/>
                      <a:pt x="1543" y="462"/>
                      <a:pt x="1561" y="466"/>
                    </a:cubicBezTo>
                    <a:lnTo>
                      <a:pt x="1755" y="517"/>
                    </a:lnTo>
                    <a:cubicBezTo>
                      <a:pt x="1773" y="521"/>
                      <a:pt x="1783" y="540"/>
                      <a:pt x="1779" y="557"/>
                    </a:cubicBezTo>
                    <a:cubicBezTo>
                      <a:pt x="1774" y="575"/>
                      <a:pt x="1756" y="586"/>
                      <a:pt x="1738" y="581"/>
                    </a:cubicBezTo>
                    <a:close/>
                    <a:moveTo>
                      <a:pt x="1286" y="463"/>
                    </a:moveTo>
                    <a:lnTo>
                      <a:pt x="1093" y="413"/>
                    </a:lnTo>
                    <a:cubicBezTo>
                      <a:pt x="1075" y="408"/>
                      <a:pt x="1064" y="390"/>
                      <a:pt x="1069" y="372"/>
                    </a:cubicBezTo>
                    <a:cubicBezTo>
                      <a:pt x="1074" y="354"/>
                      <a:pt x="1092" y="344"/>
                      <a:pt x="1110" y="348"/>
                    </a:cubicBezTo>
                    <a:lnTo>
                      <a:pt x="1303" y="399"/>
                    </a:lnTo>
                    <a:cubicBezTo>
                      <a:pt x="1321" y="403"/>
                      <a:pt x="1332" y="422"/>
                      <a:pt x="1327" y="440"/>
                    </a:cubicBezTo>
                    <a:cubicBezTo>
                      <a:pt x="1322" y="457"/>
                      <a:pt x="1304" y="468"/>
                      <a:pt x="1286" y="463"/>
                    </a:cubicBezTo>
                    <a:close/>
                    <a:moveTo>
                      <a:pt x="835" y="345"/>
                    </a:moveTo>
                    <a:lnTo>
                      <a:pt x="641" y="295"/>
                    </a:lnTo>
                    <a:cubicBezTo>
                      <a:pt x="624" y="290"/>
                      <a:pt x="613" y="272"/>
                      <a:pt x="618" y="254"/>
                    </a:cubicBezTo>
                    <a:cubicBezTo>
                      <a:pt x="622" y="236"/>
                      <a:pt x="640" y="226"/>
                      <a:pt x="658" y="230"/>
                    </a:cubicBezTo>
                    <a:lnTo>
                      <a:pt x="852" y="281"/>
                    </a:lnTo>
                    <a:cubicBezTo>
                      <a:pt x="870" y="286"/>
                      <a:pt x="880" y="304"/>
                      <a:pt x="876" y="322"/>
                    </a:cubicBezTo>
                    <a:cubicBezTo>
                      <a:pt x="871" y="339"/>
                      <a:pt x="853" y="350"/>
                      <a:pt x="835" y="345"/>
                    </a:cubicBezTo>
                    <a:close/>
                    <a:moveTo>
                      <a:pt x="383" y="227"/>
                    </a:moveTo>
                    <a:lnTo>
                      <a:pt x="314" y="209"/>
                    </a:lnTo>
                    <a:cubicBezTo>
                      <a:pt x="296" y="205"/>
                      <a:pt x="286" y="186"/>
                      <a:pt x="290" y="169"/>
                    </a:cubicBezTo>
                    <a:cubicBezTo>
                      <a:pt x="295" y="151"/>
                      <a:pt x="313" y="140"/>
                      <a:pt x="331" y="145"/>
                    </a:cubicBezTo>
                    <a:lnTo>
                      <a:pt x="400" y="163"/>
                    </a:lnTo>
                    <a:cubicBezTo>
                      <a:pt x="418" y="168"/>
                      <a:pt x="429" y="186"/>
                      <a:pt x="424" y="204"/>
                    </a:cubicBezTo>
                    <a:cubicBezTo>
                      <a:pt x="419" y="221"/>
                      <a:pt x="401" y="232"/>
                      <a:pt x="383" y="227"/>
                    </a:cubicBezTo>
                    <a:close/>
                    <a:moveTo>
                      <a:pt x="337" y="387"/>
                    </a:moveTo>
                    <a:lnTo>
                      <a:pt x="0" y="93"/>
                    </a:lnTo>
                    <a:lnTo>
                      <a:pt x="438" y="0"/>
                    </a:lnTo>
                    <a:lnTo>
                      <a:pt x="337" y="387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7" name="Freeform 1078"/>
              <p:cNvSpPr>
                <a:spLocks noEditPoints="1"/>
              </p:cNvSpPr>
              <p:nvPr/>
            </p:nvSpPr>
            <p:spPr bwMode="auto">
              <a:xfrm>
                <a:off x="1013" y="2402"/>
                <a:ext cx="371" cy="98"/>
              </a:xfrm>
              <a:custGeom>
                <a:avLst/>
                <a:gdLst>
                  <a:gd name="T0" fmla="*/ 1 w 8319"/>
                  <a:gd name="T1" fmla="*/ 0 h 1376"/>
                  <a:gd name="T2" fmla="*/ 1 w 8319"/>
                  <a:gd name="T3" fmla="*/ 0 h 1376"/>
                  <a:gd name="T4" fmla="*/ 1 w 8319"/>
                  <a:gd name="T5" fmla="*/ 0 h 1376"/>
                  <a:gd name="T6" fmla="*/ 1 w 8319"/>
                  <a:gd name="T7" fmla="*/ 0 h 1376"/>
                  <a:gd name="T8" fmla="*/ 1 w 8319"/>
                  <a:gd name="T9" fmla="*/ 0 h 1376"/>
                  <a:gd name="T10" fmla="*/ 1 w 8319"/>
                  <a:gd name="T11" fmla="*/ 0 h 1376"/>
                  <a:gd name="T12" fmla="*/ 1 w 8319"/>
                  <a:gd name="T13" fmla="*/ 0 h 1376"/>
                  <a:gd name="T14" fmla="*/ 1 w 8319"/>
                  <a:gd name="T15" fmla="*/ 0 h 1376"/>
                  <a:gd name="T16" fmla="*/ 1 w 8319"/>
                  <a:gd name="T17" fmla="*/ 0 h 1376"/>
                  <a:gd name="T18" fmla="*/ 1 w 8319"/>
                  <a:gd name="T19" fmla="*/ 0 h 1376"/>
                  <a:gd name="T20" fmla="*/ 1 w 8319"/>
                  <a:gd name="T21" fmla="*/ 0 h 1376"/>
                  <a:gd name="T22" fmla="*/ 1 w 8319"/>
                  <a:gd name="T23" fmla="*/ 0 h 1376"/>
                  <a:gd name="T24" fmla="*/ 1 w 8319"/>
                  <a:gd name="T25" fmla="*/ 0 h 1376"/>
                  <a:gd name="T26" fmla="*/ 1 w 8319"/>
                  <a:gd name="T27" fmla="*/ 0 h 1376"/>
                  <a:gd name="T28" fmla="*/ 0 w 8319"/>
                  <a:gd name="T29" fmla="*/ 0 h 1376"/>
                  <a:gd name="T30" fmla="*/ 0 w 8319"/>
                  <a:gd name="T31" fmla="*/ 0 h 1376"/>
                  <a:gd name="T32" fmla="*/ 0 w 8319"/>
                  <a:gd name="T33" fmla="*/ 0 h 1376"/>
                  <a:gd name="T34" fmla="*/ 0 w 8319"/>
                  <a:gd name="T35" fmla="*/ 0 h 1376"/>
                  <a:gd name="T36" fmla="*/ 0 w 8319"/>
                  <a:gd name="T37" fmla="*/ 0 h 1376"/>
                  <a:gd name="T38" fmla="*/ 0 w 8319"/>
                  <a:gd name="T39" fmla="*/ 0 h 1376"/>
                  <a:gd name="T40" fmla="*/ 0 w 8319"/>
                  <a:gd name="T41" fmla="*/ 0 h 1376"/>
                  <a:gd name="T42" fmla="*/ 0 w 8319"/>
                  <a:gd name="T43" fmla="*/ 0 h 1376"/>
                  <a:gd name="T44" fmla="*/ 0 w 8319"/>
                  <a:gd name="T45" fmla="*/ 0 h 1376"/>
                  <a:gd name="T46" fmla="*/ 0 w 8319"/>
                  <a:gd name="T47" fmla="*/ 0 h 1376"/>
                  <a:gd name="T48" fmla="*/ 0 w 8319"/>
                  <a:gd name="T49" fmla="*/ 0 h 1376"/>
                  <a:gd name="T50" fmla="*/ 0 w 8319"/>
                  <a:gd name="T51" fmla="*/ 0 h 1376"/>
                  <a:gd name="T52" fmla="*/ 0 w 8319"/>
                  <a:gd name="T53" fmla="*/ 0 h 1376"/>
                  <a:gd name="T54" fmla="*/ 0 w 8319"/>
                  <a:gd name="T55" fmla="*/ 0 h 1376"/>
                  <a:gd name="T56" fmla="*/ 0 w 8319"/>
                  <a:gd name="T57" fmla="*/ 0 h 1376"/>
                  <a:gd name="T58" fmla="*/ 0 w 8319"/>
                  <a:gd name="T59" fmla="*/ 0 h 1376"/>
                  <a:gd name="T60" fmla="*/ 0 w 8319"/>
                  <a:gd name="T61" fmla="*/ 0 h 1376"/>
                  <a:gd name="T62" fmla="*/ 0 w 8319"/>
                  <a:gd name="T63" fmla="*/ 0 h 1376"/>
                  <a:gd name="T64" fmla="*/ 0 w 8319"/>
                  <a:gd name="T65" fmla="*/ 0 h 1376"/>
                  <a:gd name="T66" fmla="*/ 0 w 8319"/>
                  <a:gd name="T67" fmla="*/ 0 h 1376"/>
                  <a:gd name="T68" fmla="*/ 0 w 8319"/>
                  <a:gd name="T69" fmla="*/ 0 h 1376"/>
                  <a:gd name="T70" fmla="*/ 0 w 8319"/>
                  <a:gd name="T71" fmla="*/ 0 h 1376"/>
                  <a:gd name="T72" fmla="*/ 0 w 8319"/>
                  <a:gd name="T73" fmla="*/ 0 h 1376"/>
                  <a:gd name="T74" fmla="*/ 0 w 8319"/>
                  <a:gd name="T75" fmla="*/ 0 h 1376"/>
                  <a:gd name="T76" fmla="*/ 0 w 8319"/>
                  <a:gd name="T77" fmla="*/ 0 h 1376"/>
                  <a:gd name="T78" fmla="*/ 0 w 8319"/>
                  <a:gd name="T79" fmla="*/ 0 h 1376"/>
                  <a:gd name="T80" fmla="*/ 0 w 8319"/>
                  <a:gd name="T81" fmla="*/ 0 h 1376"/>
                  <a:gd name="T82" fmla="*/ 0 w 8319"/>
                  <a:gd name="T83" fmla="*/ 0 h 1376"/>
                  <a:gd name="T84" fmla="*/ 0 w 8319"/>
                  <a:gd name="T85" fmla="*/ 0 h 137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319"/>
                  <a:gd name="T130" fmla="*/ 0 h 1376"/>
                  <a:gd name="T131" fmla="*/ 8319 w 8319"/>
                  <a:gd name="T132" fmla="*/ 1376 h 137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319" h="1376">
                    <a:moveTo>
                      <a:pt x="8278" y="1373"/>
                    </a:moveTo>
                    <a:lnTo>
                      <a:pt x="8080" y="1344"/>
                    </a:lnTo>
                    <a:cubicBezTo>
                      <a:pt x="8062" y="1342"/>
                      <a:pt x="8050" y="1325"/>
                      <a:pt x="8052" y="1307"/>
                    </a:cubicBezTo>
                    <a:cubicBezTo>
                      <a:pt x="8055" y="1288"/>
                      <a:pt x="8072" y="1276"/>
                      <a:pt x="8090" y="1278"/>
                    </a:cubicBezTo>
                    <a:lnTo>
                      <a:pt x="8288" y="1307"/>
                    </a:lnTo>
                    <a:cubicBezTo>
                      <a:pt x="8306" y="1310"/>
                      <a:pt x="8319" y="1327"/>
                      <a:pt x="8316" y="1345"/>
                    </a:cubicBezTo>
                    <a:cubicBezTo>
                      <a:pt x="8313" y="1363"/>
                      <a:pt x="8297" y="1376"/>
                      <a:pt x="8278" y="1373"/>
                    </a:cubicBezTo>
                    <a:close/>
                    <a:moveTo>
                      <a:pt x="7817" y="1306"/>
                    </a:moveTo>
                    <a:lnTo>
                      <a:pt x="7619" y="1278"/>
                    </a:lnTo>
                    <a:cubicBezTo>
                      <a:pt x="7600" y="1275"/>
                      <a:pt x="7588" y="1258"/>
                      <a:pt x="7590" y="1240"/>
                    </a:cubicBezTo>
                    <a:cubicBezTo>
                      <a:pt x="7593" y="1222"/>
                      <a:pt x="7610" y="1209"/>
                      <a:pt x="7628" y="1212"/>
                    </a:cubicBezTo>
                    <a:lnTo>
                      <a:pt x="7826" y="1240"/>
                    </a:lnTo>
                    <a:cubicBezTo>
                      <a:pt x="7844" y="1243"/>
                      <a:pt x="7857" y="1260"/>
                      <a:pt x="7854" y="1278"/>
                    </a:cubicBezTo>
                    <a:cubicBezTo>
                      <a:pt x="7852" y="1296"/>
                      <a:pt x="7835" y="1309"/>
                      <a:pt x="7817" y="1306"/>
                    </a:cubicBezTo>
                    <a:close/>
                    <a:moveTo>
                      <a:pt x="7355" y="1239"/>
                    </a:moveTo>
                    <a:lnTo>
                      <a:pt x="7157" y="1211"/>
                    </a:lnTo>
                    <a:cubicBezTo>
                      <a:pt x="7139" y="1208"/>
                      <a:pt x="7126" y="1191"/>
                      <a:pt x="7129" y="1173"/>
                    </a:cubicBezTo>
                    <a:cubicBezTo>
                      <a:pt x="7131" y="1155"/>
                      <a:pt x="7148" y="1142"/>
                      <a:pt x="7166" y="1145"/>
                    </a:cubicBezTo>
                    <a:lnTo>
                      <a:pt x="7364" y="1173"/>
                    </a:lnTo>
                    <a:cubicBezTo>
                      <a:pt x="7382" y="1176"/>
                      <a:pt x="7395" y="1193"/>
                      <a:pt x="7392" y="1211"/>
                    </a:cubicBezTo>
                    <a:cubicBezTo>
                      <a:pt x="7390" y="1229"/>
                      <a:pt x="7373" y="1242"/>
                      <a:pt x="7355" y="1239"/>
                    </a:cubicBezTo>
                    <a:close/>
                    <a:moveTo>
                      <a:pt x="6893" y="1172"/>
                    </a:moveTo>
                    <a:lnTo>
                      <a:pt x="6695" y="1144"/>
                    </a:lnTo>
                    <a:cubicBezTo>
                      <a:pt x="6677" y="1141"/>
                      <a:pt x="6664" y="1124"/>
                      <a:pt x="6667" y="1106"/>
                    </a:cubicBezTo>
                    <a:cubicBezTo>
                      <a:pt x="6669" y="1088"/>
                      <a:pt x="6686" y="1075"/>
                      <a:pt x="6704" y="1078"/>
                    </a:cubicBezTo>
                    <a:lnTo>
                      <a:pt x="6902" y="1106"/>
                    </a:lnTo>
                    <a:cubicBezTo>
                      <a:pt x="6921" y="1109"/>
                      <a:pt x="6933" y="1126"/>
                      <a:pt x="6931" y="1144"/>
                    </a:cubicBezTo>
                    <a:cubicBezTo>
                      <a:pt x="6928" y="1162"/>
                      <a:pt x="6911" y="1175"/>
                      <a:pt x="6893" y="1172"/>
                    </a:cubicBezTo>
                    <a:close/>
                    <a:moveTo>
                      <a:pt x="6431" y="1105"/>
                    </a:moveTo>
                    <a:lnTo>
                      <a:pt x="6233" y="1077"/>
                    </a:lnTo>
                    <a:cubicBezTo>
                      <a:pt x="6215" y="1074"/>
                      <a:pt x="6202" y="1057"/>
                      <a:pt x="6205" y="1039"/>
                    </a:cubicBezTo>
                    <a:cubicBezTo>
                      <a:pt x="6207" y="1021"/>
                      <a:pt x="6224" y="1008"/>
                      <a:pt x="6243" y="1011"/>
                    </a:cubicBezTo>
                    <a:lnTo>
                      <a:pt x="6441" y="1040"/>
                    </a:lnTo>
                    <a:cubicBezTo>
                      <a:pt x="6459" y="1042"/>
                      <a:pt x="6471" y="1059"/>
                      <a:pt x="6469" y="1077"/>
                    </a:cubicBezTo>
                    <a:cubicBezTo>
                      <a:pt x="6466" y="1095"/>
                      <a:pt x="6449" y="1108"/>
                      <a:pt x="6431" y="1105"/>
                    </a:cubicBezTo>
                    <a:close/>
                    <a:moveTo>
                      <a:pt x="5969" y="1039"/>
                    </a:moveTo>
                    <a:lnTo>
                      <a:pt x="5771" y="1010"/>
                    </a:lnTo>
                    <a:cubicBezTo>
                      <a:pt x="5753" y="1007"/>
                      <a:pt x="5740" y="990"/>
                      <a:pt x="5743" y="972"/>
                    </a:cubicBezTo>
                    <a:cubicBezTo>
                      <a:pt x="5746" y="954"/>
                      <a:pt x="5763" y="941"/>
                      <a:pt x="5781" y="944"/>
                    </a:cubicBezTo>
                    <a:lnTo>
                      <a:pt x="5979" y="973"/>
                    </a:lnTo>
                    <a:cubicBezTo>
                      <a:pt x="5997" y="975"/>
                      <a:pt x="6010" y="992"/>
                      <a:pt x="6007" y="1010"/>
                    </a:cubicBezTo>
                    <a:cubicBezTo>
                      <a:pt x="6004" y="1029"/>
                      <a:pt x="5987" y="1041"/>
                      <a:pt x="5969" y="1039"/>
                    </a:cubicBezTo>
                    <a:close/>
                    <a:moveTo>
                      <a:pt x="5507" y="972"/>
                    </a:moveTo>
                    <a:lnTo>
                      <a:pt x="5309" y="943"/>
                    </a:lnTo>
                    <a:cubicBezTo>
                      <a:pt x="5291" y="940"/>
                      <a:pt x="5278" y="923"/>
                      <a:pt x="5281" y="905"/>
                    </a:cubicBezTo>
                    <a:cubicBezTo>
                      <a:pt x="5284" y="887"/>
                      <a:pt x="5301" y="874"/>
                      <a:pt x="5319" y="877"/>
                    </a:cubicBezTo>
                    <a:lnTo>
                      <a:pt x="5517" y="906"/>
                    </a:lnTo>
                    <a:cubicBezTo>
                      <a:pt x="5535" y="908"/>
                      <a:pt x="5548" y="925"/>
                      <a:pt x="5545" y="943"/>
                    </a:cubicBezTo>
                    <a:cubicBezTo>
                      <a:pt x="5542" y="962"/>
                      <a:pt x="5525" y="974"/>
                      <a:pt x="5507" y="972"/>
                    </a:cubicBezTo>
                    <a:close/>
                    <a:moveTo>
                      <a:pt x="5045" y="905"/>
                    </a:moveTo>
                    <a:lnTo>
                      <a:pt x="4847" y="876"/>
                    </a:lnTo>
                    <a:cubicBezTo>
                      <a:pt x="4829" y="873"/>
                      <a:pt x="4817" y="857"/>
                      <a:pt x="4819" y="838"/>
                    </a:cubicBezTo>
                    <a:cubicBezTo>
                      <a:pt x="4822" y="820"/>
                      <a:pt x="4839" y="807"/>
                      <a:pt x="4857" y="810"/>
                    </a:cubicBezTo>
                    <a:lnTo>
                      <a:pt x="5055" y="839"/>
                    </a:lnTo>
                    <a:cubicBezTo>
                      <a:pt x="5073" y="841"/>
                      <a:pt x="5086" y="858"/>
                      <a:pt x="5083" y="877"/>
                    </a:cubicBezTo>
                    <a:cubicBezTo>
                      <a:pt x="5081" y="895"/>
                      <a:pt x="5064" y="907"/>
                      <a:pt x="5045" y="905"/>
                    </a:cubicBezTo>
                    <a:close/>
                    <a:moveTo>
                      <a:pt x="4584" y="838"/>
                    </a:moveTo>
                    <a:lnTo>
                      <a:pt x="4386" y="809"/>
                    </a:lnTo>
                    <a:cubicBezTo>
                      <a:pt x="4367" y="807"/>
                      <a:pt x="4355" y="790"/>
                      <a:pt x="4357" y="771"/>
                    </a:cubicBezTo>
                    <a:cubicBezTo>
                      <a:pt x="4360" y="753"/>
                      <a:pt x="4377" y="741"/>
                      <a:pt x="4395" y="743"/>
                    </a:cubicBezTo>
                    <a:lnTo>
                      <a:pt x="4593" y="772"/>
                    </a:lnTo>
                    <a:cubicBezTo>
                      <a:pt x="4611" y="775"/>
                      <a:pt x="4624" y="791"/>
                      <a:pt x="4621" y="810"/>
                    </a:cubicBezTo>
                    <a:cubicBezTo>
                      <a:pt x="4619" y="828"/>
                      <a:pt x="4602" y="840"/>
                      <a:pt x="4584" y="838"/>
                    </a:cubicBezTo>
                    <a:close/>
                    <a:moveTo>
                      <a:pt x="4122" y="771"/>
                    </a:moveTo>
                    <a:lnTo>
                      <a:pt x="3924" y="742"/>
                    </a:lnTo>
                    <a:cubicBezTo>
                      <a:pt x="3906" y="740"/>
                      <a:pt x="3893" y="723"/>
                      <a:pt x="3896" y="705"/>
                    </a:cubicBezTo>
                    <a:cubicBezTo>
                      <a:pt x="3898" y="686"/>
                      <a:pt x="3915" y="674"/>
                      <a:pt x="3933" y="676"/>
                    </a:cubicBezTo>
                    <a:lnTo>
                      <a:pt x="4131" y="705"/>
                    </a:lnTo>
                    <a:cubicBezTo>
                      <a:pt x="4150" y="708"/>
                      <a:pt x="4162" y="725"/>
                      <a:pt x="4160" y="743"/>
                    </a:cubicBezTo>
                    <a:cubicBezTo>
                      <a:pt x="4157" y="761"/>
                      <a:pt x="4140" y="774"/>
                      <a:pt x="4122" y="771"/>
                    </a:cubicBezTo>
                    <a:close/>
                    <a:moveTo>
                      <a:pt x="3660" y="704"/>
                    </a:moveTo>
                    <a:lnTo>
                      <a:pt x="3462" y="675"/>
                    </a:lnTo>
                    <a:cubicBezTo>
                      <a:pt x="3444" y="673"/>
                      <a:pt x="3431" y="656"/>
                      <a:pt x="3434" y="638"/>
                    </a:cubicBezTo>
                    <a:cubicBezTo>
                      <a:pt x="3436" y="619"/>
                      <a:pt x="3453" y="607"/>
                      <a:pt x="3472" y="609"/>
                    </a:cubicBezTo>
                    <a:lnTo>
                      <a:pt x="3669" y="638"/>
                    </a:lnTo>
                    <a:cubicBezTo>
                      <a:pt x="3688" y="641"/>
                      <a:pt x="3700" y="658"/>
                      <a:pt x="3698" y="676"/>
                    </a:cubicBezTo>
                    <a:cubicBezTo>
                      <a:pt x="3695" y="694"/>
                      <a:pt x="3678" y="707"/>
                      <a:pt x="3660" y="704"/>
                    </a:cubicBezTo>
                    <a:close/>
                    <a:moveTo>
                      <a:pt x="3198" y="637"/>
                    </a:moveTo>
                    <a:lnTo>
                      <a:pt x="3000" y="608"/>
                    </a:lnTo>
                    <a:cubicBezTo>
                      <a:pt x="2982" y="606"/>
                      <a:pt x="2969" y="589"/>
                      <a:pt x="2972" y="571"/>
                    </a:cubicBezTo>
                    <a:cubicBezTo>
                      <a:pt x="2975" y="552"/>
                      <a:pt x="2991" y="540"/>
                      <a:pt x="3010" y="542"/>
                    </a:cubicBezTo>
                    <a:lnTo>
                      <a:pt x="3208" y="571"/>
                    </a:lnTo>
                    <a:cubicBezTo>
                      <a:pt x="3226" y="574"/>
                      <a:pt x="3238" y="591"/>
                      <a:pt x="3236" y="609"/>
                    </a:cubicBezTo>
                    <a:cubicBezTo>
                      <a:pt x="3233" y="627"/>
                      <a:pt x="3216" y="640"/>
                      <a:pt x="3198" y="637"/>
                    </a:cubicBezTo>
                    <a:close/>
                    <a:moveTo>
                      <a:pt x="2736" y="570"/>
                    </a:moveTo>
                    <a:lnTo>
                      <a:pt x="2538" y="542"/>
                    </a:lnTo>
                    <a:cubicBezTo>
                      <a:pt x="2520" y="539"/>
                      <a:pt x="2507" y="522"/>
                      <a:pt x="2510" y="504"/>
                    </a:cubicBezTo>
                    <a:cubicBezTo>
                      <a:pt x="2513" y="486"/>
                      <a:pt x="2530" y="473"/>
                      <a:pt x="2548" y="476"/>
                    </a:cubicBezTo>
                    <a:lnTo>
                      <a:pt x="2746" y="504"/>
                    </a:lnTo>
                    <a:cubicBezTo>
                      <a:pt x="2764" y="507"/>
                      <a:pt x="2777" y="524"/>
                      <a:pt x="2774" y="542"/>
                    </a:cubicBezTo>
                    <a:cubicBezTo>
                      <a:pt x="2771" y="560"/>
                      <a:pt x="2754" y="573"/>
                      <a:pt x="2736" y="570"/>
                    </a:cubicBezTo>
                    <a:close/>
                    <a:moveTo>
                      <a:pt x="2274" y="503"/>
                    </a:moveTo>
                    <a:lnTo>
                      <a:pt x="2076" y="475"/>
                    </a:lnTo>
                    <a:cubicBezTo>
                      <a:pt x="2058" y="472"/>
                      <a:pt x="2046" y="455"/>
                      <a:pt x="2048" y="437"/>
                    </a:cubicBezTo>
                    <a:cubicBezTo>
                      <a:pt x="2051" y="419"/>
                      <a:pt x="2068" y="406"/>
                      <a:pt x="2086" y="409"/>
                    </a:cubicBezTo>
                    <a:lnTo>
                      <a:pt x="2284" y="437"/>
                    </a:lnTo>
                    <a:cubicBezTo>
                      <a:pt x="2302" y="440"/>
                      <a:pt x="2315" y="457"/>
                      <a:pt x="2312" y="475"/>
                    </a:cubicBezTo>
                    <a:cubicBezTo>
                      <a:pt x="2309" y="493"/>
                      <a:pt x="2293" y="506"/>
                      <a:pt x="2274" y="503"/>
                    </a:cubicBezTo>
                    <a:close/>
                    <a:moveTo>
                      <a:pt x="1813" y="436"/>
                    </a:moveTo>
                    <a:lnTo>
                      <a:pt x="1615" y="408"/>
                    </a:lnTo>
                    <a:cubicBezTo>
                      <a:pt x="1596" y="405"/>
                      <a:pt x="1584" y="388"/>
                      <a:pt x="1586" y="370"/>
                    </a:cubicBezTo>
                    <a:cubicBezTo>
                      <a:pt x="1589" y="352"/>
                      <a:pt x="1606" y="339"/>
                      <a:pt x="1624" y="342"/>
                    </a:cubicBezTo>
                    <a:lnTo>
                      <a:pt x="1822" y="370"/>
                    </a:lnTo>
                    <a:cubicBezTo>
                      <a:pt x="1840" y="373"/>
                      <a:pt x="1853" y="390"/>
                      <a:pt x="1850" y="408"/>
                    </a:cubicBezTo>
                    <a:cubicBezTo>
                      <a:pt x="1848" y="426"/>
                      <a:pt x="1831" y="439"/>
                      <a:pt x="1813" y="436"/>
                    </a:cubicBezTo>
                    <a:close/>
                    <a:moveTo>
                      <a:pt x="1351" y="370"/>
                    </a:moveTo>
                    <a:lnTo>
                      <a:pt x="1153" y="341"/>
                    </a:lnTo>
                    <a:cubicBezTo>
                      <a:pt x="1135" y="338"/>
                      <a:pt x="1122" y="321"/>
                      <a:pt x="1125" y="303"/>
                    </a:cubicBezTo>
                    <a:cubicBezTo>
                      <a:pt x="1127" y="285"/>
                      <a:pt x="1144" y="272"/>
                      <a:pt x="1162" y="275"/>
                    </a:cubicBezTo>
                    <a:lnTo>
                      <a:pt x="1360" y="304"/>
                    </a:lnTo>
                    <a:cubicBezTo>
                      <a:pt x="1378" y="306"/>
                      <a:pt x="1391" y="323"/>
                      <a:pt x="1388" y="341"/>
                    </a:cubicBezTo>
                    <a:cubicBezTo>
                      <a:pt x="1386" y="360"/>
                      <a:pt x="1369" y="372"/>
                      <a:pt x="1351" y="370"/>
                    </a:cubicBezTo>
                    <a:close/>
                    <a:moveTo>
                      <a:pt x="889" y="303"/>
                    </a:moveTo>
                    <a:lnTo>
                      <a:pt x="691" y="274"/>
                    </a:lnTo>
                    <a:cubicBezTo>
                      <a:pt x="673" y="271"/>
                      <a:pt x="660" y="254"/>
                      <a:pt x="663" y="236"/>
                    </a:cubicBezTo>
                    <a:cubicBezTo>
                      <a:pt x="665" y="218"/>
                      <a:pt x="682" y="205"/>
                      <a:pt x="700" y="208"/>
                    </a:cubicBezTo>
                    <a:lnTo>
                      <a:pt x="898" y="237"/>
                    </a:lnTo>
                    <a:cubicBezTo>
                      <a:pt x="917" y="239"/>
                      <a:pt x="929" y="256"/>
                      <a:pt x="927" y="274"/>
                    </a:cubicBezTo>
                    <a:cubicBezTo>
                      <a:pt x="924" y="293"/>
                      <a:pt x="907" y="305"/>
                      <a:pt x="889" y="303"/>
                    </a:cubicBezTo>
                    <a:close/>
                    <a:moveTo>
                      <a:pt x="427" y="236"/>
                    </a:moveTo>
                    <a:lnTo>
                      <a:pt x="325" y="221"/>
                    </a:lnTo>
                    <a:cubicBezTo>
                      <a:pt x="307" y="218"/>
                      <a:pt x="294" y="201"/>
                      <a:pt x="297" y="183"/>
                    </a:cubicBezTo>
                    <a:cubicBezTo>
                      <a:pt x="299" y="165"/>
                      <a:pt x="316" y="152"/>
                      <a:pt x="334" y="155"/>
                    </a:cubicBezTo>
                    <a:lnTo>
                      <a:pt x="437" y="170"/>
                    </a:lnTo>
                    <a:cubicBezTo>
                      <a:pt x="455" y="172"/>
                      <a:pt x="467" y="189"/>
                      <a:pt x="465" y="207"/>
                    </a:cubicBezTo>
                    <a:cubicBezTo>
                      <a:pt x="462" y="226"/>
                      <a:pt x="445" y="238"/>
                      <a:pt x="427" y="236"/>
                    </a:cubicBezTo>
                    <a:close/>
                    <a:moveTo>
                      <a:pt x="367" y="395"/>
                    </a:moveTo>
                    <a:lnTo>
                      <a:pt x="0" y="140"/>
                    </a:lnTo>
                    <a:lnTo>
                      <a:pt x="424" y="0"/>
                    </a:lnTo>
                    <a:lnTo>
                      <a:pt x="367" y="395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8" name="Freeform 1079"/>
              <p:cNvSpPr>
                <a:spLocks noEditPoints="1"/>
              </p:cNvSpPr>
              <p:nvPr/>
            </p:nvSpPr>
            <p:spPr bwMode="auto">
              <a:xfrm>
                <a:off x="973" y="2001"/>
                <a:ext cx="27" cy="259"/>
              </a:xfrm>
              <a:custGeom>
                <a:avLst/>
                <a:gdLst>
                  <a:gd name="T0" fmla="*/ 0 w 604"/>
                  <a:gd name="T1" fmla="*/ 0 h 3644"/>
                  <a:gd name="T2" fmla="*/ 0 w 604"/>
                  <a:gd name="T3" fmla="*/ 0 h 3644"/>
                  <a:gd name="T4" fmla="*/ 0 w 604"/>
                  <a:gd name="T5" fmla="*/ 0 h 3644"/>
                  <a:gd name="T6" fmla="*/ 0 w 604"/>
                  <a:gd name="T7" fmla="*/ 0 h 3644"/>
                  <a:gd name="T8" fmla="*/ 0 w 604"/>
                  <a:gd name="T9" fmla="*/ 0 h 3644"/>
                  <a:gd name="T10" fmla="*/ 0 w 604"/>
                  <a:gd name="T11" fmla="*/ 0 h 3644"/>
                  <a:gd name="T12" fmla="*/ 0 w 604"/>
                  <a:gd name="T13" fmla="*/ 0 h 3644"/>
                  <a:gd name="T14" fmla="*/ 0 w 604"/>
                  <a:gd name="T15" fmla="*/ 0 h 3644"/>
                  <a:gd name="T16" fmla="*/ 0 w 604"/>
                  <a:gd name="T17" fmla="*/ 0 h 3644"/>
                  <a:gd name="T18" fmla="*/ 0 w 604"/>
                  <a:gd name="T19" fmla="*/ 0 h 3644"/>
                  <a:gd name="T20" fmla="*/ 0 w 604"/>
                  <a:gd name="T21" fmla="*/ 0 h 3644"/>
                  <a:gd name="T22" fmla="*/ 0 w 604"/>
                  <a:gd name="T23" fmla="*/ 0 h 3644"/>
                  <a:gd name="T24" fmla="*/ 0 w 604"/>
                  <a:gd name="T25" fmla="*/ 0 h 3644"/>
                  <a:gd name="T26" fmla="*/ 0 w 604"/>
                  <a:gd name="T27" fmla="*/ 0 h 3644"/>
                  <a:gd name="T28" fmla="*/ 0 w 604"/>
                  <a:gd name="T29" fmla="*/ 0 h 3644"/>
                  <a:gd name="T30" fmla="*/ 0 w 604"/>
                  <a:gd name="T31" fmla="*/ 0 h 3644"/>
                  <a:gd name="T32" fmla="*/ 0 w 604"/>
                  <a:gd name="T33" fmla="*/ 0 h 3644"/>
                  <a:gd name="T34" fmla="*/ 0 w 604"/>
                  <a:gd name="T35" fmla="*/ 0 h 3644"/>
                  <a:gd name="T36" fmla="*/ 0 w 604"/>
                  <a:gd name="T37" fmla="*/ 0 h 3644"/>
                  <a:gd name="T38" fmla="*/ 0 w 604"/>
                  <a:gd name="T39" fmla="*/ 0 h 3644"/>
                  <a:gd name="T40" fmla="*/ 0 w 604"/>
                  <a:gd name="T41" fmla="*/ 0 h 3644"/>
                  <a:gd name="T42" fmla="*/ 0 w 604"/>
                  <a:gd name="T43" fmla="*/ 0 h 3644"/>
                  <a:gd name="T44" fmla="*/ 0 w 604"/>
                  <a:gd name="T45" fmla="*/ 1 h 3644"/>
                  <a:gd name="T46" fmla="*/ 0 w 604"/>
                  <a:gd name="T47" fmla="*/ 1 h 3644"/>
                  <a:gd name="T48" fmla="*/ 0 w 604"/>
                  <a:gd name="T49" fmla="*/ 1 h 3644"/>
                  <a:gd name="T50" fmla="*/ 0 w 604"/>
                  <a:gd name="T51" fmla="*/ 0 h 3644"/>
                  <a:gd name="T52" fmla="*/ 0 w 604"/>
                  <a:gd name="T53" fmla="*/ 0 h 3644"/>
                  <a:gd name="T54" fmla="*/ 0 w 604"/>
                  <a:gd name="T55" fmla="*/ 0 h 3644"/>
                  <a:gd name="T56" fmla="*/ 0 w 604"/>
                  <a:gd name="T57" fmla="*/ 1 h 3644"/>
                  <a:gd name="T58" fmla="*/ 0 w 604"/>
                  <a:gd name="T59" fmla="*/ 1 h 3644"/>
                  <a:gd name="T60" fmla="*/ 0 w 604"/>
                  <a:gd name="T61" fmla="*/ 1 h 3644"/>
                  <a:gd name="T62" fmla="*/ 0 w 604"/>
                  <a:gd name="T63" fmla="*/ 1 h 3644"/>
                  <a:gd name="T64" fmla="*/ 0 w 604"/>
                  <a:gd name="T65" fmla="*/ 1 h 3644"/>
                  <a:gd name="T66" fmla="*/ 0 w 604"/>
                  <a:gd name="T67" fmla="*/ 1 h 3644"/>
                  <a:gd name="T68" fmla="*/ 0 w 604"/>
                  <a:gd name="T69" fmla="*/ 1 h 3644"/>
                  <a:gd name="T70" fmla="*/ 0 w 604"/>
                  <a:gd name="T71" fmla="*/ 1 h 3644"/>
                  <a:gd name="T72" fmla="*/ 0 w 604"/>
                  <a:gd name="T73" fmla="*/ 1 h 3644"/>
                  <a:gd name="T74" fmla="*/ 0 w 604"/>
                  <a:gd name="T75" fmla="*/ 1 h 3644"/>
                  <a:gd name="T76" fmla="*/ 0 w 604"/>
                  <a:gd name="T77" fmla="*/ 1 h 3644"/>
                  <a:gd name="T78" fmla="*/ 0 w 604"/>
                  <a:gd name="T79" fmla="*/ 1 h 3644"/>
                  <a:gd name="T80" fmla="*/ 0 w 604"/>
                  <a:gd name="T81" fmla="*/ 1 h 3644"/>
                  <a:gd name="T82" fmla="*/ 0 w 604"/>
                  <a:gd name="T83" fmla="*/ 1 h 3644"/>
                  <a:gd name="T84" fmla="*/ 0 w 604"/>
                  <a:gd name="T85" fmla="*/ 1 h 3644"/>
                  <a:gd name="T86" fmla="*/ 0 w 604"/>
                  <a:gd name="T87" fmla="*/ 1 h 3644"/>
                  <a:gd name="T88" fmla="*/ 0 w 604"/>
                  <a:gd name="T89" fmla="*/ 1 h 3644"/>
                  <a:gd name="T90" fmla="*/ 0 w 604"/>
                  <a:gd name="T91" fmla="*/ 1 h 3644"/>
                  <a:gd name="T92" fmla="*/ 0 w 604"/>
                  <a:gd name="T93" fmla="*/ 1 h 3644"/>
                  <a:gd name="T94" fmla="*/ 0 w 604"/>
                  <a:gd name="T95" fmla="*/ 1 h 3644"/>
                  <a:gd name="T96" fmla="*/ 0 w 604"/>
                  <a:gd name="T97" fmla="*/ 1 h 3644"/>
                  <a:gd name="T98" fmla="*/ 0 w 604"/>
                  <a:gd name="T99" fmla="*/ 1 h 3644"/>
                  <a:gd name="T100" fmla="*/ 0 w 604"/>
                  <a:gd name="T101" fmla="*/ 1 h 3644"/>
                  <a:gd name="T102" fmla="*/ 0 w 604"/>
                  <a:gd name="T103" fmla="*/ 1 h 3644"/>
                  <a:gd name="T104" fmla="*/ 0 w 604"/>
                  <a:gd name="T105" fmla="*/ 1 h 3644"/>
                  <a:gd name="T106" fmla="*/ 0 w 604"/>
                  <a:gd name="T107" fmla="*/ 1 h 3644"/>
                  <a:gd name="T108" fmla="*/ 0 w 604"/>
                  <a:gd name="T109" fmla="*/ 1 h 3644"/>
                  <a:gd name="T110" fmla="*/ 0 w 604"/>
                  <a:gd name="T111" fmla="*/ 1 h 3644"/>
                  <a:gd name="T112" fmla="*/ 0 w 604"/>
                  <a:gd name="T113" fmla="*/ 1 h 3644"/>
                  <a:gd name="T114" fmla="*/ 0 w 604"/>
                  <a:gd name="T115" fmla="*/ 1 h 3644"/>
                  <a:gd name="T116" fmla="*/ 0 w 604"/>
                  <a:gd name="T117" fmla="*/ 1 h 3644"/>
                  <a:gd name="T118" fmla="*/ 0 w 604"/>
                  <a:gd name="T119" fmla="*/ 1 h 364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04"/>
                  <a:gd name="T181" fmla="*/ 0 h 3644"/>
                  <a:gd name="T182" fmla="*/ 604 w 604"/>
                  <a:gd name="T183" fmla="*/ 3644 h 364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04" h="3644">
                    <a:moveTo>
                      <a:pt x="602" y="39"/>
                    </a:moveTo>
                    <a:lnTo>
                      <a:pt x="579" y="238"/>
                    </a:lnTo>
                    <a:cubicBezTo>
                      <a:pt x="577" y="256"/>
                      <a:pt x="561" y="269"/>
                      <a:pt x="542" y="267"/>
                    </a:cubicBezTo>
                    <a:cubicBezTo>
                      <a:pt x="524" y="265"/>
                      <a:pt x="511" y="249"/>
                      <a:pt x="513" y="230"/>
                    </a:cubicBezTo>
                    <a:lnTo>
                      <a:pt x="536" y="32"/>
                    </a:lnTo>
                    <a:cubicBezTo>
                      <a:pt x="538" y="13"/>
                      <a:pt x="555" y="0"/>
                      <a:pt x="573" y="2"/>
                    </a:cubicBezTo>
                    <a:cubicBezTo>
                      <a:pt x="591" y="4"/>
                      <a:pt x="604" y="21"/>
                      <a:pt x="602" y="39"/>
                    </a:cubicBezTo>
                    <a:close/>
                    <a:moveTo>
                      <a:pt x="549" y="503"/>
                    </a:moveTo>
                    <a:lnTo>
                      <a:pt x="526" y="702"/>
                    </a:lnTo>
                    <a:cubicBezTo>
                      <a:pt x="524" y="720"/>
                      <a:pt x="507" y="733"/>
                      <a:pt x="489" y="731"/>
                    </a:cubicBezTo>
                    <a:cubicBezTo>
                      <a:pt x="471" y="729"/>
                      <a:pt x="457" y="712"/>
                      <a:pt x="460" y="694"/>
                    </a:cubicBezTo>
                    <a:lnTo>
                      <a:pt x="482" y="495"/>
                    </a:lnTo>
                    <a:cubicBezTo>
                      <a:pt x="485" y="477"/>
                      <a:pt x="501" y="464"/>
                      <a:pt x="519" y="466"/>
                    </a:cubicBezTo>
                    <a:cubicBezTo>
                      <a:pt x="538" y="468"/>
                      <a:pt x="551" y="485"/>
                      <a:pt x="549" y="503"/>
                    </a:cubicBezTo>
                    <a:close/>
                    <a:moveTo>
                      <a:pt x="495" y="966"/>
                    </a:moveTo>
                    <a:lnTo>
                      <a:pt x="472" y="1165"/>
                    </a:lnTo>
                    <a:cubicBezTo>
                      <a:pt x="470" y="1183"/>
                      <a:pt x="454" y="1197"/>
                      <a:pt x="435" y="1194"/>
                    </a:cubicBezTo>
                    <a:cubicBezTo>
                      <a:pt x="417" y="1192"/>
                      <a:pt x="404" y="1176"/>
                      <a:pt x="406" y="1157"/>
                    </a:cubicBezTo>
                    <a:lnTo>
                      <a:pt x="429" y="959"/>
                    </a:lnTo>
                    <a:cubicBezTo>
                      <a:pt x="431" y="941"/>
                      <a:pt x="448" y="927"/>
                      <a:pt x="466" y="930"/>
                    </a:cubicBezTo>
                    <a:cubicBezTo>
                      <a:pt x="484" y="932"/>
                      <a:pt x="497" y="948"/>
                      <a:pt x="495" y="966"/>
                    </a:cubicBezTo>
                    <a:close/>
                    <a:moveTo>
                      <a:pt x="442" y="1430"/>
                    </a:moveTo>
                    <a:lnTo>
                      <a:pt x="419" y="1629"/>
                    </a:lnTo>
                    <a:cubicBezTo>
                      <a:pt x="417" y="1647"/>
                      <a:pt x="400" y="1660"/>
                      <a:pt x="382" y="1658"/>
                    </a:cubicBezTo>
                    <a:cubicBezTo>
                      <a:pt x="363" y="1656"/>
                      <a:pt x="350" y="1639"/>
                      <a:pt x="352" y="1621"/>
                    </a:cubicBezTo>
                    <a:lnTo>
                      <a:pt x="375" y="1422"/>
                    </a:lnTo>
                    <a:cubicBezTo>
                      <a:pt x="378" y="1404"/>
                      <a:pt x="394" y="1391"/>
                      <a:pt x="412" y="1393"/>
                    </a:cubicBezTo>
                    <a:cubicBezTo>
                      <a:pt x="431" y="1395"/>
                      <a:pt x="444" y="1412"/>
                      <a:pt x="442" y="1430"/>
                    </a:cubicBezTo>
                    <a:close/>
                    <a:moveTo>
                      <a:pt x="388" y="1894"/>
                    </a:moveTo>
                    <a:lnTo>
                      <a:pt x="365" y="2092"/>
                    </a:lnTo>
                    <a:cubicBezTo>
                      <a:pt x="363" y="2111"/>
                      <a:pt x="347" y="2124"/>
                      <a:pt x="328" y="2122"/>
                    </a:cubicBezTo>
                    <a:cubicBezTo>
                      <a:pt x="310" y="2119"/>
                      <a:pt x="297" y="2103"/>
                      <a:pt x="299" y="2085"/>
                    </a:cubicBezTo>
                    <a:lnTo>
                      <a:pt x="322" y="1886"/>
                    </a:lnTo>
                    <a:cubicBezTo>
                      <a:pt x="324" y="1868"/>
                      <a:pt x="341" y="1855"/>
                      <a:pt x="359" y="1857"/>
                    </a:cubicBezTo>
                    <a:cubicBezTo>
                      <a:pt x="377" y="1859"/>
                      <a:pt x="390" y="1875"/>
                      <a:pt x="388" y="1894"/>
                    </a:cubicBezTo>
                    <a:close/>
                    <a:moveTo>
                      <a:pt x="335" y="2357"/>
                    </a:moveTo>
                    <a:lnTo>
                      <a:pt x="312" y="2556"/>
                    </a:lnTo>
                    <a:cubicBezTo>
                      <a:pt x="310" y="2574"/>
                      <a:pt x="293" y="2587"/>
                      <a:pt x="275" y="2585"/>
                    </a:cubicBezTo>
                    <a:cubicBezTo>
                      <a:pt x="256" y="2583"/>
                      <a:pt x="243" y="2567"/>
                      <a:pt x="245" y="2548"/>
                    </a:cubicBezTo>
                    <a:lnTo>
                      <a:pt x="268" y="2350"/>
                    </a:lnTo>
                    <a:cubicBezTo>
                      <a:pt x="270" y="2331"/>
                      <a:pt x="287" y="2318"/>
                      <a:pt x="305" y="2320"/>
                    </a:cubicBezTo>
                    <a:cubicBezTo>
                      <a:pt x="324" y="2322"/>
                      <a:pt x="337" y="2339"/>
                      <a:pt x="335" y="2357"/>
                    </a:cubicBezTo>
                    <a:close/>
                    <a:moveTo>
                      <a:pt x="281" y="2821"/>
                    </a:moveTo>
                    <a:lnTo>
                      <a:pt x="258" y="3019"/>
                    </a:lnTo>
                    <a:cubicBezTo>
                      <a:pt x="256" y="3038"/>
                      <a:pt x="239" y="3051"/>
                      <a:pt x="221" y="3049"/>
                    </a:cubicBezTo>
                    <a:cubicBezTo>
                      <a:pt x="203" y="3047"/>
                      <a:pt x="190" y="3030"/>
                      <a:pt x="192" y="3012"/>
                    </a:cubicBezTo>
                    <a:lnTo>
                      <a:pt x="215" y="2813"/>
                    </a:lnTo>
                    <a:cubicBezTo>
                      <a:pt x="217" y="2795"/>
                      <a:pt x="233" y="2782"/>
                      <a:pt x="252" y="2784"/>
                    </a:cubicBezTo>
                    <a:cubicBezTo>
                      <a:pt x="270" y="2786"/>
                      <a:pt x="283" y="2803"/>
                      <a:pt x="281" y="2821"/>
                    </a:cubicBezTo>
                    <a:close/>
                    <a:moveTo>
                      <a:pt x="228" y="3284"/>
                    </a:moveTo>
                    <a:lnTo>
                      <a:pt x="224" y="3316"/>
                    </a:lnTo>
                    <a:cubicBezTo>
                      <a:pt x="222" y="3335"/>
                      <a:pt x="205" y="3348"/>
                      <a:pt x="187" y="3346"/>
                    </a:cubicBezTo>
                    <a:cubicBezTo>
                      <a:pt x="169" y="3344"/>
                      <a:pt x="155" y="3327"/>
                      <a:pt x="158" y="3309"/>
                    </a:cubicBezTo>
                    <a:lnTo>
                      <a:pt x="161" y="3277"/>
                    </a:lnTo>
                    <a:cubicBezTo>
                      <a:pt x="163" y="3258"/>
                      <a:pt x="180" y="3245"/>
                      <a:pt x="198" y="3247"/>
                    </a:cubicBezTo>
                    <a:cubicBezTo>
                      <a:pt x="217" y="3250"/>
                      <a:pt x="230" y="3266"/>
                      <a:pt x="228" y="3284"/>
                    </a:cubicBezTo>
                    <a:close/>
                    <a:moveTo>
                      <a:pt x="397" y="3269"/>
                    </a:moveTo>
                    <a:lnTo>
                      <a:pt x="152" y="3644"/>
                    </a:lnTo>
                    <a:lnTo>
                      <a:pt x="0" y="3224"/>
                    </a:lnTo>
                    <a:lnTo>
                      <a:pt x="397" y="3269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59" name="Freeform 1080"/>
              <p:cNvSpPr>
                <a:spLocks noEditPoints="1"/>
              </p:cNvSpPr>
              <p:nvPr/>
            </p:nvSpPr>
            <p:spPr bwMode="auto">
              <a:xfrm>
                <a:off x="668" y="1602"/>
                <a:ext cx="268" cy="663"/>
              </a:xfrm>
              <a:custGeom>
                <a:avLst/>
                <a:gdLst>
                  <a:gd name="T0" fmla="*/ 0 w 6029"/>
                  <a:gd name="T1" fmla="*/ 0 h 9321"/>
                  <a:gd name="T2" fmla="*/ 0 w 6029"/>
                  <a:gd name="T3" fmla="*/ 0 h 9321"/>
                  <a:gd name="T4" fmla="*/ 0 w 6029"/>
                  <a:gd name="T5" fmla="*/ 0 h 9321"/>
                  <a:gd name="T6" fmla="*/ 0 w 6029"/>
                  <a:gd name="T7" fmla="*/ 0 h 9321"/>
                  <a:gd name="T8" fmla="*/ 0 w 6029"/>
                  <a:gd name="T9" fmla="*/ 0 h 9321"/>
                  <a:gd name="T10" fmla="*/ 0 w 6029"/>
                  <a:gd name="T11" fmla="*/ 0 h 9321"/>
                  <a:gd name="T12" fmla="*/ 0 w 6029"/>
                  <a:gd name="T13" fmla="*/ 0 h 9321"/>
                  <a:gd name="T14" fmla="*/ 0 w 6029"/>
                  <a:gd name="T15" fmla="*/ 0 h 9321"/>
                  <a:gd name="T16" fmla="*/ 0 w 6029"/>
                  <a:gd name="T17" fmla="*/ 0 h 9321"/>
                  <a:gd name="T18" fmla="*/ 0 w 6029"/>
                  <a:gd name="T19" fmla="*/ 1 h 9321"/>
                  <a:gd name="T20" fmla="*/ 0 w 6029"/>
                  <a:gd name="T21" fmla="*/ 1 h 9321"/>
                  <a:gd name="T22" fmla="*/ 0 w 6029"/>
                  <a:gd name="T23" fmla="*/ 1 h 9321"/>
                  <a:gd name="T24" fmla="*/ 0 w 6029"/>
                  <a:gd name="T25" fmla="*/ 1 h 9321"/>
                  <a:gd name="T26" fmla="*/ 0 w 6029"/>
                  <a:gd name="T27" fmla="*/ 1 h 9321"/>
                  <a:gd name="T28" fmla="*/ 0 w 6029"/>
                  <a:gd name="T29" fmla="*/ 1 h 9321"/>
                  <a:gd name="T30" fmla="*/ 0 w 6029"/>
                  <a:gd name="T31" fmla="*/ 1 h 9321"/>
                  <a:gd name="T32" fmla="*/ 0 w 6029"/>
                  <a:gd name="T33" fmla="*/ 1 h 9321"/>
                  <a:gd name="T34" fmla="*/ 0 w 6029"/>
                  <a:gd name="T35" fmla="*/ 1 h 9321"/>
                  <a:gd name="T36" fmla="*/ 0 w 6029"/>
                  <a:gd name="T37" fmla="*/ 1 h 9321"/>
                  <a:gd name="T38" fmla="*/ 0 w 6029"/>
                  <a:gd name="T39" fmla="*/ 1 h 9321"/>
                  <a:gd name="T40" fmla="*/ 0 w 6029"/>
                  <a:gd name="T41" fmla="*/ 1 h 9321"/>
                  <a:gd name="T42" fmla="*/ 0 w 6029"/>
                  <a:gd name="T43" fmla="*/ 1 h 9321"/>
                  <a:gd name="T44" fmla="*/ 0 w 6029"/>
                  <a:gd name="T45" fmla="*/ 1 h 9321"/>
                  <a:gd name="T46" fmla="*/ 0 w 6029"/>
                  <a:gd name="T47" fmla="*/ 1 h 9321"/>
                  <a:gd name="T48" fmla="*/ 0 w 6029"/>
                  <a:gd name="T49" fmla="*/ 1 h 9321"/>
                  <a:gd name="T50" fmla="*/ 0 w 6029"/>
                  <a:gd name="T51" fmla="*/ 2 h 9321"/>
                  <a:gd name="T52" fmla="*/ 0 w 6029"/>
                  <a:gd name="T53" fmla="*/ 2 h 9321"/>
                  <a:gd name="T54" fmla="*/ 0 w 6029"/>
                  <a:gd name="T55" fmla="*/ 2 h 9321"/>
                  <a:gd name="T56" fmla="*/ 0 w 6029"/>
                  <a:gd name="T57" fmla="*/ 2 h 9321"/>
                  <a:gd name="T58" fmla="*/ 0 w 6029"/>
                  <a:gd name="T59" fmla="*/ 2 h 9321"/>
                  <a:gd name="T60" fmla="*/ 0 w 6029"/>
                  <a:gd name="T61" fmla="*/ 2 h 9321"/>
                  <a:gd name="T62" fmla="*/ 0 w 6029"/>
                  <a:gd name="T63" fmla="*/ 2 h 9321"/>
                  <a:gd name="T64" fmla="*/ 0 w 6029"/>
                  <a:gd name="T65" fmla="*/ 2 h 9321"/>
                  <a:gd name="T66" fmla="*/ 0 w 6029"/>
                  <a:gd name="T67" fmla="*/ 2 h 9321"/>
                  <a:gd name="T68" fmla="*/ 0 w 6029"/>
                  <a:gd name="T69" fmla="*/ 2 h 9321"/>
                  <a:gd name="T70" fmla="*/ 0 w 6029"/>
                  <a:gd name="T71" fmla="*/ 2 h 9321"/>
                  <a:gd name="T72" fmla="*/ 0 w 6029"/>
                  <a:gd name="T73" fmla="*/ 2 h 9321"/>
                  <a:gd name="T74" fmla="*/ 0 w 6029"/>
                  <a:gd name="T75" fmla="*/ 2 h 9321"/>
                  <a:gd name="T76" fmla="*/ 0 w 6029"/>
                  <a:gd name="T77" fmla="*/ 2 h 9321"/>
                  <a:gd name="T78" fmla="*/ 0 w 6029"/>
                  <a:gd name="T79" fmla="*/ 2 h 9321"/>
                  <a:gd name="T80" fmla="*/ 0 w 6029"/>
                  <a:gd name="T81" fmla="*/ 2 h 9321"/>
                  <a:gd name="T82" fmla="*/ 0 w 6029"/>
                  <a:gd name="T83" fmla="*/ 2 h 9321"/>
                  <a:gd name="T84" fmla="*/ 0 w 6029"/>
                  <a:gd name="T85" fmla="*/ 3 h 9321"/>
                  <a:gd name="T86" fmla="*/ 0 w 6029"/>
                  <a:gd name="T87" fmla="*/ 3 h 9321"/>
                  <a:gd name="T88" fmla="*/ 0 w 6029"/>
                  <a:gd name="T89" fmla="*/ 3 h 9321"/>
                  <a:gd name="T90" fmla="*/ 0 w 6029"/>
                  <a:gd name="T91" fmla="*/ 3 h 9321"/>
                  <a:gd name="T92" fmla="*/ 0 w 6029"/>
                  <a:gd name="T93" fmla="*/ 3 h 9321"/>
                  <a:gd name="T94" fmla="*/ 0 w 6029"/>
                  <a:gd name="T95" fmla="*/ 3 h 9321"/>
                  <a:gd name="T96" fmla="*/ 0 w 6029"/>
                  <a:gd name="T97" fmla="*/ 3 h 9321"/>
                  <a:gd name="T98" fmla="*/ 0 w 6029"/>
                  <a:gd name="T99" fmla="*/ 3 h 9321"/>
                  <a:gd name="T100" fmla="*/ 0 w 6029"/>
                  <a:gd name="T101" fmla="*/ 3 h 9321"/>
                  <a:gd name="T102" fmla="*/ 0 w 6029"/>
                  <a:gd name="T103" fmla="*/ 3 h 9321"/>
                  <a:gd name="T104" fmla="*/ 0 w 6029"/>
                  <a:gd name="T105" fmla="*/ 3 h 9321"/>
                  <a:gd name="T106" fmla="*/ 1 w 6029"/>
                  <a:gd name="T107" fmla="*/ 3 h 9321"/>
                  <a:gd name="T108" fmla="*/ 1 w 6029"/>
                  <a:gd name="T109" fmla="*/ 3 h 93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029"/>
                  <a:gd name="T166" fmla="*/ 0 h 9321"/>
                  <a:gd name="T167" fmla="*/ 6029 w 6029"/>
                  <a:gd name="T168" fmla="*/ 9321 h 93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029" h="9321">
                    <a:moveTo>
                      <a:pt x="66" y="20"/>
                    </a:moveTo>
                    <a:lnTo>
                      <a:pt x="174" y="188"/>
                    </a:lnTo>
                    <a:cubicBezTo>
                      <a:pt x="184" y="204"/>
                      <a:pt x="180" y="224"/>
                      <a:pt x="164" y="234"/>
                    </a:cubicBezTo>
                    <a:cubicBezTo>
                      <a:pt x="149" y="244"/>
                      <a:pt x="128" y="240"/>
                      <a:pt x="118" y="224"/>
                    </a:cubicBezTo>
                    <a:lnTo>
                      <a:pt x="10" y="56"/>
                    </a:lnTo>
                    <a:cubicBezTo>
                      <a:pt x="0" y="41"/>
                      <a:pt x="4" y="20"/>
                      <a:pt x="20" y="10"/>
                    </a:cubicBezTo>
                    <a:cubicBezTo>
                      <a:pt x="35" y="0"/>
                      <a:pt x="56" y="5"/>
                      <a:pt x="66" y="20"/>
                    </a:cubicBezTo>
                    <a:close/>
                    <a:moveTo>
                      <a:pt x="319" y="412"/>
                    </a:moveTo>
                    <a:lnTo>
                      <a:pt x="427" y="580"/>
                    </a:lnTo>
                    <a:cubicBezTo>
                      <a:pt x="437" y="596"/>
                      <a:pt x="433" y="616"/>
                      <a:pt x="417" y="626"/>
                    </a:cubicBezTo>
                    <a:cubicBezTo>
                      <a:pt x="402" y="636"/>
                      <a:pt x="381" y="632"/>
                      <a:pt x="371" y="616"/>
                    </a:cubicBezTo>
                    <a:lnTo>
                      <a:pt x="263" y="448"/>
                    </a:lnTo>
                    <a:cubicBezTo>
                      <a:pt x="253" y="433"/>
                      <a:pt x="257" y="412"/>
                      <a:pt x="273" y="402"/>
                    </a:cubicBezTo>
                    <a:cubicBezTo>
                      <a:pt x="288" y="392"/>
                      <a:pt x="309" y="397"/>
                      <a:pt x="319" y="412"/>
                    </a:cubicBezTo>
                    <a:close/>
                    <a:moveTo>
                      <a:pt x="572" y="804"/>
                    </a:moveTo>
                    <a:lnTo>
                      <a:pt x="680" y="972"/>
                    </a:lnTo>
                    <a:cubicBezTo>
                      <a:pt x="690" y="988"/>
                      <a:pt x="686" y="1008"/>
                      <a:pt x="670" y="1018"/>
                    </a:cubicBezTo>
                    <a:cubicBezTo>
                      <a:pt x="655" y="1028"/>
                      <a:pt x="634" y="1024"/>
                      <a:pt x="624" y="1008"/>
                    </a:cubicBezTo>
                    <a:lnTo>
                      <a:pt x="516" y="840"/>
                    </a:lnTo>
                    <a:cubicBezTo>
                      <a:pt x="506" y="825"/>
                      <a:pt x="510" y="804"/>
                      <a:pt x="526" y="794"/>
                    </a:cubicBezTo>
                    <a:cubicBezTo>
                      <a:pt x="541" y="784"/>
                      <a:pt x="562" y="789"/>
                      <a:pt x="572" y="804"/>
                    </a:cubicBezTo>
                    <a:close/>
                    <a:moveTo>
                      <a:pt x="825" y="1196"/>
                    </a:moveTo>
                    <a:lnTo>
                      <a:pt x="933" y="1364"/>
                    </a:lnTo>
                    <a:cubicBezTo>
                      <a:pt x="943" y="1380"/>
                      <a:pt x="939" y="1400"/>
                      <a:pt x="924" y="1410"/>
                    </a:cubicBezTo>
                    <a:cubicBezTo>
                      <a:pt x="908" y="1420"/>
                      <a:pt x="887" y="1416"/>
                      <a:pt x="877" y="1401"/>
                    </a:cubicBezTo>
                    <a:lnTo>
                      <a:pt x="769" y="1232"/>
                    </a:lnTo>
                    <a:cubicBezTo>
                      <a:pt x="759" y="1217"/>
                      <a:pt x="763" y="1196"/>
                      <a:pt x="779" y="1186"/>
                    </a:cubicBezTo>
                    <a:cubicBezTo>
                      <a:pt x="794" y="1176"/>
                      <a:pt x="815" y="1181"/>
                      <a:pt x="825" y="1196"/>
                    </a:cubicBezTo>
                    <a:close/>
                    <a:moveTo>
                      <a:pt x="1078" y="1588"/>
                    </a:moveTo>
                    <a:lnTo>
                      <a:pt x="1187" y="1756"/>
                    </a:lnTo>
                    <a:cubicBezTo>
                      <a:pt x="1197" y="1772"/>
                      <a:pt x="1192" y="1793"/>
                      <a:pt x="1177" y="1803"/>
                    </a:cubicBezTo>
                    <a:cubicBezTo>
                      <a:pt x="1161" y="1813"/>
                      <a:pt x="1140" y="1808"/>
                      <a:pt x="1131" y="1793"/>
                    </a:cubicBezTo>
                    <a:lnTo>
                      <a:pt x="1022" y="1625"/>
                    </a:lnTo>
                    <a:cubicBezTo>
                      <a:pt x="1012" y="1609"/>
                      <a:pt x="1017" y="1588"/>
                      <a:pt x="1032" y="1578"/>
                    </a:cubicBezTo>
                    <a:cubicBezTo>
                      <a:pt x="1047" y="1569"/>
                      <a:pt x="1068" y="1573"/>
                      <a:pt x="1078" y="1588"/>
                    </a:cubicBezTo>
                    <a:close/>
                    <a:moveTo>
                      <a:pt x="1331" y="1981"/>
                    </a:moveTo>
                    <a:lnTo>
                      <a:pt x="1440" y="2149"/>
                    </a:lnTo>
                    <a:cubicBezTo>
                      <a:pt x="1450" y="2164"/>
                      <a:pt x="1445" y="2185"/>
                      <a:pt x="1430" y="2195"/>
                    </a:cubicBezTo>
                    <a:cubicBezTo>
                      <a:pt x="1414" y="2205"/>
                      <a:pt x="1394" y="2200"/>
                      <a:pt x="1384" y="2185"/>
                    </a:cubicBezTo>
                    <a:lnTo>
                      <a:pt x="1275" y="2017"/>
                    </a:lnTo>
                    <a:cubicBezTo>
                      <a:pt x="1265" y="2001"/>
                      <a:pt x="1270" y="1981"/>
                      <a:pt x="1285" y="1971"/>
                    </a:cubicBezTo>
                    <a:cubicBezTo>
                      <a:pt x="1301" y="1961"/>
                      <a:pt x="1321" y="1965"/>
                      <a:pt x="1331" y="1981"/>
                    </a:cubicBezTo>
                    <a:close/>
                    <a:moveTo>
                      <a:pt x="1584" y="2373"/>
                    </a:moveTo>
                    <a:lnTo>
                      <a:pt x="1693" y="2541"/>
                    </a:lnTo>
                    <a:cubicBezTo>
                      <a:pt x="1703" y="2556"/>
                      <a:pt x="1698" y="2577"/>
                      <a:pt x="1683" y="2587"/>
                    </a:cubicBezTo>
                    <a:cubicBezTo>
                      <a:pt x="1667" y="2597"/>
                      <a:pt x="1647" y="2592"/>
                      <a:pt x="1637" y="2577"/>
                    </a:cubicBezTo>
                    <a:lnTo>
                      <a:pt x="1528" y="2409"/>
                    </a:lnTo>
                    <a:cubicBezTo>
                      <a:pt x="1518" y="2393"/>
                      <a:pt x="1523" y="2373"/>
                      <a:pt x="1538" y="2363"/>
                    </a:cubicBezTo>
                    <a:cubicBezTo>
                      <a:pt x="1554" y="2353"/>
                      <a:pt x="1574" y="2357"/>
                      <a:pt x="1584" y="2373"/>
                    </a:cubicBezTo>
                    <a:close/>
                    <a:moveTo>
                      <a:pt x="1837" y="2765"/>
                    </a:moveTo>
                    <a:lnTo>
                      <a:pt x="1946" y="2933"/>
                    </a:lnTo>
                    <a:cubicBezTo>
                      <a:pt x="1956" y="2948"/>
                      <a:pt x="1951" y="2969"/>
                      <a:pt x="1936" y="2979"/>
                    </a:cubicBezTo>
                    <a:cubicBezTo>
                      <a:pt x="1920" y="2989"/>
                      <a:pt x="1900" y="2984"/>
                      <a:pt x="1890" y="2969"/>
                    </a:cubicBezTo>
                    <a:lnTo>
                      <a:pt x="1781" y="2801"/>
                    </a:lnTo>
                    <a:cubicBezTo>
                      <a:pt x="1771" y="2785"/>
                      <a:pt x="1776" y="2765"/>
                      <a:pt x="1791" y="2755"/>
                    </a:cubicBezTo>
                    <a:cubicBezTo>
                      <a:pt x="1807" y="2745"/>
                      <a:pt x="1827" y="2749"/>
                      <a:pt x="1837" y="2765"/>
                    </a:cubicBezTo>
                    <a:close/>
                    <a:moveTo>
                      <a:pt x="2090" y="3157"/>
                    </a:moveTo>
                    <a:lnTo>
                      <a:pt x="2199" y="3325"/>
                    </a:lnTo>
                    <a:cubicBezTo>
                      <a:pt x="2209" y="3340"/>
                      <a:pt x="2204" y="3361"/>
                      <a:pt x="2189" y="3371"/>
                    </a:cubicBezTo>
                    <a:cubicBezTo>
                      <a:pt x="2173" y="3381"/>
                      <a:pt x="2153" y="3376"/>
                      <a:pt x="2143" y="3361"/>
                    </a:cubicBezTo>
                    <a:lnTo>
                      <a:pt x="2034" y="3193"/>
                    </a:lnTo>
                    <a:cubicBezTo>
                      <a:pt x="2024" y="3177"/>
                      <a:pt x="2029" y="3157"/>
                      <a:pt x="2044" y="3147"/>
                    </a:cubicBezTo>
                    <a:cubicBezTo>
                      <a:pt x="2060" y="3137"/>
                      <a:pt x="2080" y="3141"/>
                      <a:pt x="2090" y="3157"/>
                    </a:cubicBezTo>
                    <a:close/>
                    <a:moveTo>
                      <a:pt x="2343" y="3549"/>
                    </a:moveTo>
                    <a:lnTo>
                      <a:pt x="2452" y="3717"/>
                    </a:lnTo>
                    <a:cubicBezTo>
                      <a:pt x="2462" y="3732"/>
                      <a:pt x="2457" y="3753"/>
                      <a:pt x="2442" y="3763"/>
                    </a:cubicBezTo>
                    <a:cubicBezTo>
                      <a:pt x="2426" y="3773"/>
                      <a:pt x="2406" y="3769"/>
                      <a:pt x="2396" y="3753"/>
                    </a:cubicBezTo>
                    <a:lnTo>
                      <a:pt x="2287" y="3585"/>
                    </a:lnTo>
                    <a:cubicBezTo>
                      <a:pt x="2277" y="3570"/>
                      <a:pt x="2282" y="3549"/>
                      <a:pt x="2297" y="3539"/>
                    </a:cubicBezTo>
                    <a:cubicBezTo>
                      <a:pt x="2313" y="3529"/>
                      <a:pt x="2333" y="3533"/>
                      <a:pt x="2343" y="3549"/>
                    </a:cubicBezTo>
                    <a:close/>
                    <a:moveTo>
                      <a:pt x="2596" y="3941"/>
                    </a:moveTo>
                    <a:lnTo>
                      <a:pt x="2705" y="4109"/>
                    </a:lnTo>
                    <a:cubicBezTo>
                      <a:pt x="2715" y="4124"/>
                      <a:pt x="2710" y="4145"/>
                      <a:pt x="2695" y="4155"/>
                    </a:cubicBezTo>
                    <a:cubicBezTo>
                      <a:pt x="2680" y="4165"/>
                      <a:pt x="2659" y="4161"/>
                      <a:pt x="2649" y="4145"/>
                    </a:cubicBezTo>
                    <a:lnTo>
                      <a:pt x="2540" y="3977"/>
                    </a:lnTo>
                    <a:cubicBezTo>
                      <a:pt x="2530" y="3962"/>
                      <a:pt x="2535" y="3941"/>
                      <a:pt x="2550" y="3931"/>
                    </a:cubicBezTo>
                    <a:cubicBezTo>
                      <a:pt x="2566" y="3921"/>
                      <a:pt x="2586" y="3926"/>
                      <a:pt x="2596" y="3941"/>
                    </a:cubicBezTo>
                    <a:close/>
                    <a:moveTo>
                      <a:pt x="2850" y="4333"/>
                    </a:moveTo>
                    <a:lnTo>
                      <a:pt x="2958" y="4501"/>
                    </a:lnTo>
                    <a:cubicBezTo>
                      <a:pt x="2968" y="4517"/>
                      <a:pt x="2964" y="4537"/>
                      <a:pt x="2948" y="4547"/>
                    </a:cubicBezTo>
                    <a:cubicBezTo>
                      <a:pt x="2933" y="4557"/>
                      <a:pt x="2912" y="4553"/>
                      <a:pt x="2902" y="4537"/>
                    </a:cubicBezTo>
                    <a:lnTo>
                      <a:pt x="2794" y="4369"/>
                    </a:lnTo>
                    <a:cubicBezTo>
                      <a:pt x="2784" y="4354"/>
                      <a:pt x="2788" y="4333"/>
                      <a:pt x="2803" y="4323"/>
                    </a:cubicBezTo>
                    <a:cubicBezTo>
                      <a:pt x="2819" y="4313"/>
                      <a:pt x="2840" y="4318"/>
                      <a:pt x="2850" y="4333"/>
                    </a:cubicBezTo>
                    <a:close/>
                    <a:moveTo>
                      <a:pt x="3103" y="4725"/>
                    </a:moveTo>
                    <a:lnTo>
                      <a:pt x="3211" y="4893"/>
                    </a:lnTo>
                    <a:cubicBezTo>
                      <a:pt x="3221" y="4909"/>
                      <a:pt x="3217" y="4929"/>
                      <a:pt x="3201" y="4939"/>
                    </a:cubicBezTo>
                    <a:cubicBezTo>
                      <a:pt x="3186" y="4949"/>
                      <a:pt x="3165" y="4945"/>
                      <a:pt x="3155" y="4929"/>
                    </a:cubicBezTo>
                    <a:lnTo>
                      <a:pt x="3047" y="4761"/>
                    </a:lnTo>
                    <a:cubicBezTo>
                      <a:pt x="3037" y="4746"/>
                      <a:pt x="3041" y="4725"/>
                      <a:pt x="3056" y="4715"/>
                    </a:cubicBezTo>
                    <a:cubicBezTo>
                      <a:pt x="3072" y="4705"/>
                      <a:pt x="3093" y="4710"/>
                      <a:pt x="3103" y="4725"/>
                    </a:cubicBezTo>
                    <a:close/>
                    <a:moveTo>
                      <a:pt x="3356" y="5117"/>
                    </a:moveTo>
                    <a:lnTo>
                      <a:pt x="3464" y="5285"/>
                    </a:lnTo>
                    <a:cubicBezTo>
                      <a:pt x="3474" y="5301"/>
                      <a:pt x="3470" y="5321"/>
                      <a:pt x="3454" y="5331"/>
                    </a:cubicBezTo>
                    <a:cubicBezTo>
                      <a:pt x="3439" y="5341"/>
                      <a:pt x="3418" y="5337"/>
                      <a:pt x="3408" y="5321"/>
                    </a:cubicBezTo>
                    <a:lnTo>
                      <a:pt x="3300" y="5153"/>
                    </a:lnTo>
                    <a:cubicBezTo>
                      <a:pt x="3290" y="5138"/>
                      <a:pt x="3294" y="5117"/>
                      <a:pt x="3310" y="5107"/>
                    </a:cubicBezTo>
                    <a:cubicBezTo>
                      <a:pt x="3325" y="5097"/>
                      <a:pt x="3346" y="5102"/>
                      <a:pt x="3356" y="5117"/>
                    </a:cubicBezTo>
                    <a:close/>
                    <a:moveTo>
                      <a:pt x="3609" y="5509"/>
                    </a:moveTo>
                    <a:lnTo>
                      <a:pt x="3717" y="5677"/>
                    </a:lnTo>
                    <a:cubicBezTo>
                      <a:pt x="3727" y="5693"/>
                      <a:pt x="3723" y="5713"/>
                      <a:pt x="3707" y="5723"/>
                    </a:cubicBezTo>
                    <a:cubicBezTo>
                      <a:pt x="3692" y="5733"/>
                      <a:pt x="3671" y="5729"/>
                      <a:pt x="3661" y="5714"/>
                    </a:cubicBezTo>
                    <a:lnTo>
                      <a:pt x="3553" y="5545"/>
                    </a:lnTo>
                    <a:cubicBezTo>
                      <a:pt x="3543" y="5530"/>
                      <a:pt x="3547" y="5509"/>
                      <a:pt x="3563" y="5499"/>
                    </a:cubicBezTo>
                    <a:cubicBezTo>
                      <a:pt x="3578" y="5489"/>
                      <a:pt x="3599" y="5494"/>
                      <a:pt x="3609" y="5509"/>
                    </a:cubicBezTo>
                    <a:close/>
                    <a:moveTo>
                      <a:pt x="3862" y="5901"/>
                    </a:moveTo>
                    <a:lnTo>
                      <a:pt x="3970" y="6069"/>
                    </a:lnTo>
                    <a:cubicBezTo>
                      <a:pt x="3980" y="6085"/>
                      <a:pt x="3976" y="6106"/>
                      <a:pt x="3960" y="6116"/>
                    </a:cubicBezTo>
                    <a:cubicBezTo>
                      <a:pt x="3945" y="6126"/>
                      <a:pt x="3924" y="6121"/>
                      <a:pt x="3914" y="6106"/>
                    </a:cubicBezTo>
                    <a:lnTo>
                      <a:pt x="3806" y="5938"/>
                    </a:lnTo>
                    <a:cubicBezTo>
                      <a:pt x="3796" y="5922"/>
                      <a:pt x="3800" y="5901"/>
                      <a:pt x="3816" y="5891"/>
                    </a:cubicBezTo>
                    <a:cubicBezTo>
                      <a:pt x="3831" y="5882"/>
                      <a:pt x="3852" y="5886"/>
                      <a:pt x="3862" y="5901"/>
                    </a:cubicBezTo>
                    <a:close/>
                    <a:moveTo>
                      <a:pt x="4115" y="6294"/>
                    </a:moveTo>
                    <a:lnTo>
                      <a:pt x="4223" y="6462"/>
                    </a:lnTo>
                    <a:cubicBezTo>
                      <a:pt x="4233" y="6477"/>
                      <a:pt x="4229" y="6498"/>
                      <a:pt x="4213" y="6508"/>
                    </a:cubicBezTo>
                    <a:cubicBezTo>
                      <a:pt x="4198" y="6518"/>
                      <a:pt x="4177" y="6513"/>
                      <a:pt x="4167" y="6498"/>
                    </a:cubicBezTo>
                    <a:lnTo>
                      <a:pt x="4059" y="6330"/>
                    </a:lnTo>
                    <a:cubicBezTo>
                      <a:pt x="4049" y="6314"/>
                      <a:pt x="4053" y="6294"/>
                      <a:pt x="4069" y="6284"/>
                    </a:cubicBezTo>
                    <a:cubicBezTo>
                      <a:pt x="4084" y="6274"/>
                      <a:pt x="4105" y="6278"/>
                      <a:pt x="4115" y="6294"/>
                    </a:cubicBezTo>
                    <a:close/>
                    <a:moveTo>
                      <a:pt x="4368" y="6686"/>
                    </a:moveTo>
                    <a:lnTo>
                      <a:pt x="4476" y="6854"/>
                    </a:lnTo>
                    <a:cubicBezTo>
                      <a:pt x="4486" y="6869"/>
                      <a:pt x="4482" y="6890"/>
                      <a:pt x="4466" y="6900"/>
                    </a:cubicBezTo>
                    <a:cubicBezTo>
                      <a:pt x="4451" y="6910"/>
                      <a:pt x="4430" y="6905"/>
                      <a:pt x="4420" y="6890"/>
                    </a:cubicBezTo>
                    <a:lnTo>
                      <a:pt x="4312" y="6722"/>
                    </a:lnTo>
                    <a:cubicBezTo>
                      <a:pt x="4302" y="6706"/>
                      <a:pt x="4306" y="6686"/>
                      <a:pt x="4322" y="6676"/>
                    </a:cubicBezTo>
                    <a:cubicBezTo>
                      <a:pt x="4337" y="6666"/>
                      <a:pt x="4358" y="6670"/>
                      <a:pt x="4368" y="6686"/>
                    </a:cubicBezTo>
                    <a:close/>
                    <a:moveTo>
                      <a:pt x="4621" y="7078"/>
                    </a:moveTo>
                    <a:lnTo>
                      <a:pt x="4729" y="7246"/>
                    </a:lnTo>
                    <a:cubicBezTo>
                      <a:pt x="4739" y="7261"/>
                      <a:pt x="4735" y="7282"/>
                      <a:pt x="4719" y="7292"/>
                    </a:cubicBezTo>
                    <a:cubicBezTo>
                      <a:pt x="4704" y="7302"/>
                      <a:pt x="4683" y="7297"/>
                      <a:pt x="4673" y="7282"/>
                    </a:cubicBezTo>
                    <a:lnTo>
                      <a:pt x="4565" y="7114"/>
                    </a:lnTo>
                    <a:cubicBezTo>
                      <a:pt x="4555" y="7098"/>
                      <a:pt x="4559" y="7078"/>
                      <a:pt x="4575" y="7068"/>
                    </a:cubicBezTo>
                    <a:cubicBezTo>
                      <a:pt x="4590" y="7058"/>
                      <a:pt x="4611" y="7062"/>
                      <a:pt x="4621" y="7078"/>
                    </a:cubicBezTo>
                    <a:close/>
                    <a:moveTo>
                      <a:pt x="4874" y="7470"/>
                    </a:moveTo>
                    <a:lnTo>
                      <a:pt x="4982" y="7638"/>
                    </a:lnTo>
                    <a:cubicBezTo>
                      <a:pt x="4992" y="7653"/>
                      <a:pt x="4988" y="7674"/>
                      <a:pt x="4973" y="7684"/>
                    </a:cubicBezTo>
                    <a:cubicBezTo>
                      <a:pt x="4957" y="7694"/>
                      <a:pt x="4936" y="7689"/>
                      <a:pt x="4926" y="7674"/>
                    </a:cubicBezTo>
                    <a:lnTo>
                      <a:pt x="4818" y="7506"/>
                    </a:lnTo>
                    <a:cubicBezTo>
                      <a:pt x="4808" y="7490"/>
                      <a:pt x="4812" y="7470"/>
                      <a:pt x="4828" y="7460"/>
                    </a:cubicBezTo>
                    <a:cubicBezTo>
                      <a:pt x="4843" y="7450"/>
                      <a:pt x="4864" y="7454"/>
                      <a:pt x="4874" y="7470"/>
                    </a:cubicBezTo>
                    <a:close/>
                    <a:moveTo>
                      <a:pt x="5127" y="7862"/>
                    </a:moveTo>
                    <a:lnTo>
                      <a:pt x="5236" y="8030"/>
                    </a:lnTo>
                    <a:cubicBezTo>
                      <a:pt x="5246" y="8045"/>
                      <a:pt x="5241" y="8066"/>
                      <a:pt x="5226" y="8076"/>
                    </a:cubicBezTo>
                    <a:cubicBezTo>
                      <a:pt x="5210" y="8086"/>
                      <a:pt x="5190" y="8082"/>
                      <a:pt x="5180" y="8066"/>
                    </a:cubicBezTo>
                    <a:lnTo>
                      <a:pt x="5071" y="7898"/>
                    </a:lnTo>
                    <a:cubicBezTo>
                      <a:pt x="5061" y="7883"/>
                      <a:pt x="5066" y="7862"/>
                      <a:pt x="5081" y="7852"/>
                    </a:cubicBezTo>
                    <a:cubicBezTo>
                      <a:pt x="5096" y="7842"/>
                      <a:pt x="5117" y="7846"/>
                      <a:pt x="5127" y="7862"/>
                    </a:cubicBezTo>
                    <a:close/>
                    <a:moveTo>
                      <a:pt x="5380" y="8254"/>
                    </a:moveTo>
                    <a:lnTo>
                      <a:pt x="5489" y="8422"/>
                    </a:lnTo>
                    <a:cubicBezTo>
                      <a:pt x="5499" y="8437"/>
                      <a:pt x="5494" y="8458"/>
                      <a:pt x="5479" y="8468"/>
                    </a:cubicBezTo>
                    <a:cubicBezTo>
                      <a:pt x="5463" y="8478"/>
                      <a:pt x="5443" y="8474"/>
                      <a:pt x="5433" y="8458"/>
                    </a:cubicBezTo>
                    <a:lnTo>
                      <a:pt x="5324" y="8290"/>
                    </a:lnTo>
                    <a:cubicBezTo>
                      <a:pt x="5314" y="8275"/>
                      <a:pt x="5319" y="8254"/>
                      <a:pt x="5334" y="8244"/>
                    </a:cubicBezTo>
                    <a:cubicBezTo>
                      <a:pt x="5350" y="8234"/>
                      <a:pt x="5370" y="8239"/>
                      <a:pt x="5380" y="8254"/>
                    </a:cubicBezTo>
                    <a:close/>
                    <a:moveTo>
                      <a:pt x="5633" y="8646"/>
                    </a:moveTo>
                    <a:lnTo>
                      <a:pt x="5742" y="8814"/>
                    </a:lnTo>
                    <a:cubicBezTo>
                      <a:pt x="5752" y="8830"/>
                      <a:pt x="5747" y="8850"/>
                      <a:pt x="5732" y="8860"/>
                    </a:cubicBezTo>
                    <a:cubicBezTo>
                      <a:pt x="5716" y="8870"/>
                      <a:pt x="5696" y="8866"/>
                      <a:pt x="5686" y="8850"/>
                    </a:cubicBezTo>
                    <a:lnTo>
                      <a:pt x="5577" y="8682"/>
                    </a:lnTo>
                    <a:cubicBezTo>
                      <a:pt x="5567" y="8667"/>
                      <a:pt x="5572" y="8646"/>
                      <a:pt x="5587" y="8636"/>
                    </a:cubicBezTo>
                    <a:cubicBezTo>
                      <a:pt x="5603" y="8626"/>
                      <a:pt x="5623" y="8631"/>
                      <a:pt x="5633" y="8646"/>
                    </a:cubicBezTo>
                    <a:close/>
                    <a:moveTo>
                      <a:pt x="5981" y="8877"/>
                    </a:moveTo>
                    <a:lnTo>
                      <a:pt x="6029" y="9321"/>
                    </a:lnTo>
                    <a:lnTo>
                      <a:pt x="5645" y="9094"/>
                    </a:lnTo>
                    <a:lnTo>
                      <a:pt x="5981" y="8877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60" name="Freeform 1081"/>
              <p:cNvSpPr>
                <a:spLocks noEditPoints="1"/>
              </p:cNvSpPr>
              <p:nvPr/>
            </p:nvSpPr>
            <p:spPr bwMode="auto">
              <a:xfrm>
                <a:off x="851" y="1749"/>
                <a:ext cx="101" cy="521"/>
              </a:xfrm>
              <a:custGeom>
                <a:avLst/>
                <a:gdLst>
                  <a:gd name="T0" fmla="*/ 0 w 2274"/>
                  <a:gd name="T1" fmla="*/ 0 h 7320"/>
                  <a:gd name="T2" fmla="*/ 0 w 2274"/>
                  <a:gd name="T3" fmla="*/ 0 h 7320"/>
                  <a:gd name="T4" fmla="*/ 0 w 2274"/>
                  <a:gd name="T5" fmla="*/ 0 h 7320"/>
                  <a:gd name="T6" fmla="*/ 0 w 2274"/>
                  <a:gd name="T7" fmla="*/ 0 h 7320"/>
                  <a:gd name="T8" fmla="*/ 0 w 2274"/>
                  <a:gd name="T9" fmla="*/ 0 h 7320"/>
                  <a:gd name="T10" fmla="*/ 0 w 2274"/>
                  <a:gd name="T11" fmla="*/ 0 h 7320"/>
                  <a:gd name="T12" fmla="*/ 0 w 2274"/>
                  <a:gd name="T13" fmla="*/ 0 h 7320"/>
                  <a:gd name="T14" fmla="*/ 0 w 2274"/>
                  <a:gd name="T15" fmla="*/ 0 h 7320"/>
                  <a:gd name="T16" fmla="*/ 0 w 2274"/>
                  <a:gd name="T17" fmla="*/ 0 h 7320"/>
                  <a:gd name="T18" fmla="*/ 0 w 2274"/>
                  <a:gd name="T19" fmla="*/ 0 h 7320"/>
                  <a:gd name="T20" fmla="*/ 0 w 2274"/>
                  <a:gd name="T21" fmla="*/ 0 h 7320"/>
                  <a:gd name="T22" fmla="*/ 0 w 2274"/>
                  <a:gd name="T23" fmla="*/ 1 h 7320"/>
                  <a:gd name="T24" fmla="*/ 0 w 2274"/>
                  <a:gd name="T25" fmla="*/ 0 h 7320"/>
                  <a:gd name="T26" fmla="*/ 0 w 2274"/>
                  <a:gd name="T27" fmla="*/ 0 h 7320"/>
                  <a:gd name="T28" fmla="*/ 0 w 2274"/>
                  <a:gd name="T29" fmla="*/ 1 h 7320"/>
                  <a:gd name="T30" fmla="*/ 0 w 2274"/>
                  <a:gd name="T31" fmla="*/ 1 h 7320"/>
                  <a:gd name="T32" fmla="*/ 0 w 2274"/>
                  <a:gd name="T33" fmla="*/ 1 h 7320"/>
                  <a:gd name="T34" fmla="*/ 0 w 2274"/>
                  <a:gd name="T35" fmla="*/ 1 h 7320"/>
                  <a:gd name="T36" fmla="*/ 0 w 2274"/>
                  <a:gd name="T37" fmla="*/ 1 h 7320"/>
                  <a:gd name="T38" fmla="*/ 0 w 2274"/>
                  <a:gd name="T39" fmla="*/ 1 h 7320"/>
                  <a:gd name="T40" fmla="*/ 0 w 2274"/>
                  <a:gd name="T41" fmla="*/ 1 h 7320"/>
                  <a:gd name="T42" fmla="*/ 0 w 2274"/>
                  <a:gd name="T43" fmla="*/ 1 h 7320"/>
                  <a:gd name="T44" fmla="*/ 0 w 2274"/>
                  <a:gd name="T45" fmla="*/ 1 h 7320"/>
                  <a:gd name="T46" fmla="*/ 0 w 2274"/>
                  <a:gd name="T47" fmla="*/ 1 h 7320"/>
                  <a:gd name="T48" fmla="*/ 0 w 2274"/>
                  <a:gd name="T49" fmla="*/ 1 h 7320"/>
                  <a:gd name="T50" fmla="*/ 0 w 2274"/>
                  <a:gd name="T51" fmla="*/ 1 h 7320"/>
                  <a:gd name="T52" fmla="*/ 0 w 2274"/>
                  <a:gd name="T53" fmla="*/ 1 h 7320"/>
                  <a:gd name="T54" fmla="*/ 0 w 2274"/>
                  <a:gd name="T55" fmla="*/ 1 h 7320"/>
                  <a:gd name="T56" fmla="*/ 0 w 2274"/>
                  <a:gd name="T57" fmla="*/ 1 h 7320"/>
                  <a:gd name="T58" fmla="*/ 0 w 2274"/>
                  <a:gd name="T59" fmla="*/ 1 h 7320"/>
                  <a:gd name="T60" fmla="*/ 0 w 2274"/>
                  <a:gd name="T61" fmla="*/ 1 h 7320"/>
                  <a:gd name="T62" fmla="*/ 0 w 2274"/>
                  <a:gd name="T63" fmla="*/ 1 h 7320"/>
                  <a:gd name="T64" fmla="*/ 0 w 2274"/>
                  <a:gd name="T65" fmla="*/ 2 h 7320"/>
                  <a:gd name="T66" fmla="*/ 0 w 2274"/>
                  <a:gd name="T67" fmla="*/ 1 h 7320"/>
                  <a:gd name="T68" fmla="*/ 0 w 2274"/>
                  <a:gd name="T69" fmla="*/ 1 h 7320"/>
                  <a:gd name="T70" fmla="*/ 0 w 2274"/>
                  <a:gd name="T71" fmla="*/ 2 h 7320"/>
                  <a:gd name="T72" fmla="*/ 0 w 2274"/>
                  <a:gd name="T73" fmla="*/ 2 h 7320"/>
                  <a:gd name="T74" fmla="*/ 0 w 2274"/>
                  <a:gd name="T75" fmla="*/ 2 h 7320"/>
                  <a:gd name="T76" fmla="*/ 0 w 2274"/>
                  <a:gd name="T77" fmla="*/ 2 h 7320"/>
                  <a:gd name="T78" fmla="*/ 0 w 2274"/>
                  <a:gd name="T79" fmla="*/ 2 h 7320"/>
                  <a:gd name="T80" fmla="*/ 0 w 2274"/>
                  <a:gd name="T81" fmla="*/ 2 h 7320"/>
                  <a:gd name="T82" fmla="*/ 0 w 2274"/>
                  <a:gd name="T83" fmla="*/ 2 h 7320"/>
                  <a:gd name="T84" fmla="*/ 0 w 2274"/>
                  <a:gd name="T85" fmla="*/ 2 h 7320"/>
                  <a:gd name="T86" fmla="*/ 0 w 2274"/>
                  <a:gd name="T87" fmla="*/ 2 h 7320"/>
                  <a:gd name="T88" fmla="*/ 0 w 2274"/>
                  <a:gd name="T89" fmla="*/ 2 h 7320"/>
                  <a:gd name="T90" fmla="*/ 0 w 2274"/>
                  <a:gd name="T91" fmla="*/ 2 h 7320"/>
                  <a:gd name="T92" fmla="*/ 0 w 2274"/>
                  <a:gd name="T93" fmla="*/ 2 h 7320"/>
                  <a:gd name="T94" fmla="*/ 0 w 2274"/>
                  <a:gd name="T95" fmla="*/ 2 h 7320"/>
                  <a:gd name="T96" fmla="*/ 0 w 2274"/>
                  <a:gd name="T97" fmla="*/ 2 h 7320"/>
                  <a:gd name="T98" fmla="*/ 0 w 2274"/>
                  <a:gd name="T99" fmla="*/ 2 h 7320"/>
                  <a:gd name="T100" fmla="*/ 0 w 2274"/>
                  <a:gd name="T101" fmla="*/ 2 h 7320"/>
                  <a:gd name="T102" fmla="*/ 0 w 2274"/>
                  <a:gd name="T103" fmla="*/ 2 h 7320"/>
                  <a:gd name="T104" fmla="*/ 0 w 2274"/>
                  <a:gd name="T105" fmla="*/ 2 h 7320"/>
                  <a:gd name="T106" fmla="*/ 0 w 2274"/>
                  <a:gd name="T107" fmla="*/ 2 h 7320"/>
                  <a:gd name="T108" fmla="*/ 0 w 2274"/>
                  <a:gd name="T109" fmla="*/ 2 h 7320"/>
                  <a:gd name="T110" fmla="*/ 0 w 2274"/>
                  <a:gd name="T111" fmla="*/ 2 h 7320"/>
                  <a:gd name="T112" fmla="*/ 0 w 2274"/>
                  <a:gd name="T113" fmla="*/ 3 h 7320"/>
                  <a:gd name="T114" fmla="*/ 0 w 2274"/>
                  <a:gd name="T115" fmla="*/ 2 h 7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274"/>
                  <a:gd name="T175" fmla="*/ 0 h 7320"/>
                  <a:gd name="T176" fmla="*/ 2274 w 2274"/>
                  <a:gd name="T177" fmla="*/ 7320 h 7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274" h="7320">
                    <a:moveTo>
                      <a:pt x="69" y="27"/>
                    </a:moveTo>
                    <a:lnTo>
                      <a:pt x="126" y="219"/>
                    </a:lnTo>
                    <a:cubicBezTo>
                      <a:pt x="131" y="237"/>
                      <a:pt x="121" y="255"/>
                      <a:pt x="103" y="261"/>
                    </a:cubicBezTo>
                    <a:cubicBezTo>
                      <a:pt x="86" y="266"/>
                      <a:pt x="67" y="256"/>
                      <a:pt x="62" y="238"/>
                    </a:cubicBezTo>
                    <a:lnTo>
                      <a:pt x="5" y="46"/>
                    </a:lnTo>
                    <a:cubicBezTo>
                      <a:pt x="0" y="29"/>
                      <a:pt x="10" y="10"/>
                      <a:pt x="28" y="5"/>
                    </a:cubicBezTo>
                    <a:cubicBezTo>
                      <a:pt x="45" y="0"/>
                      <a:pt x="64" y="10"/>
                      <a:pt x="69" y="27"/>
                    </a:cubicBezTo>
                    <a:close/>
                    <a:moveTo>
                      <a:pt x="202" y="475"/>
                    </a:moveTo>
                    <a:lnTo>
                      <a:pt x="259" y="667"/>
                    </a:lnTo>
                    <a:cubicBezTo>
                      <a:pt x="264" y="684"/>
                      <a:pt x="254" y="703"/>
                      <a:pt x="236" y="708"/>
                    </a:cubicBezTo>
                    <a:cubicBezTo>
                      <a:pt x="218" y="713"/>
                      <a:pt x="200" y="703"/>
                      <a:pt x="195" y="685"/>
                    </a:cubicBezTo>
                    <a:lnTo>
                      <a:pt x="138" y="494"/>
                    </a:lnTo>
                    <a:cubicBezTo>
                      <a:pt x="133" y="476"/>
                      <a:pt x="143" y="458"/>
                      <a:pt x="160" y="452"/>
                    </a:cubicBezTo>
                    <a:cubicBezTo>
                      <a:pt x="178" y="447"/>
                      <a:pt x="196" y="457"/>
                      <a:pt x="202" y="475"/>
                    </a:cubicBezTo>
                    <a:close/>
                    <a:moveTo>
                      <a:pt x="334" y="922"/>
                    </a:moveTo>
                    <a:lnTo>
                      <a:pt x="391" y="1114"/>
                    </a:lnTo>
                    <a:cubicBezTo>
                      <a:pt x="396" y="1132"/>
                      <a:pt x="386" y="1150"/>
                      <a:pt x="369" y="1155"/>
                    </a:cubicBezTo>
                    <a:cubicBezTo>
                      <a:pt x="351" y="1161"/>
                      <a:pt x="332" y="1151"/>
                      <a:pt x="327" y="1133"/>
                    </a:cubicBezTo>
                    <a:lnTo>
                      <a:pt x="270" y="941"/>
                    </a:lnTo>
                    <a:cubicBezTo>
                      <a:pt x="265" y="923"/>
                      <a:pt x="275" y="905"/>
                      <a:pt x="293" y="900"/>
                    </a:cubicBezTo>
                    <a:cubicBezTo>
                      <a:pt x="310" y="894"/>
                      <a:pt x="329" y="905"/>
                      <a:pt x="334" y="922"/>
                    </a:cubicBezTo>
                    <a:close/>
                    <a:moveTo>
                      <a:pt x="467" y="1370"/>
                    </a:moveTo>
                    <a:lnTo>
                      <a:pt x="524" y="1561"/>
                    </a:lnTo>
                    <a:cubicBezTo>
                      <a:pt x="529" y="1579"/>
                      <a:pt x="519" y="1598"/>
                      <a:pt x="501" y="1603"/>
                    </a:cubicBezTo>
                    <a:cubicBezTo>
                      <a:pt x="484" y="1608"/>
                      <a:pt x="465" y="1598"/>
                      <a:pt x="460" y="1580"/>
                    </a:cubicBezTo>
                    <a:lnTo>
                      <a:pt x="403" y="1389"/>
                    </a:lnTo>
                    <a:cubicBezTo>
                      <a:pt x="398" y="1371"/>
                      <a:pt x="408" y="1352"/>
                      <a:pt x="425" y="1347"/>
                    </a:cubicBezTo>
                    <a:cubicBezTo>
                      <a:pt x="443" y="1342"/>
                      <a:pt x="462" y="1352"/>
                      <a:pt x="467" y="1370"/>
                    </a:cubicBezTo>
                    <a:close/>
                    <a:moveTo>
                      <a:pt x="599" y="1817"/>
                    </a:moveTo>
                    <a:lnTo>
                      <a:pt x="656" y="2009"/>
                    </a:lnTo>
                    <a:cubicBezTo>
                      <a:pt x="662" y="2026"/>
                      <a:pt x="651" y="2045"/>
                      <a:pt x="634" y="2050"/>
                    </a:cubicBezTo>
                    <a:cubicBezTo>
                      <a:pt x="616" y="2055"/>
                      <a:pt x="598" y="2045"/>
                      <a:pt x="592" y="2028"/>
                    </a:cubicBezTo>
                    <a:lnTo>
                      <a:pt x="536" y="1836"/>
                    </a:lnTo>
                    <a:cubicBezTo>
                      <a:pt x="530" y="1818"/>
                      <a:pt x="540" y="1800"/>
                      <a:pt x="558" y="1795"/>
                    </a:cubicBezTo>
                    <a:cubicBezTo>
                      <a:pt x="576" y="1789"/>
                      <a:pt x="594" y="1799"/>
                      <a:pt x="599" y="1817"/>
                    </a:cubicBezTo>
                    <a:close/>
                    <a:moveTo>
                      <a:pt x="732" y="2264"/>
                    </a:moveTo>
                    <a:lnTo>
                      <a:pt x="789" y="2456"/>
                    </a:lnTo>
                    <a:cubicBezTo>
                      <a:pt x="794" y="2474"/>
                      <a:pt x="784" y="2492"/>
                      <a:pt x="766" y="2498"/>
                    </a:cubicBezTo>
                    <a:cubicBezTo>
                      <a:pt x="749" y="2503"/>
                      <a:pt x="730" y="2493"/>
                      <a:pt x="725" y="2475"/>
                    </a:cubicBezTo>
                    <a:lnTo>
                      <a:pt x="668" y="2283"/>
                    </a:lnTo>
                    <a:cubicBezTo>
                      <a:pt x="663" y="2266"/>
                      <a:pt x="673" y="2247"/>
                      <a:pt x="691" y="2242"/>
                    </a:cubicBezTo>
                    <a:cubicBezTo>
                      <a:pt x="708" y="2237"/>
                      <a:pt x="727" y="2247"/>
                      <a:pt x="732" y="2264"/>
                    </a:cubicBezTo>
                    <a:close/>
                    <a:moveTo>
                      <a:pt x="865" y="2712"/>
                    </a:moveTo>
                    <a:lnTo>
                      <a:pt x="921" y="2904"/>
                    </a:lnTo>
                    <a:cubicBezTo>
                      <a:pt x="927" y="2921"/>
                      <a:pt x="917" y="2940"/>
                      <a:pt x="899" y="2945"/>
                    </a:cubicBezTo>
                    <a:cubicBezTo>
                      <a:pt x="881" y="2950"/>
                      <a:pt x="863" y="2940"/>
                      <a:pt x="858" y="2923"/>
                    </a:cubicBezTo>
                    <a:lnTo>
                      <a:pt x="801" y="2731"/>
                    </a:lnTo>
                    <a:cubicBezTo>
                      <a:pt x="795" y="2713"/>
                      <a:pt x="806" y="2695"/>
                      <a:pt x="823" y="2689"/>
                    </a:cubicBezTo>
                    <a:cubicBezTo>
                      <a:pt x="841" y="2684"/>
                      <a:pt x="859" y="2694"/>
                      <a:pt x="865" y="2712"/>
                    </a:cubicBezTo>
                    <a:close/>
                    <a:moveTo>
                      <a:pt x="997" y="3159"/>
                    </a:moveTo>
                    <a:lnTo>
                      <a:pt x="1054" y="3351"/>
                    </a:lnTo>
                    <a:cubicBezTo>
                      <a:pt x="1059" y="3369"/>
                      <a:pt x="1049" y="3387"/>
                      <a:pt x="1032" y="3393"/>
                    </a:cubicBezTo>
                    <a:cubicBezTo>
                      <a:pt x="1014" y="3398"/>
                      <a:pt x="995" y="3388"/>
                      <a:pt x="990" y="3370"/>
                    </a:cubicBezTo>
                    <a:lnTo>
                      <a:pt x="933" y="3178"/>
                    </a:lnTo>
                    <a:cubicBezTo>
                      <a:pt x="928" y="3161"/>
                      <a:pt x="938" y="3142"/>
                      <a:pt x="956" y="3137"/>
                    </a:cubicBezTo>
                    <a:cubicBezTo>
                      <a:pt x="973" y="3132"/>
                      <a:pt x="992" y="3142"/>
                      <a:pt x="997" y="3159"/>
                    </a:cubicBezTo>
                    <a:close/>
                    <a:moveTo>
                      <a:pt x="1130" y="3607"/>
                    </a:moveTo>
                    <a:lnTo>
                      <a:pt x="1187" y="3799"/>
                    </a:lnTo>
                    <a:cubicBezTo>
                      <a:pt x="1192" y="3816"/>
                      <a:pt x="1182" y="3835"/>
                      <a:pt x="1164" y="3840"/>
                    </a:cubicBezTo>
                    <a:cubicBezTo>
                      <a:pt x="1147" y="3845"/>
                      <a:pt x="1128" y="3835"/>
                      <a:pt x="1123" y="3817"/>
                    </a:cubicBezTo>
                    <a:lnTo>
                      <a:pt x="1066" y="3626"/>
                    </a:lnTo>
                    <a:cubicBezTo>
                      <a:pt x="1061" y="3608"/>
                      <a:pt x="1071" y="3590"/>
                      <a:pt x="1088" y="3584"/>
                    </a:cubicBezTo>
                    <a:cubicBezTo>
                      <a:pt x="1106" y="3579"/>
                      <a:pt x="1125" y="3589"/>
                      <a:pt x="1130" y="3607"/>
                    </a:cubicBezTo>
                    <a:close/>
                    <a:moveTo>
                      <a:pt x="1262" y="4054"/>
                    </a:moveTo>
                    <a:lnTo>
                      <a:pt x="1319" y="4246"/>
                    </a:lnTo>
                    <a:cubicBezTo>
                      <a:pt x="1324" y="4264"/>
                      <a:pt x="1314" y="4282"/>
                      <a:pt x="1297" y="4287"/>
                    </a:cubicBezTo>
                    <a:cubicBezTo>
                      <a:pt x="1279" y="4293"/>
                      <a:pt x="1261" y="4283"/>
                      <a:pt x="1255" y="4265"/>
                    </a:cubicBezTo>
                    <a:lnTo>
                      <a:pt x="1198" y="4073"/>
                    </a:lnTo>
                    <a:cubicBezTo>
                      <a:pt x="1193" y="4056"/>
                      <a:pt x="1203" y="4037"/>
                      <a:pt x="1221" y="4032"/>
                    </a:cubicBezTo>
                    <a:cubicBezTo>
                      <a:pt x="1239" y="4027"/>
                      <a:pt x="1257" y="4037"/>
                      <a:pt x="1262" y="4054"/>
                    </a:cubicBezTo>
                    <a:close/>
                    <a:moveTo>
                      <a:pt x="1395" y="4502"/>
                    </a:moveTo>
                    <a:lnTo>
                      <a:pt x="1452" y="4693"/>
                    </a:lnTo>
                    <a:cubicBezTo>
                      <a:pt x="1457" y="4711"/>
                      <a:pt x="1447" y="4730"/>
                      <a:pt x="1429" y="4735"/>
                    </a:cubicBezTo>
                    <a:cubicBezTo>
                      <a:pt x="1412" y="4740"/>
                      <a:pt x="1393" y="4730"/>
                      <a:pt x="1388" y="4712"/>
                    </a:cubicBezTo>
                    <a:lnTo>
                      <a:pt x="1331" y="4521"/>
                    </a:lnTo>
                    <a:cubicBezTo>
                      <a:pt x="1326" y="4503"/>
                      <a:pt x="1336" y="4484"/>
                      <a:pt x="1354" y="4479"/>
                    </a:cubicBezTo>
                    <a:cubicBezTo>
                      <a:pt x="1371" y="4474"/>
                      <a:pt x="1390" y="4484"/>
                      <a:pt x="1395" y="4502"/>
                    </a:cubicBezTo>
                    <a:close/>
                    <a:moveTo>
                      <a:pt x="1528" y="4949"/>
                    </a:moveTo>
                    <a:lnTo>
                      <a:pt x="1584" y="5141"/>
                    </a:lnTo>
                    <a:cubicBezTo>
                      <a:pt x="1590" y="5159"/>
                      <a:pt x="1580" y="5177"/>
                      <a:pt x="1562" y="5182"/>
                    </a:cubicBezTo>
                    <a:cubicBezTo>
                      <a:pt x="1544" y="5188"/>
                      <a:pt x="1526" y="5177"/>
                      <a:pt x="1521" y="5160"/>
                    </a:cubicBezTo>
                    <a:lnTo>
                      <a:pt x="1464" y="4968"/>
                    </a:lnTo>
                    <a:cubicBezTo>
                      <a:pt x="1458" y="4950"/>
                      <a:pt x="1469" y="4932"/>
                      <a:pt x="1486" y="4927"/>
                    </a:cubicBezTo>
                    <a:cubicBezTo>
                      <a:pt x="1504" y="4921"/>
                      <a:pt x="1522" y="4931"/>
                      <a:pt x="1528" y="4949"/>
                    </a:cubicBezTo>
                    <a:close/>
                    <a:moveTo>
                      <a:pt x="1660" y="5397"/>
                    </a:moveTo>
                    <a:lnTo>
                      <a:pt x="1717" y="5588"/>
                    </a:lnTo>
                    <a:cubicBezTo>
                      <a:pt x="1722" y="5606"/>
                      <a:pt x="1712" y="5624"/>
                      <a:pt x="1695" y="5630"/>
                    </a:cubicBezTo>
                    <a:cubicBezTo>
                      <a:pt x="1677" y="5635"/>
                      <a:pt x="1658" y="5625"/>
                      <a:pt x="1653" y="5607"/>
                    </a:cubicBezTo>
                    <a:lnTo>
                      <a:pt x="1596" y="5415"/>
                    </a:lnTo>
                    <a:cubicBezTo>
                      <a:pt x="1591" y="5398"/>
                      <a:pt x="1601" y="5379"/>
                      <a:pt x="1619" y="5374"/>
                    </a:cubicBezTo>
                    <a:cubicBezTo>
                      <a:pt x="1636" y="5369"/>
                      <a:pt x="1655" y="5379"/>
                      <a:pt x="1660" y="5397"/>
                    </a:cubicBezTo>
                    <a:close/>
                    <a:moveTo>
                      <a:pt x="1793" y="5844"/>
                    </a:moveTo>
                    <a:lnTo>
                      <a:pt x="1850" y="6036"/>
                    </a:lnTo>
                    <a:cubicBezTo>
                      <a:pt x="1855" y="6053"/>
                      <a:pt x="1845" y="6072"/>
                      <a:pt x="1827" y="6077"/>
                    </a:cubicBezTo>
                    <a:cubicBezTo>
                      <a:pt x="1809" y="6082"/>
                      <a:pt x="1791" y="6072"/>
                      <a:pt x="1786" y="6055"/>
                    </a:cubicBezTo>
                    <a:lnTo>
                      <a:pt x="1729" y="5863"/>
                    </a:lnTo>
                    <a:cubicBezTo>
                      <a:pt x="1724" y="5845"/>
                      <a:pt x="1734" y="5827"/>
                      <a:pt x="1751" y="5821"/>
                    </a:cubicBezTo>
                    <a:cubicBezTo>
                      <a:pt x="1769" y="5816"/>
                      <a:pt x="1788" y="5826"/>
                      <a:pt x="1793" y="5844"/>
                    </a:cubicBezTo>
                    <a:close/>
                    <a:moveTo>
                      <a:pt x="1925" y="6291"/>
                    </a:moveTo>
                    <a:lnTo>
                      <a:pt x="1982" y="6483"/>
                    </a:lnTo>
                    <a:cubicBezTo>
                      <a:pt x="1987" y="6501"/>
                      <a:pt x="1977" y="6519"/>
                      <a:pt x="1960" y="6525"/>
                    </a:cubicBezTo>
                    <a:cubicBezTo>
                      <a:pt x="1942" y="6530"/>
                      <a:pt x="1924" y="6520"/>
                      <a:pt x="1918" y="6502"/>
                    </a:cubicBezTo>
                    <a:lnTo>
                      <a:pt x="1861" y="6310"/>
                    </a:lnTo>
                    <a:cubicBezTo>
                      <a:pt x="1856" y="6293"/>
                      <a:pt x="1866" y="6274"/>
                      <a:pt x="1884" y="6269"/>
                    </a:cubicBezTo>
                    <a:cubicBezTo>
                      <a:pt x="1902" y="6264"/>
                      <a:pt x="1920" y="6274"/>
                      <a:pt x="1925" y="6291"/>
                    </a:cubicBezTo>
                    <a:close/>
                    <a:moveTo>
                      <a:pt x="2058" y="6739"/>
                    </a:moveTo>
                    <a:lnTo>
                      <a:pt x="2115" y="6931"/>
                    </a:lnTo>
                    <a:cubicBezTo>
                      <a:pt x="2120" y="6948"/>
                      <a:pt x="2110" y="6967"/>
                      <a:pt x="2092" y="6972"/>
                    </a:cubicBezTo>
                    <a:cubicBezTo>
                      <a:pt x="2075" y="6977"/>
                      <a:pt x="2056" y="6967"/>
                      <a:pt x="2051" y="6950"/>
                    </a:cubicBezTo>
                    <a:lnTo>
                      <a:pt x="1994" y="6758"/>
                    </a:lnTo>
                    <a:cubicBezTo>
                      <a:pt x="1989" y="6740"/>
                      <a:pt x="1999" y="6722"/>
                      <a:pt x="2017" y="6716"/>
                    </a:cubicBezTo>
                    <a:cubicBezTo>
                      <a:pt x="2034" y="6711"/>
                      <a:pt x="2053" y="6721"/>
                      <a:pt x="2058" y="6739"/>
                    </a:cubicBezTo>
                    <a:close/>
                    <a:moveTo>
                      <a:pt x="2274" y="6880"/>
                    </a:moveTo>
                    <a:lnTo>
                      <a:pt x="2195" y="7320"/>
                    </a:lnTo>
                    <a:lnTo>
                      <a:pt x="1890" y="6993"/>
                    </a:lnTo>
                    <a:lnTo>
                      <a:pt x="2274" y="6880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61" name="Freeform 1082"/>
              <p:cNvSpPr>
                <a:spLocks noEditPoints="1"/>
              </p:cNvSpPr>
              <p:nvPr/>
            </p:nvSpPr>
            <p:spPr bwMode="auto">
              <a:xfrm>
                <a:off x="938" y="1868"/>
                <a:ext cx="19" cy="397"/>
              </a:xfrm>
              <a:custGeom>
                <a:avLst/>
                <a:gdLst>
                  <a:gd name="T0" fmla="*/ 0 w 427"/>
                  <a:gd name="T1" fmla="*/ 0 h 5575"/>
                  <a:gd name="T2" fmla="*/ 0 w 427"/>
                  <a:gd name="T3" fmla="*/ 0 h 5575"/>
                  <a:gd name="T4" fmla="*/ 0 w 427"/>
                  <a:gd name="T5" fmla="*/ 0 h 5575"/>
                  <a:gd name="T6" fmla="*/ 0 w 427"/>
                  <a:gd name="T7" fmla="*/ 0 h 5575"/>
                  <a:gd name="T8" fmla="*/ 0 w 427"/>
                  <a:gd name="T9" fmla="*/ 0 h 5575"/>
                  <a:gd name="T10" fmla="*/ 0 w 427"/>
                  <a:gd name="T11" fmla="*/ 0 h 5575"/>
                  <a:gd name="T12" fmla="*/ 0 w 427"/>
                  <a:gd name="T13" fmla="*/ 0 h 5575"/>
                  <a:gd name="T14" fmla="*/ 0 w 427"/>
                  <a:gd name="T15" fmla="*/ 0 h 5575"/>
                  <a:gd name="T16" fmla="*/ 0 w 427"/>
                  <a:gd name="T17" fmla="*/ 0 h 5575"/>
                  <a:gd name="T18" fmla="*/ 0 w 427"/>
                  <a:gd name="T19" fmla="*/ 0 h 5575"/>
                  <a:gd name="T20" fmla="*/ 0 w 427"/>
                  <a:gd name="T21" fmla="*/ 0 h 5575"/>
                  <a:gd name="T22" fmla="*/ 0 w 427"/>
                  <a:gd name="T23" fmla="*/ 1 h 5575"/>
                  <a:gd name="T24" fmla="*/ 0 w 427"/>
                  <a:gd name="T25" fmla="*/ 0 h 5575"/>
                  <a:gd name="T26" fmla="*/ 0 w 427"/>
                  <a:gd name="T27" fmla="*/ 0 h 5575"/>
                  <a:gd name="T28" fmla="*/ 0 w 427"/>
                  <a:gd name="T29" fmla="*/ 1 h 5575"/>
                  <a:gd name="T30" fmla="*/ 0 w 427"/>
                  <a:gd name="T31" fmla="*/ 1 h 5575"/>
                  <a:gd name="T32" fmla="*/ 0 w 427"/>
                  <a:gd name="T33" fmla="*/ 1 h 5575"/>
                  <a:gd name="T34" fmla="*/ 0 w 427"/>
                  <a:gd name="T35" fmla="*/ 1 h 5575"/>
                  <a:gd name="T36" fmla="*/ 0 w 427"/>
                  <a:gd name="T37" fmla="*/ 1 h 5575"/>
                  <a:gd name="T38" fmla="*/ 0 w 427"/>
                  <a:gd name="T39" fmla="*/ 1 h 5575"/>
                  <a:gd name="T40" fmla="*/ 0 w 427"/>
                  <a:gd name="T41" fmla="*/ 1 h 5575"/>
                  <a:gd name="T42" fmla="*/ 0 w 427"/>
                  <a:gd name="T43" fmla="*/ 1 h 5575"/>
                  <a:gd name="T44" fmla="*/ 0 w 427"/>
                  <a:gd name="T45" fmla="*/ 1 h 5575"/>
                  <a:gd name="T46" fmla="*/ 0 w 427"/>
                  <a:gd name="T47" fmla="*/ 1 h 5575"/>
                  <a:gd name="T48" fmla="*/ 0 w 427"/>
                  <a:gd name="T49" fmla="*/ 1 h 5575"/>
                  <a:gd name="T50" fmla="*/ 0 w 427"/>
                  <a:gd name="T51" fmla="*/ 1 h 5575"/>
                  <a:gd name="T52" fmla="*/ 0 w 427"/>
                  <a:gd name="T53" fmla="*/ 1 h 5575"/>
                  <a:gd name="T54" fmla="*/ 0 w 427"/>
                  <a:gd name="T55" fmla="*/ 1 h 5575"/>
                  <a:gd name="T56" fmla="*/ 0 w 427"/>
                  <a:gd name="T57" fmla="*/ 1 h 5575"/>
                  <a:gd name="T58" fmla="*/ 0 w 427"/>
                  <a:gd name="T59" fmla="*/ 1 h 5575"/>
                  <a:gd name="T60" fmla="*/ 0 w 427"/>
                  <a:gd name="T61" fmla="*/ 1 h 5575"/>
                  <a:gd name="T62" fmla="*/ 0 w 427"/>
                  <a:gd name="T63" fmla="*/ 1 h 5575"/>
                  <a:gd name="T64" fmla="*/ 0 w 427"/>
                  <a:gd name="T65" fmla="*/ 2 h 5575"/>
                  <a:gd name="T66" fmla="*/ 0 w 427"/>
                  <a:gd name="T67" fmla="*/ 1 h 5575"/>
                  <a:gd name="T68" fmla="*/ 0 w 427"/>
                  <a:gd name="T69" fmla="*/ 1 h 5575"/>
                  <a:gd name="T70" fmla="*/ 0 w 427"/>
                  <a:gd name="T71" fmla="*/ 2 h 5575"/>
                  <a:gd name="T72" fmla="*/ 0 w 427"/>
                  <a:gd name="T73" fmla="*/ 2 h 5575"/>
                  <a:gd name="T74" fmla="*/ 0 w 427"/>
                  <a:gd name="T75" fmla="*/ 2 h 5575"/>
                  <a:gd name="T76" fmla="*/ 0 w 427"/>
                  <a:gd name="T77" fmla="*/ 2 h 5575"/>
                  <a:gd name="T78" fmla="*/ 0 w 427"/>
                  <a:gd name="T79" fmla="*/ 2 h 5575"/>
                  <a:gd name="T80" fmla="*/ 0 w 427"/>
                  <a:gd name="T81" fmla="*/ 2 h 5575"/>
                  <a:gd name="T82" fmla="*/ 0 w 427"/>
                  <a:gd name="T83" fmla="*/ 2 h 5575"/>
                  <a:gd name="T84" fmla="*/ 0 w 427"/>
                  <a:gd name="T85" fmla="*/ 2 h 5575"/>
                  <a:gd name="T86" fmla="*/ 0 w 427"/>
                  <a:gd name="T87" fmla="*/ 2 h 557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7"/>
                  <a:gd name="T133" fmla="*/ 0 h 5575"/>
                  <a:gd name="T134" fmla="*/ 427 w 427"/>
                  <a:gd name="T135" fmla="*/ 5575 h 557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7" h="5575">
                    <a:moveTo>
                      <a:pt x="67" y="33"/>
                    </a:moveTo>
                    <a:lnTo>
                      <a:pt x="75" y="232"/>
                    </a:lnTo>
                    <a:cubicBezTo>
                      <a:pt x="76" y="251"/>
                      <a:pt x="61" y="266"/>
                      <a:pt x="43" y="267"/>
                    </a:cubicBezTo>
                    <a:cubicBezTo>
                      <a:pt x="25" y="268"/>
                      <a:pt x="9" y="253"/>
                      <a:pt x="8" y="235"/>
                    </a:cubicBezTo>
                    <a:lnTo>
                      <a:pt x="1" y="35"/>
                    </a:lnTo>
                    <a:cubicBezTo>
                      <a:pt x="0" y="17"/>
                      <a:pt x="14" y="1"/>
                      <a:pt x="33" y="0"/>
                    </a:cubicBezTo>
                    <a:cubicBezTo>
                      <a:pt x="51" y="0"/>
                      <a:pt x="67" y="14"/>
                      <a:pt x="67" y="33"/>
                    </a:cubicBezTo>
                    <a:close/>
                    <a:moveTo>
                      <a:pt x="85" y="499"/>
                    </a:moveTo>
                    <a:lnTo>
                      <a:pt x="92" y="699"/>
                    </a:lnTo>
                    <a:cubicBezTo>
                      <a:pt x="93" y="717"/>
                      <a:pt x="79" y="733"/>
                      <a:pt x="60" y="733"/>
                    </a:cubicBezTo>
                    <a:cubicBezTo>
                      <a:pt x="42" y="734"/>
                      <a:pt x="27" y="720"/>
                      <a:pt x="26" y="701"/>
                    </a:cubicBezTo>
                    <a:lnTo>
                      <a:pt x="18" y="501"/>
                    </a:lnTo>
                    <a:cubicBezTo>
                      <a:pt x="18" y="483"/>
                      <a:pt x="32" y="468"/>
                      <a:pt x="50" y="467"/>
                    </a:cubicBezTo>
                    <a:cubicBezTo>
                      <a:pt x="69" y="466"/>
                      <a:pt x="84" y="480"/>
                      <a:pt x="85" y="499"/>
                    </a:cubicBezTo>
                    <a:close/>
                    <a:moveTo>
                      <a:pt x="103" y="965"/>
                    </a:moveTo>
                    <a:lnTo>
                      <a:pt x="110" y="1165"/>
                    </a:lnTo>
                    <a:cubicBezTo>
                      <a:pt x="111" y="1183"/>
                      <a:pt x="96" y="1199"/>
                      <a:pt x="78" y="1200"/>
                    </a:cubicBezTo>
                    <a:cubicBezTo>
                      <a:pt x="60" y="1200"/>
                      <a:pt x="44" y="1186"/>
                      <a:pt x="43" y="1168"/>
                    </a:cubicBezTo>
                    <a:lnTo>
                      <a:pt x="36" y="968"/>
                    </a:lnTo>
                    <a:cubicBezTo>
                      <a:pt x="35" y="949"/>
                      <a:pt x="50" y="934"/>
                      <a:pt x="68" y="933"/>
                    </a:cubicBezTo>
                    <a:cubicBezTo>
                      <a:pt x="86" y="932"/>
                      <a:pt x="102" y="947"/>
                      <a:pt x="103" y="965"/>
                    </a:cubicBezTo>
                    <a:close/>
                    <a:moveTo>
                      <a:pt x="120" y="1432"/>
                    </a:moveTo>
                    <a:lnTo>
                      <a:pt x="128" y="1631"/>
                    </a:lnTo>
                    <a:cubicBezTo>
                      <a:pt x="128" y="1650"/>
                      <a:pt x="114" y="1665"/>
                      <a:pt x="95" y="1666"/>
                    </a:cubicBezTo>
                    <a:cubicBezTo>
                      <a:pt x="77" y="1667"/>
                      <a:pt x="62" y="1652"/>
                      <a:pt x="61" y="1634"/>
                    </a:cubicBezTo>
                    <a:lnTo>
                      <a:pt x="53" y="1434"/>
                    </a:lnTo>
                    <a:cubicBezTo>
                      <a:pt x="53" y="1416"/>
                      <a:pt x="67" y="1400"/>
                      <a:pt x="85" y="1399"/>
                    </a:cubicBezTo>
                    <a:cubicBezTo>
                      <a:pt x="104" y="1399"/>
                      <a:pt x="119" y="1413"/>
                      <a:pt x="120" y="1432"/>
                    </a:cubicBezTo>
                    <a:close/>
                    <a:moveTo>
                      <a:pt x="138" y="1898"/>
                    </a:moveTo>
                    <a:lnTo>
                      <a:pt x="145" y="2098"/>
                    </a:lnTo>
                    <a:cubicBezTo>
                      <a:pt x="146" y="2116"/>
                      <a:pt x="131" y="2132"/>
                      <a:pt x="113" y="2132"/>
                    </a:cubicBezTo>
                    <a:cubicBezTo>
                      <a:pt x="95" y="2133"/>
                      <a:pt x="79" y="2119"/>
                      <a:pt x="78" y="2100"/>
                    </a:cubicBezTo>
                    <a:lnTo>
                      <a:pt x="71" y="1900"/>
                    </a:lnTo>
                    <a:cubicBezTo>
                      <a:pt x="70" y="1882"/>
                      <a:pt x="85" y="1867"/>
                      <a:pt x="103" y="1866"/>
                    </a:cubicBezTo>
                    <a:cubicBezTo>
                      <a:pt x="121" y="1865"/>
                      <a:pt x="137" y="1879"/>
                      <a:pt x="138" y="1898"/>
                    </a:cubicBezTo>
                    <a:close/>
                    <a:moveTo>
                      <a:pt x="155" y="2364"/>
                    </a:moveTo>
                    <a:lnTo>
                      <a:pt x="163" y="2564"/>
                    </a:lnTo>
                    <a:cubicBezTo>
                      <a:pt x="163" y="2582"/>
                      <a:pt x="149" y="2598"/>
                      <a:pt x="131" y="2599"/>
                    </a:cubicBezTo>
                    <a:cubicBezTo>
                      <a:pt x="112" y="2599"/>
                      <a:pt x="97" y="2585"/>
                      <a:pt x="96" y="2567"/>
                    </a:cubicBezTo>
                    <a:lnTo>
                      <a:pt x="88" y="2367"/>
                    </a:lnTo>
                    <a:cubicBezTo>
                      <a:pt x="88" y="2348"/>
                      <a:pt x="102" y="2333"/>
                      <a:pt x="121" y="2332"/>
                    </a:cubicBezTo>
                    <a:cubicBezTo>
                      <a:pt x="139" y="2331"/>
                      <a:pt x="154" y="2346"/>
                      <a:pt x="155" y="2364"/>
                    </a:cubicBezTo>
                    <a:close/>
                    <a:moveTo>
                      <a:pt x="173" y="2831"/>
                    </a:moveTo>
                    <a:lnTo>
                      <a:pt x="180" y="3030"/>
                    </a:lnTo>
                    <a:cubicBezTo>
                      <a:pt x="181" y="3049"/>
                      <a:pt x="166" y="3064"/>
                      <a:pt x="148" y="3065"/>
                    </a:cubicBezTo>
                    <a:cubicBezTo>
                      <a:pt x="130" y="3066"/>
                      <a:pt x="114" y="3051"/>
                      <a:pt x="114" y="3033"/>
                    </a:cubicBezTo>
                    <a:lnTo>
                      <a:pt x="106" y="2833"/>
                    </a:lnTo>
                    <a:cubicBezTo>
                      <a:pt x="105" y="2815"/>
                      <a:pt x="120" y="2799"/>
                      <a:pt x="138" y="2799"/>
                    </a:cubicBezTo>
                    <a:cubicBezTo>
                      <a:pt x="156" y="2798"/>
                      <a:pt x="172" y="2812"/>
                      <a:pt x="173" y="2831"/>
                    </a:cubicBezTo>
                    <a:close/>
                    <a:moveTo>
                      <a:pt x="190" y="3297"/>
                    </a:moveTo>
                    <a:lnTo>
                      <a:pt x="198" y="3497"/>
                    </a:lnTo>
                    <a:cubicBezTo>
                      <a:pt x="198" y="3515"/>
                      <a:pt x="184" y="3531"/>
                      <a:pt x="166" y="3531"/>
                    </a:cubicBezTo>
                    <a:cubicBezTo>
                      <a:pt x="147" y="3532"/>
                      <a:pt x="132" y="3518"/>
                      <a:pt x="131" y="3499"/>
                    </a:cubicBezTo>
                    <a:lnTo>
                      <a:pt x="124" y="3299"/>
                    </a:lnTo>
                    <a:cubicBezTo>
                      <a:pt x="123" y="3281"/>
                      <a:pt x="137" y="3266"/>
                      <a:pt x="156" y="3265"/>
                    </a:cubicBezTo>
                    <a:cubicBezTo>
                      <a:pt x="174" y="3264"/>
                      <a:pt x="189" y="3279"/>
                      <a:pt x="190" y="3297"/>
                    </a:cubicBezTo>
                    <a:close/>
                    <a:moveTo>
                      <a:pt x="208" y="3763"/>
                    </a:moveTo>
                    <a:lnTo>
                      <a:pt x="215" y="3963"/>
                    </a:lnTo>
                    <a:cubicBezTo>
                      <a:pt x="216" y="3981"/>
                      <a:pt x="202" y="3997"/>
                      <a:pt x="183" y="3998"/>
                    </a:cubicBezTo>
                    <a:cubicBezTo>
                      <a:pt x="165" y="3998"/>
                      <a:pt x="149" y="3984"/>
                      <a:pt x="149" y="3966"/>
                    </a:cubicBezTo>
                    <a:lnTo>
                      <a:pt x="141" y="3766"/>
                    </a:lnTo>
                    <a:cubicBezTo>
                      <a:pt x="140" y="3747"/>
                      <a:pt x="155" y="3732"/>
                      <a:pt x="173" y="3731"/>
                    </a:cubicBezTo>
                    <a:cubicBezTo>
                      <a:pt x="192" y="3730"/>
                      <a:pt x="207" y="3745"/>
                      <a:pt x="208" y="3763"/>
                    </a:cubicBezTo>
                    <a:close/>
                    <a:moveTo>
                      <a:pt x="225" y="4230"/>
                    </a:moveTo>
                    <a:lnTo>
                      <a:pt x="233" y="4429"/>
                    </a:lnTo>
                    <a:cubicBezTo>
                      <a:pt x="233" y="4448"/>
                      <a:pt x="219" y="4463"/>
                      <a:pt x="201" y="4464"/>
                    </a:cubicBezTo>
                    <a:cubicBezTo>
                      <a:pt x="182" y="4465"/>
                      <a:pt x="167" y="4450"/>
                      <a:pt x="166" y="4432"/>
                    </a:cubicBezTo>
                    <a:lnTo>
                      <a:pt x="159" y="4232"/>
                    </a:lnTo>
                    <a:cubicBezTo>
                      <a:pt x="158" y="4214"/>
                      <a:pt x="172" y="4198"/>
                      <a:pt x="191" y="4198"/>
                    </a:cubicBezTo>
                    <a:cubicBezTo>
                      <a:pt x="209" y="4197"/>
                      <a:pt x="225" y="4211"/>
                      <a:pt x="225" y="4230"/>
                    </a:cubicBezTo>
                    <a:close/>
                    <a:moveTo>
                      <a:pt x="243" y="4696"/>
                    </a:moveTo>
                    <a:lnTo>
                      <a:pt x="250" y="4896"/>
                    </a:lnTo>
                    <a:cubicBezTo>
                      <a:pt x="251" y="4914"/>
                      <a:pt x="237" y="4930"/>
                      <a:pt x="218" y="4930"/>
                    </a:cubicBezTo>
                    <a:cubicBezTo>
                      <a:pt x="200" y="4931"/>
                      <a:pt x="184" y="4917"/>
                      <a:pt x="184" y="4898"/>
                    </a:cubicBezTo>
                    <a:lnTo>
                      <a:pt x="176" y="4698"/>
                    </a:lnTo>
                    <a:cubicBezTo>
                      <a:pt x="175" y="4680"/>
                      <a:pt x="190" y="4665"/>
                      <a:pt x="208" y="4664"/>
                    </a:cubicBezTo>
                    <a:cubicBezTo>
                      <a:pt x="227" y="4663"/>
                      <a:pt x="242" y="4678"/>
                      <a:pt x="243" y="4696"/>
                    </a:cubicBezTo>
                    <a:close/>
                    <a:moveTo>
                      <a:pt x="260" y="5162"/>
                    </a:moveTo>
                    <a:lnTo>
                      <a:pt x="263" y="5241"/>
                    </a:lnTo>
                    <a:cubicBezTo>
                      <a:pt x="264" y="5260"/>
                      <a:pt x="250" y="5275"/>
                      <a:pt x="231" y="5276"/>
                    </a:cubicBezTo>
                    <a:cubicBezTo>
                      <a:pt x="213" y="5276"/>
                      <a:pt x="197" y="5262"/>
                      <a:pt x="197" y="5244"/>
                    </a:cubicBezTo>
                    <a:lnTo>
                      <a:pt x="194" y="5165"/>
                    </a:lnTo>
                    <a:cubicBezTo>
                      <a:pt x="193" y="5146"/>
                      <a:pt x="207" y="5131"/>
                      <a:pt x="226" y="5130"/>
                    </a:cubicBezTo>
                    <a:cubicBezTo>
                      <a:pt x="244" y="5130"/>
                      <a:pt x="260" y="5144"/>
                      <a:pt x="260" y="5162"/>
                    </a:cubicBezTo>
                    <a:close/>
                    <a:moveTo>
                      <a:pt x="427" y="5168"/>
                    </a:moveTo>
                    <a:lnTo>
                      <a:pt x="242" y="5575"/>
                    </a:lnTo>
                    <a:lnTo>
                      <a:pt x="28" y="5183"/>
                    </a:lnTo>
                    <a:lnTo>
                      <a:pt x="427" y="5168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sp>
            <p:nvSpPr>
              <p:cNvPr id="662" name="Freeform 1083"/>
              <p:cNvSpPr>
                <a:spLocks noEditPoints="1"/>
              </p:cNvSpPr>
              <p:nvPr/>
            </p:nvSpPr>
            <p:spPr bwMode="auto">
              <a:xfrm>
                <a:off x="998" y="2276"/>
                <a:ext cx="30" cy="60"/>
              </a:xfrm>
              <a:custGeom>
                <a:avLst/>
                <a:gdLst>
                  <a:gd name="T0" fmla="*/ 0 w 663"/>
                  <a:gd name="T1" fmla="*/ 0 h 845"/>
                  <a:gd name="T2" fmla="*/ 0 w 663"/>
                  <a:gd name="T3" fmla="*/ 0 h 845"/>
                  <a:gd name="T4" fmla="*/ 0 w 663"/>
                  <a:gd name="T5" fmla="*/ 0 h 845"/>
                  <a:gd name="T6" fmla="*/ 0 w 663"/>
                  <a:gd name="T7" fmla="*/ 0 h 845"/>
                  <a:gd name="T8" fmla="*/ 0 w 663"/>
                  <a:gd name="T9" fmla="*/ 0 h 845"/>
                  <a:gd name="T10" fmla="*/ 0 w 663"/>
                  <a:gd name="T11" fmla="*/ 0 h 845"/>
                  <a:gd name="T12" fmla="*/ 0 w 663"/>
                  <a:gd name="T13" fmla="*/ 0 h 845"/>
                  <a:gd name="T14" fmla="*/ 0 w 663"/>
                  <a:gd name="T15" fmla="*/ 0 h 845"/>
                  <a:gd name="T16" fmla="*/ 0 w 663"/>
                  <a:gd name="T17" fmla="*/ 0 h 845"/>
                  <a:gd name="T18" fmla="*/ 0 w 663"/>
                  <a:gd name="T19" fmla="*/ 0 h 845"/>
                  <a:gd name="T20" fmla="*/ 0 w 663"/>
                  <a:gd name="T21" fmla="*/ 0 h 845"/>
                  <a:gd name="T22" fmla="*/ 0 w 663"/>
                  <a:gd name="T23" fmla="*/ 0 h 845"/>
                  <a:gd name="T24" fmla="*/ 0 w 663"/>
                  <a:gd name="T25" fmla="*/ 0 h 845"/>
                  <a:gd name="T26" fmla="*/ 0 w 663"/>
                  <a:gd name="T27" fmla="*/ 0 h 845"/>
                  <a:gd name="T28" fmla="*/ 0 w 663"/>
                  <a:gd name="T29" fmla="*/ 0 h 845"/>
                  <a:gd name="T30" fmla="*/ 0 w 663"/>
                  <a:gd name="T31" fmla="*/ 0 h 845"/>
                  <a:gd name="T32" fmla="*/ 0 w 663"/>
                  <a:gd name="T33" fmla="*/ 0 h 845"/>
                  <a:gd name="T34" fmla="*/ 0 w 663"/>
                  <a:gd name="T35" fmla="*/ 0 h 84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3"/>
                  <a:gd name="T55" fmla="*/ 0 h 845"/>
                  <a:gd name="T56" fmla="*/ 663 w 663"/>
                  <a:gd name="T57" fmla="*/ 845 h 84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3" h="845">
                    <a:moveTo>
                      <a:pt x="652" y="58"/>
                    </a:moveTo>
                    <a:lnTo>
                      <a:pt x="529" y="216"/>
                    </a:lnTo>
                    <a:cubicBezTo>
                      <a:pt x="518" y="230"/>
                      <a:pt x="497" y="233"/>
                      <a:pt x="482" y="222"/>
                    </a:cubicBezTo>
                    <a:cubicBezTo>
                      <a:pt x="468" y="210"/>
                      <a:pt x="465" y="190"/>
                      <a:pt x="476" y="175"/>
                    </a:cubicBezTo>
                    <a:lnTo>
                      <a:pt x="599" y="17"/>
                    </a:lnTo>
                    <a:cubicBezTo>
                      <a:pt x="610" y="2"/>
                      <a:pt x="631" y="0"/>
                      <a:pt x="646" y="11"/>
                    </a:cubicBezTo>
                    <a:cubicBezTo>
                      <a:pt x="660" y="22"/>
                      <a:pt x="663" y="43"/>
                      <a:pt x="652" y="58"/>
                    </a:cubicBezTo>
                    <a:close/>
                    <a:moveTo>
                      <a:pt x="366" y="427"/>
                    </a:moveTo>
                    <a:lnTo>
                      <a:pt x="244" y="585"/>
                    </a:lnTo>
                    <a:cubicBezTo>
                      <a:pt x="232" y="599"/>
                      <a:pt x="212" y="602"/>
                      <a:pt x="197" y="591"/>
                    </a:cubicBezTo>
                    <a:cubicBezTo>
                      <a:pt x="182" y="580"/>
                      <a:pt x="180" y="559"/>
                      <a:pt x="191" y="544"/>
                    </a:cubicBezTo>
                    <a:lnTo>
                      <a:pt x="313" y="386"/>
                    </a:lnTo>
                    <a:cubicBezTo>
                      <a:pt x="325" y="371"/>
                      <a:pt x="346" y="369"/>
                      <a:pt x="360" y="380"/>
                    </a:cubicBezTo>
                    <a:cubicBezTo>
                      <a:pt x="375" y="391"/>
                      <a:pt x="377" y="412"/>
                      <a:pt x="366" y="427"/>
                    </a:cubicBezTo>
                    <a:close/>
                    <a:moveTo>
                      <a:pt x="403" y="651"/>
                    </a:moveTo>
                    <a:lnTo>
                      <a:pt x="0" y="845"/>
                    </a:lnTo>
                    <a:lnTo>
                      <a:pt x="87" y="407"/>
                    </a:lnTo>
                    <a:lnTo>
                      <a:pt x="403" y="651"/>
                    </a:lnTo>
                    <a:close/>
                  </a:path>
                </a:pathLst>
              </a:custGeom>
              <a:solidFill>
                <a:srgbClr val="CC0000"/>
              </a:solidFill>
              <a:ln w="1588">
                <a:noFill/>
                <a:bevel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/>
              <a:lstStyle>
                <a:lvl1pPr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bg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bg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s-MX" altLang="es-MX"/>
              </a:p>
            </p:txBody>
          </p:sp>
          <p:pic>
            <p:nvPicPr>
              <p:cNvPr id="663" name="Picture 108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" y="1197"/>
                <a:ext cx="84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4" name="Picture 108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" y="1751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5" name="Picture 108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7" y="1537"/>
                <a:ext cx="85" cy="1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6" name="Picture 108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" y="2318"/>
                <a:ext cx="60" cy="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7" name="Picture 108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" y="2471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8" name="Picture 108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6" y="2533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9" name="Picture 109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18" y="2631"/>
                <a:ext cx="84" cy="10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0" name="Picture 109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4" y="2466"/>
                <a:ext cx="84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1" name="Picture 109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2" y="2426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2" name="Picture 109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0" y="2298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3" name="Picture 1094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8" y="1685"/>
                <a:ext cx="85" cy="1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4" name="Picture 109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0" y="1850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5" name="Picture 109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8" y="1921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6" name="Picture 1097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" y="1883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7" name="Picture 109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" y="1616"/>
                <a:ext cx="78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8" name="Picture 109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" y="2091"/>
                <a:ext cx="78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9" name="Picture 1100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8" y="2209"/>
                <a:ext cx="78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0" name="Picture 110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2" y="2489"/>
                <a:ext cx="79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1" name="Picture 110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" y="2110"/>
                <a:ext cx="78" cy="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82" name="Picture 110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7" y="1797"/>
                <a:ext cx="78" cy="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Text Box 1115"/>
            <p:cNvSpPr txBox="1">
              <a:spLocks noChangeArrowheads="1"/>
            </p:cNvSpPr>
            <p:nvPr/>
          </p:nvSpPr>
          <p:spPr bwMode="auto">
            <a:xfrm>
              <a:off x="-34925" y="1556792"/>
              <a:ext cx="354013" cy="2536825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C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O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M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P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O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N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E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N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T</a:t>
              </a:r>
            </a:p>
            <a:p>
              <a:pPr algn="l" eaLnBrk="1" hangingPunct="1"/>
              <a:r>
                <a:rPr lang="es-ES" altLang="es-MX" sz="16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2" name="Text Box 1116"/>
            <p:cNvSpPr txBox="1">
              <a:spLocks noChangeArrowheads="1"/>
            </p:cNvSpPr>
            <p:nvPr/>
          </p:nvSpPr>
          <p:spPr bwMode="auto">
            <a:xfrm>
              <a:off x="1588" y="4752975"/>
              <a:ext cx="324128" cy="181588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P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R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O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D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U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C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T</a:t>
              </a:r>
            </a:p>
            <a:p>
              <a:pPr algn="l" eaLnBrk="1" hangingPunct="1"/>
              <a:r>
                <a:rPr lang="es-ES" altLang="es-MX" sz="1400">
                  <a:solidFill>
                    <a:schemeClr val="tx1"/>
                  </a:solidFill>
                </a:rPr>
                <a:t>O</a:t>
              </a:r>
            </a:p>
          </p:txBody>
        </p:sp>
        <p:sp>
          <p:nvSpPr>
            <p:cNvPr id="13" name="Text Box 1117"/>
            <p:cNvSpPr txBox="1">
              <a:spLocks noChangeArrowheads="1"/>
            </p:cNvSpPr>
            <p:nvPr/>
          </p:nvSpPr>
          <p:spPr bwMode="auto">
            <a:xfrm>
              <a:off x="377315" y="824255"/>
              <a:ext cx="2672687" cy="64666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s-ES" altLang="es-MX" sz="1700" dirty="0">
                  <a:solidFill>
                    <a:schemeClr val="accent6">
                      <a:lumMod val="75000"/>
                    </a:schemeClr>
                  </a:solidFill>
                </a:rPr>
                <a:t>Vigilancia Convencional</a:t>
              </a:r>
            </a:p>
            <a:p>
              <a:pPr algn="ctr" eaLnBrk="1" hangingPunct="1"/>
              <a:r>
                <a:rPr lang="es-ES" altLang="es-MX" sz="1700" dirty="0">
                  <a:solidFill>
                    <a:schemeClr val="accent6">
                      <a:lumMod val="75000"/>
                    </a:schemeClr>
                  </a:solidFill>
                </a:rPr>
                <a:t>SUAVE</a:t>
              </a:r>
            </a:p>
          </p:txBody>
        </p:sp>
        <p:sp>
          <p:nvSpPr>
            <p:cNvPr id="14" name="Text Box 1118"/>
            <p:cNvSpPr txBox="1">
              <a:spLocks noChangeArrowheads="1"/>
            </p:cNvSpPr>
            <p:nvPr/>
          </p:nvSpPr>
          <p:spPr bwMode="auto">
            <a:xfrm>
              <a:off x="3453113" y="862077"/>
              <a:ext cx="2466856" cy="420332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s-ES" altLang="es-MX" sz="2000" dirty="0">
                  <a:solidFill>
                    <a:schemeClr val="accent1">
                      <a:lumMod val="75000"/>
                    </a:schemeClr>
                  </a:solidFill>
                </a:rPr>
                <a:t>Vigilancia Especial</a:t>
              </a:r>
            </a:p>
          </p:txBody>
        </p:sp>
        <p:sp>
          <p:nvSpPr>
            <p:cNvPr id="15" name="Text Box 1119"/>
            <p:cNvSpPr txBox="1">
              <a:spLocks noChangeArrowheads="1"/>
            </p:cNvSpPr>
            <p:nvPr/>
          </p:nvSpPr>
          <p:spPr bwMode="auto">
            <a:xfrm>
              <a:off x="6150220" y="892580"/>
              <a:ext cx="2901671" cy="646664"/>
            </a:xfrm>
            <a:prstGeom prst="rect">
              <a:avLst/>
            </a:prstGeom>
            <a:noFill/>
            <a:ln>
              <a:noFill/>
            </a:ln>
            <a:effectLst/>
            <a:sp3d prstMaterial="metal">
              <a:bevelT w="88900" h="88900"/>
            </a:sp3d>
            <a:extLst/>
          </p:spPr>
          <p:txBody>
            <a:bodyPr wrap="none">
              <a:spAutoFit/>
            </a:bodyPr>
            <a:lstStyle>
              <a:lvl1pPr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400" b="1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lang="es-ES" altLang="es-MX" sz="1700" dirty="0">
                  <a:solidFill>
                    <a:srgbClr val="C00000"/>
                  </a:solidFill>
                </a:rPr>
                <a:t>Vigilancia de la Mortalidad</a:t>
              </a:r>
            </a:p>
            <a:p>
              <a:pPr algn="ctr" eaLnBrk="1" hangingPunct="1"/>
              <a:r>
                <a:rPr lang="es-ES" altLang="es-MX" sz="1700" dirty="0">
                  <a:solidFill>
                    <a:srgbClr val="C00000"/>
                  </a:solidFill>
                </a:rPr>
                <a:t>SEED</a:t>
              </a:r>
            </a:p>
          </p:txBody>
        </p:sp>
        <p:sp>
          <p:nvSpPr>
            <p:cNvPr id="16" name="AutoShape 1128"/>
            <p:cNvSpPr>
              <a:spLocks noChangeArrowheads="1"/>
            </p:cNvSpPr>
            <p:nvPr/>
          </p:nvSpPr>
          <p:spPr bwMode="auto">
            <a:xfrm rot="10800000">
              <a:off x="7308476" y="4509120"/>
              <a:ext cx="1223963" cy="243855"/>
            </a:xfrm>
            <a:prstGeom prst="triangle">
              <a:avLst>
                <a:gd name="adj" fmla="val 48481"/>
              </a:avLst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ot="10800000" vert="eaVert"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17" name="1112 Rectángulo"/>
            <p:cNvSpPr/>
            <p:nvPr/>
          </p:nvSpPr>
          <p:spPr>
            <a:xfrm>
              <a:off x="3289464" y="1816551"/>
              <a:ext cx="2982246" cy="21501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just"/>
              <a:endParaRPr lang="es-MX" altLang="es-MX" sz="1400" b="1" dirty="0">
                <a:solidFill>
                  <a:schemeClr val="bg1"/>
                </a:solidFill>
                <a:latin typeface="Adobe Caslon Pro Bold"/>
              </a:endParaRPr>
            </a:p>
            <a:p>
              <a:pPr marL="179388" indent="-179388">
                <a:buFont typeface="Arial" panose="020B0604020202020204" pitchFamily="34" charset="0"/>
                <a:buChar char="•"/>
              </a:pPr>
              <a:r>
                <a:rPr lang="es-MX" altLang="es-MX" sz="1400" b="1" dirty="0">
                  <a:solidFill>
                    <a:schemeClr val="bg1"/>
                  </a:solidFill>
                  <a:latin typeface="Adobe Caslon Pro Bold"/>
                </a:rPr>
                <a:t>Vigilancia epidemiológica especial </a:t>
              </a:r>
              <a:r>
                <a:rPr lang="es-MX" altLang="es-MX" sz="1100" b="1" i="1" dirty="0">
                  <a:solidFill>
                    <a:schemeClr val="bg1"/>
                  </a:solidFill>
                  <a:latin typeface="Adobe Caslon Pro Bold"/>
                </a:rPr>
                <a:t>(Manuales estandarizados para la Vigilancia Epidemiológica).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s-MX" altLang="es-MX" sz="1200" b="1" dirty="0">
                  <a:solidFill>
                    <a:schemeClr val="bg1"/>
                  </a:solidFill>
                  <a:latin typeface="Adobe Caslon Pro Bold"/>
                </a:rPr>
                <a:t>Registro nominal de casos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s-MX" altLang="es-MX" sz="1200" b="1" dirty="0">
                  <a:solidFill>
                    <a:schemeClr val="bg1"/>
                  </a:solidFill>
                  <a:latin typeface="Adobe Caslon Pro Bold"/>
                </a:rPr>
                <a:t>Estudio epidemiológico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s-MX" altLang="es-MX" sz="1200" b="1" dirty="0">
                  <a:solidFill>
                    <a:schemeClr val="bg1"/>
                  </a:solidFill>
                  <a:latin typeface="Adobe Caslon Pro Bold"/>
                </a:rPr>
                <a:t>Seguimiento hasta clasificación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s-MX" altLang="es-MX" sz="1200" b="1" dirty="0">
                  <a:solidFill>
                    <a:schemeClr val="bg1"/>
                  </a:solidFill>
                  <a:latin typeface="Adobe Caslon Pro Bold"/>
                </a:rPr>
                <a:t>Resultados de laboratorio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r>
                <a:rPr lang="es-MX" altLang="es-MX" sz="1200" b="1" dirty="0">
                  <a:solidFill>
                    <a:schemeClr val="bg1"/>
                  </a:solidFill>
                  <a:latin typeface="Adobe Caslon Pro Bold"/>
                </a:rPr>
                <a:t>Grupo de expertos</a:t>
              </a:r>
            </a:p>
            <a:p>
              <a:pPr marL="179388" indent="-179388" algn="just">
                <a:buFont typeface="Arial" panose="020B0604020202020204" pitchFamily="34" charset="0"/>
                <a:buChar char="•"/>
              </a:pPr>
              <a:endParaRPr lang="es-MX" altLang="es-MX" sz="1400" b="1" dirty="0">
                <a:solidFill>
                  <a:schemeClr val="bg1"/>
                </a:solidFill>
                <a:latin typeface="Adobe Caslon Pro Bold"/>
              </a:endParaRPr>
            </a:p>
          </p:txBody>
        </p:sp>
        <p:sp>
          <p:nvSpPr>
            <p:cNvPr id="18" name="1113 Rectángulo"/>
            <p:cNvSpPr/>
            <p:nvPr/>
          </p:nvSpPr>
          <p:spPr>
            <a:xfrm>
              <a:off x="6803900" y="3861048"/>
              <a:ext cx="2232596" cy="584775"/>
            </a:xfrm>
            <a:prstGeom prst="rect">
              <a:avLst/>
            </a:prstGeom>
            <a:solidFill>
              <a:srgbClr val="C00000"/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bg1"/>
                  </a:solidFill>
                  <a:latin typeface="Adobe Caslon Pro Bold"/>
                </a:rPr>
                <a:t>Notificación inmediata </a:t>
              </a:r>
            </a:p>
            <a:p>
              <a:pPr marL="285750" algn="just"/>
              <a:r>
                <a:rPr lang="es-MX" sz="1600" dirty="0">
                  <a:solidFill>
                    <a:schemeClr val="bg1"/>
                  </a:solidFill>
                  <a:latin typeface="Adobe Caslon Pro Bold"/>
                </a:rPr>
                <a:t>de defunciones</a:t>
              </a:r>
            </a:p>
          </p:txBody>
        </p:sp>
        <p:sp>
          <p:nvSpPr>
            <p:cNvPr id="19" name="1114 Rectángulo"/>
            <p:cNvSpPr/>
            <p:nvPr/>
          </p:nvSpPr>
          <p:spPr>
            <a:xfrm>
              <a:off x="497079" y="3502967"/>
              <a:ext cx="2397124" cy="12941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2700"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600" dirty="0"/>
                <a:t> Vigilancia en las 25,365 unidades médicas con notificación semanal de casos probables y confirmados</a:t>
              </a:r>
            </a:p>
          </p:txBody>
        </p:sp>
        <p:sp>
          <p:nvSpPr>
            <p:cNvPr id="20" name="1115 Rectángulo"/>
            <p:cNvSpPr/>
            <p:nvPr/>
          </p:nvSpPr>
          <p:spPr>
            <a:xfrm>
              <a:off x="3559144" y="4641874"/>
              <a:ext cx="2083581" cy="18776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dirty="0">
                  <a:solidFill>
                    <a:schemeClr val="bg1"/>
                  </a:solidFill>
                </a:rPr>
                <a:t>Incidencia</a:t>
              </a:r>
            </a:p>
            <a:p>
              <a:pPr algn="ctr"/>
              <a:r>
                <a:rPr lang="es-MX" sz="1200" dirty="0">
                  <a:solidFill>
                    <a:schemeClr val="bg1"/>
                  </a:solidFill>
                </a:rPr>
                <a:t>Morbilidad</a:t>
              </a:r>
            </a:p>
            <a:p>
              <a:pPr algn="ctr"/>
              <a:r>
                <a:rPr lang="es-MX" sz="1200" dirty="0">
                  <a:solidFill>
                    <a:schemeClr val="bg1"/>
                  </a:solidFill>
                </a:rPr>
                <a:t>Letalidad</a:t>
              </a:r>
            </a:p>
            <a:p>
              <a:pPr algn="ctr"/>
              <a:endParaRPr lang="es-MX" sz="800" dirty="0">
                <a:solidFill>
                  <a:schemeClr val="bg1"/>
                </a:solidFill>
              </a:endParaRPr>
            </a:p>
            <a:p>
              <a:pPr algn="ctr"/>
              <a:endParaRPr lang="es-MX" sz="1000" dirty="0">
                <a:solidFill>
                  <a:schemeClr val="bg1"/>
                </a:solidFill>
              </a:endParaRPr>
            </a:p>
            <a:p>
              <a:pPr algn="ctr"/>
              <a:endParaRPr lang="es-MX" sz="1000" dirty="0">
                <a:solidFill>
                  <a:schemeClr val="bg1"/>
                </a:solidFill>
              </a:endParaRPr>
            </a:p>
            <a:p>
              <a:pPr algn="ctr"/>
              <a:r>
                <a:rPr lang="es-MX" sz="1400" dirty="0">
                  <a:solidFill>
                    <a:schemeClr val="bg1"/>
                  </a:solidFill>
                </a:rPr>
                <a:t>Análisis de información, </a:t>
              </a:r>
            </a:p>
          </p:txBody>
        </p:sp>
        <p:sp>
          <p:nvSpPr>
            <p:cNvPr id="21" name="AutoShape 1128"/>
            <p:cNvSpPr>
              <a:spLocks noChangeArrowheads="1"/>
            </p:cNvSpPr>
            <p:nvPr/>
          </p:nvSpPr>
          <p:spPr bwMode="auto">
            <a:xfrm rot="10800000">
              <a:off x="3995935" y="4338197"/>
              <a:ext cx="1223963" cy="243855"/>
            </a:xfrm>
            <a:prstGeom prst="triangle">
              <a:avLst>
                <a:gd name="adj" fmla="val 48481"/>
              </a:avLst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ot="10800000" vert="eaVert"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2" name="AutoShape 1128"/>
            <p:cNvSpPr>
              <a:spLocks noChangeArrowheads="1"/>
            </p:cNvSpPr>
            <p:nvPr/>
          </p:nvSpPr>
          <p:spPr bwMode="auto">
            <a:xfrm rot="10800000">
              <a:off x="1043608" y="4913337"/>
              <a:ext cx="1223963" cy="243855"/>
            </a:xfrm>
            <a:prstGeom prst="triangle">
              <a:avLst>
                <a:gd name="adj" fmla="val 48481"/>
              </a:avLst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 rot="10800000" vert="eaVert" wrap="none" anchor="ctr"/>
            <a:lstStyle/>
            <a:p>
              <a:pPr>
                <a:defRPr/>
              </a:pPr>
              <a:endParaRPr lang="es-ES"/>
            </a:p>
          </p:txBody>
        </p:sp>
        <p:sp>
          <p:nvSpPr>
            <p:cNvPr id="23" name="1118 Flecha abajo"/>
            <p:cNvSpPr/>
            <p:nvPr/>
          </p:nvSpPr>
          <p:spPr>
            <a:xfrm>
              <a:off x="7658588" y="5715912"/>
              <a:ext cx="523219" cy="360372"/>
            </a:xfrm>
            <a:prstGeom prst="downArrow">
              <a:avLst/>
            </a:prstGeom>
            <a:solidFill>
              <a:schemeClr val="bg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123" name="1118 Flecha abajo">
            <a:extLst>
              <a:ext uri="{FF2B5EF4-FFF2-40B4-BE49-F238E27FC236}">
                <a16:creationId xmlns:a16="http://schemas.microsoft.com/office/drawing/2014/main" id="{8D9B671C-B65D-F645-B904-E8FFBE2E5618}"/>
              </a:ext>
            </a:extLst>
          </p:cNvPr>
          <p:cNvSpPr/>
          <p:nvPr/>
        </p:nvSpPr>
        <p:spPr>
          <a:xfrm>
            <a:off x="4420509" y="5225418"/>
            <a:ext cx="527443" cy="343035"/>
          </a:xfrm>
          <a:prstGeom prst="downArrow">
            <a:avLst/>
          </a:prstGeo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86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27384"/>
            <a:ext cx="1047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altLang="es-MX" sz="3600" b="1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Soberana Texto"/>
              </a:rPr>
              <a:t>UIES</a:t>
            </a:r>
            <a:endParaRPr lang="es-MX" sz="3600" dirty="0">
              <a:latin typeface="+mj-lt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84" y="3879298"/>
            <a:ext cx="3125788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98"/>
          <a:stretch>
            <a:fillRect/>
          </a:stretch>
        </p:blipFill>
        <p:spPr bwMode="auto">
          <a:xfrm>
            <a:off x="4042742" y="3933056"/>
            <a:ext cx="405765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4" y="982663"/>
            <a:ext cx="458787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3" r="5153"/>
          <a:stretch>
            <a:fillRect/>
          </a:stretch>
        </p:blipFill>
        <p:spPr bwMode="auto">
          <a:xfrm>
            <a:off x="5199459" y="1026790"/>
            <a:ext cx="282892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4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" y="1383706"/>
            <a:ext cx="9142792" cy="504273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2097" y="1542767"/>
            <a:ext cx="55749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RLSP 627 laboratorios</a:t>
            </a:r>
          </a:p>
          <a:p>
            <a:pPr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Más de 116 mil pruebas al año</a:t>
            </a:r>
          </a:p>
          <a:p>
            <a:pPr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Se realizan más de 300 diagnósticos diferentes</a:t>
            </a:r>
          </a:p>
          <a:p>
            <a:pPr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380175" y="1390788"/>
            <a:ext cx="26673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Virología </a:t>
            </a:r>
          </a:p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Bacteriología</a:t>
            </a:r>
          </a:p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Parasitología</a:t>
            </a:r>
          </a:p>
          <a:p>
            <a:pPr algn="r">
              <a:lnSpc>
                <a:spcPct val="150000"/>
              </a:lnSpc>
            </a:pPr>
            <a:r>
              <a:rPr lang="es-MX" sz="20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Emergenetes</a:t>
            </a: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Inmunología</a:t>
            </a:r>
          </a:p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Biología molecular</a:t>
            </a:r>
          </a:p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Entomología</a:t>
            </a:r>
          </a:p>
          <a:p>
            <a:pPr algn="r">
              <a:lnSpc>
                <a:spcPct val="150000"/>
              </a:lnSpc>
            </a:pPr>
            <a:r>
              <a:rPr lang="es-MX" sz="20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Patología</a:t>
            </a:r>
          </a:p>
          <a:p>
            <a:pPr algn="r"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algn="r">
              <a:lnSpc>
                <a:spcPct val="150000"/>
              </a:lnSpc>
            </a:pPr>
            <a:endParaRPr lang="es-MX" sz="20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56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2193367" y="279799"/>
            <a:ext cx="6203383" cy="59412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1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Organización de la respuesta </a:t>
            </a:r>
          </a:p>
        </p:txBody>
      </p:sp>
      <p:grpSp>
        <p:nvGrpSpPr>
          <p:cNvPr id="28" name="Grupo 18"/>
          <p:cNvGrpSpPr>
            <a:grpSpLocks/>
          </p:cNvGrpSpPr>
          <p:nvPr/>
        </p:nvGrpSpPr>
        <p:grpSpPr bwMode="auto">
          <a:xfrm>
            <a:off x="403412" y="1169895"/>
            <a:ext cx="8740588" cy="5490345"/>
            <a:chOff x="1134953" y="1351510"/>
            <a:chExt cx="8384176" cy="5256691"/>
          </a:xfrm>
        </p:grpSpPr>
        <p:pic>
          <p:nvPicPr>
            <p:cNvPr id="2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0500" y="3890963"/>
              <a:ext cx="2286000" cy="1687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" descr="desast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6500" y="3835400"/>
              <a:ext cx="2362200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9" descr="dialisi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8688" y="2308225"/>
              <a:ext cx="1712912" cy="138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10"/>
            <p:cNvSpPr>
              <a:spLocks noChangeArrowheads="1"/>
            </p:cNvSpPr>
            <p:nvPr/>
          </p:nvSpPr>
          <p:spPr bwMode="auto">
            <a:xfrm>
              <a:off x="1156636" y="5480049"/>
              <a:ext cx="2502972" cy="657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s-MX" b="1" dirty="0" err="1">
                  <a:solidFill>
                    <a:srgbClr val="FF0000"/>
                  </a:solidFill>
                </a:rPr>
                <a:t>Desastres</a:t>
              </a:r>
              <a:r>
                <a:rPr lang="en-US" altLang="es-MX" b="1" dirty="0">
                  <a:solidFill>
                    <a:srgbClr val="FF0000"/>
                  </a:solidFill>
                </a:rPr>
                <a:t> </a:t>
              </a:r>
              <a:r>
                <a:rPr lang="en-US" altLang="es-MX" b="1" dirty="0" err="1">
                  <a:solidFill>
                    <a:srgbClr val="FF0000"/>
                  </a:solidFill>
                </a:rPr>
                <a:t>provocados</a:t>
              </a:r>
              <a:r>
                <a:rPr lang="en-US" altLang="es-MX" b="1" dirty="0">
                  <a:solidFill>
                    <a:srgbClr val="FF0000"/>
                  </a:solidFill>
                </a:rPr>
                <a:t> </a:t>
              </a:r>
              <a:r>
                <a:rPr lang="en-US" altLang="es-MX" b="1" dirty="0" err="1">
                  <a:solidFill>
                    <a:srgbClr val="FF0000"/>
                  </a:solidFill>
                </a:rPr>
                <a:t>por</a:t>
              </a:r>
              <a:r>
                <a:rPr lang="en-US" altLang="es-MX" b="1" dirty="0">
                  <a:solidFill>
                    <a:srgbClr val="FF0000"/>
                  </a:solidFill>
                </a:rPr>
                <a:t> </a:t>
              </a:r>
              <a:r>
                <a:rPr lang="en-US" altLang="es-MX" b="1" dirty="0" err="1">
                  <a:solidFill>
                    <a:srgbClr val="FF0000"/>
                  </a:solidFill>
                </a:rPr>
                <a:t>fenómenos</a:t>
              </a:r>
              <a:r>
                <a:rPr lang="en-US" altLang="es-MX" b="1" dirty="0">
                  <a:solidFill>
                    <a:srgbClr val="FF0000"/>
                  </a:solidFill>
                </a:rPr>
                <a:t> </a:t>
              </a:r>
              <a:r>
                <a:rPr lang="en-US" altLang="es-MX" b="1" dirty="0" err="1">
                  <a:solidFill>
                    <a:srgbClr val="FF0000"/>
                  </a:solidFill>
                </a:rPr>
                <a:t>Naturales</a:t>
              </a:r>
              <a:endParaRPr lang="en-US" altLang="es-MX" b="1" dirty="0">
                <a:solidFill>
                  <a:srgbClr val="FF0000"/>
                </a:solidFill>
              </a:endParaRPr>
            </a:p>
          </p:txBody>
        </p:sp>
        <p:sp>
          <p:nvSpPr>
            <p:cNvPr id="33" name="Rectangle 11"/>
            <p:cNvSpPr>
              <a:spLocks noChangeArrowheads="1"/>
            </p:cNvSpPr>
            <p:nvPr/>
          </p:nvSpPr>
          <p:spPr bwMode="auto">
            <a:xfrm>
              <a:off x="5334383" y="2389506"/>
              <a:ext cx="1944902" cy="9193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1pPr>
              <a:lvl2pPr marL="742950" indent="-28575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2pPr>
              <a:lvl3pPr marL="11430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3pPr>
              <a:lvl4pPr marL="16002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4pPr>
              <a:lvl5pPr marL="20574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50000"/>
                </a:spcBef>
                <a:buClr>
                  <a:srgbClr val="800000"/>
                </a:buClr>
                <a:buFontTx/>
                <a:buNone/>
                <a:defRPr/>
              </a:pP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Brotes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</a:t>
              </a:r>
            </a:p>
            <a:p>
              <a:pPr algn="r">
                <a:spcBef>
                  <a:spcPct val="50000"/>
                </a:spcBef>
                <a:buClr>
                  <a:srgbClr val="800000"/>
                </a:buClr>
                <a:buFontTx/>
                <a:buNone/>
                <a:defRPr/>
              </a:pP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Comunitarios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34" name="Rectangle 12"/>
            <p:cNvSpPr>
              <a:spLocks noChangeArrowheads="1"/>
            </p:cNvSpPr>
            <p:nvPr/>
          </p:nvSpPr>
          <p:spPr bwMode="auto">
            <a:xfrm>
              <a:off x="4377634" y="6160971"/>
              <a:ext cx="1449501" cy="44723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>
              <a:spAutoFit/>
            </a:bodyPr>
            <a:lstStyle>
              <a:lvl1pPr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1pPr>
              <a:lvl2pPr marL="742950" indent="-28575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2pPr>
              <a:lvl3pPr marL="11430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3pPr>
              <a:lvl4pPr marL="16002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4pPr>
              <a:lvl5pPr marL="20574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lnSpc>
                  <a:spcPct val="110000"/>
                </a:lnSpc>
                <a:buFontTx/>
                <a:buNone/>
                <a:defRPr/>
              </a:pP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Bioterrorismo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5" name="Picture 13" descr="uti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4953" y="2146300"/>
              <a:ext cx="2217846" cy="161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14" descr="index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1150" y="3416300"/>
              <a:ext cx="1911350" cy="2203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5" descr="Cimage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3100" y="5327650"/>
              <a:ext cx="1143000" cy="84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Rectangle 16"/>
            <p:cNvSpPr>
              <a:spLocks noChangeArrowheads="1"/>
            </p:cNvSpPr>
            <p:nvPr/>
          </p:nvSpPr>
          <p:spPr bwMode="auto">
            <a:xfrm>
              <a:off x="4350808" y="1351510"/>
              <a:ext cx="5168321" cy="677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s-MX" sz="2000" b="1" dirty="0" err="1">
                  <a:solidFill>
                    <a:srgbClr val="0D0D0D"/>
                  </a:solidFill>
                </a:rPr>
                <a:t>Establecer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un </a:t>
              </a:r>
              <a:r>
                <a:rPr lang="en-US" altLang="es-MX" sz="2000" b="1" dirty="0" err="1">
                  <a:solidFill>
                    <a:srgbClr val="0D0D0D"/>
                  </a:solidFill>
                </a:rPr>
                <a:t>blindaje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</a:t>
              </a:r>
              <a:r>
                <a:rPr lang="en-US" altLang="es-MX" sz="2000" b="1" dirty="0" err="1">
                  <a:solidFill>
                    <a:srgbClr val="0D0D0D"/>
                  </a:solidFill>
                </a:rPr>
                <a:t>sanitario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</a:t>
              </a:r>
              <a:r>
                <a:rPr lang="en-US" altLang="es-MX" sz="2000" b="1" dirty="0" err="1">
                  <a:solidFill>
                    <a:srgbClr val="0D0D0D"/>
                  </a:solidFill>
                </a:rPr>
                <a:t>que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</a:t>
              </a:r>
              <a:r>
                <a:rPr lang="en-US" altLang="es-MX" sz="2000" b="1" dirty="0" err="1">
                  <a:solidFill>
                    <a:srgbClr val="0D0D0D"/>
                  </a:solidFill>
                </a:rPr>
                <a:t>proteja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la </a:t>
              </a:r>
            </a:p>
            <a:p>
              <a:pPr algn="ctr"/>
              <a:r>
                <a:rPr lang="en-US" altLang="es-MX" sz="2000" b="1" dirty="0" err="1">
                  <a:solidFill>
                    <a:srgbClr val="0D0D0D"/>
                  </a:solidFill>
                </a:rPr>
                <a:t>salud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de la </a:t>
              </a:r>
              <a:r>
                <a:rPr lang="en-US" altLang="es-MX" sz="2000" b="1" dirty="0" err="1">
                  <a:solidFill>
                    <a:srgbClr val="0D0D0D"/>
                  </a:solidFill>
                </a:rPr>
                <a:t>población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en </a:t>
              </a:r>
              <a:r>
                <a:rPr lang="en-US" altLang="es-MX" sz="2000" b="1" dirty="0" err="1">
                  <a:solidFill>
                    <a:srgbClr val="0D0D0D"/>
                  </a:solidFill>
                </a:rPr>
                <a:t>caso</a:t>
              </a:r>
              <a:r>
                <a:rPr lang="en-US" altLang="es-MX" sz="2000" b="1" dirty="0">
                  <a:solidFill>
                    <a:srgbClr val="0D0D0D"/>
                  </a:solidFill>
                </a:rPr>
                <a:t> de:</a:t>
              </a:r>
            </a:p>
          </p:txBody>
        </p:sp>
        <p:sp>
          <p:nvSpPr>
            <p:cNvPr id="39" name="Rectangle 17"/>
            <p:cNvSpPr>
              <a:spLocks noChangeArrowheads="1"/>
            </p:cNvSpPr>
            <p:nvPr/>
          </p:nvSpPr>
          <p:spPr bwMode="auto">
            <a:xfrm>
              <a:off x="6018529" y="5573307"/>
              <a:ext cx="3188971" cy="804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es-MX" b="1" dirty="0" err="1">
                  <a:solidFill>
                    <a:srgbClr val="385723"/>
                  </a:solidFill>
                </a:rPr>
                <a:t>Ataques</a:t>
              </a:r>
              <a:r>
                <a:rPr lang="en-US" altLang="es-MX" b="1" dirty="0">
                  <a:solidFill>
                    <a:srgbClr val="385723"/>
                  </a:solidFill>
                </a:rPr>
                <a:t> </a:t>
              </a:r>
              <a:r>
                <a:rPr lang="en-US" altLang="es-MX" b="1" dirty="0" err="1">
                  <a:solidFill>
                    <a:srgbClr val="385723"/>
                  </a:solidFill>
                </a:rPr>
                <a:t>Radiológicos</a:t>
              </a:r>
              <a:r>
                <a:rPr lang="en-US" altLang="es-MX" b="1" dirty="0">
                  <a:solidFill>
                    <a:srgbClr val="385723"/>
                  </a:solidFill>
                </a:rPr>
                <a:t>, </a:t>
              </a:r>
            </a:p>
            <a:p>
              <a:pPr algn="ctr">
                <a:lnSpc>
                  <a:spcPct val="110000"/>
                </a:lnSpc>
              </a:pPr>
              <a:r>
                <a:rPr lang="en-US" altLang="es-MX" b="1" dirty="0" err="1">
                  <a:solidFill>
                    <a:srgbClr val="385723"/>
                  </a:solidFill>
                </a:rPr>
                <a:t>Químicos</a:t>
              </a:r>
              <a:r>
                <a:rPr lang="en-US" altLang="es-MX" b="1" dirty="0">
                  <a:solidFill>
                    <a:srgbClr val="385723"/>
                  </a:solidFill>
                </a:rPr>
                <a:t> y </a:t>
              </a:r>
              <a:r>
                <a:rPr lang="en-US" altLang="es-MX" b="1" dirty="0" err="1">
                  <a:solidFill>
                    <a:srgbClr val="385723"/>
                  </a:solidFill>
                </a:rPr>
                <a:t>Nucleares</a:t>
              </a:r>
              <a:endParaRPr lang="en-US" altLang="es-MX" b="1" dirty="0">
                <a:solidFill>
                  <a:srgbClr val="385723"/>
                </a:solidFill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auto">
            <a:xfrm>
              <a:off x="3352400" y="2389506"/>
              <a:ext cx="1996815" cy="9193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1pPr>
              <a:lvl2pPr marL="742950" indent="-28575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2pPr>
              <a:lvl3pPr marL="11430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3pPr>
              <a:lvl4pPr marL="16002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4pPr>
              <a:lvl5pPr marL="2057400" indent="-228600" algn="just" eaLnBrk="0" hangingPunct="0"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5pPr>
              <a:lvl6pPr marL="25146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6pPr>
              <a:lvl7pPr marL="29718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7pPr>
              <a:lvl8pPr marL="34290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8pPr>
              <a:lvl9pPr marL="3886200" indent="-228600" algn="just" eaLnBrk="0" fontAlgn="base" hangingPunct="0">
                <a:spcBef>
                  <a:spcPct val="0"/>
                </a:spcBef>
                <a:spcAft>
                  <a:spcPct val="0"/>
                </a:spcAft>
                <a:buChar char="•"/>
                <a:defRPr b="1">
                  <a:solidFill>
                    <a:srgbClr val="336699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50000"/>
                </a:spcBef>
                <a:buClr>
                  <a:srgbClr val="800000"/>
                </a:buClr>
                <a:buFontTx/>
                <a:buNone/>
                <a:defRPr/>
              </a:pP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Brotes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 </a:t>
              </a:r>
            </a:p>
            <a:p>
              <a:pPr algn="l">
                <a:spcBef>
                  <a:spcPct val="50000"/>
                </a:spcBef>
                <a:buClr>
                  <a:srgbClr val="800000"/>
                </a:buClr>
                <a:buFontTx/>
                <a:buNone/>
                <a:defRPr/>
              </a:pPr>
              <a:r>
                <a:rPr lang="en-US" dirty="0" err="1">
                  <a:solidFill>
                    <a:schemeClr val="accent6">
                      <a:lumMod val="50000"/>
                    </a:schemeClr>
                  </a:solidFill>
                  <a:latin typeface="+mn-lt"/>
                </a:rPr>
                <a:t>Hospitalarios</a:t>
              </a:r>
              <a:endParaRPr lang="en-US" dirty="0">
                <a:solidFill>
                  <a:schemeClr val="accent6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41" name="1 Rectángulo"/>
          <p:cNvSpPr>
            <a:spLocks noChangeArrowheads="1"/>
          </p:cNvSpPr>
          <p:nvPr/>
        </p:nvSpPr>
        <p:spPr bwMode="auto">
          <a:xfrm>
            <a:off x="-402690" y="1127476"/>
            <a:ext cx="4329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 algn="ctr">
              <a:spcBef>
                <a:spcPts val="600"/>
              </a:spcBef>
              <a:buClr>
                <a:srgbClr val="C00000"/>
              </a:buClr>
              <a:buSzPct val="100000"/>
            </a:pPr>
            <a:r>
              <a:rPr lang="es-ES" altLang="es-MX" sz="2400" b="1" dirty="0">
                <a:solidFill>
                  <a:srgbClr val="006600"/>
                </a:solidFill>
                <a:cs typeface="Arial" charset="0"/>
              </a:rPr>
              <a:t>Comité Nacional para la Seguridad en Salud</a:t>
            </a:r>
          </a:p>
        </p:txBody>
      </p:sp>
    </p:spTree>
    <p:extLst>
      <p:ext uri="{BB962C8B-B14F-4D97-AF65-F5344CB8AC3E}">
        <p14:creationId xmlns:p14="http://schemas.microsoft.com/office/powerpoint/2010/main" val="21063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Rectángulo"/>
          <p:cNvSpPr>
            <a:spLocks noChangeArrowheads="1"/>
          </p:cNvSpPr>
          <p:nvPr/>
        </p:nvSpPr>
        <p:spPr bwMode="auto">
          <a:xfrm>
            <a:off x="35496" y="1102207"/>
            <a:ext cx="8964488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1800"/>
              </a:spcBef>
              <a:buClr>
                <a:srgbClr val="C00000"/>
              </a:buClr>
              <a:buSzPct val="100000"/>
            </a:pPr>
            <a:r>
              <a:rPr lang="es-ES" altLang="es-MX" sz="2200" b="1" dirty="0">
                <a:solidFill>
                  <a:srgbClr val="006600"/>
                </a:solidFill>
                <a:latin typeface="+mn-lt"/>
                <a:cs typeface="Arial" charset="0"/>
              </a:rPr>
              <a:t>Comité Nacional de Vigilancia Epidemiológica: </a:t>
            </a:r>
          </a:p>
          <a:p>
            <a:pPr marL="0" indent="0">
              <a:spcBef>
                <a:spcPts val="1800"/>
              </a:spcBef>
              <a:buClr>
                <a:srgbClr val="C00000"/>
              </a:buClr>
              <a:buSzPct val="100000"/>
            </a:pPr>
            <a:r>
              <a:rPr lang="es-ES" altLang="es-MX" sz="2200" dirty="0">
                <a:latin typeface="+mn-lt"/>
                <a:cs typeface="Arial" charset="0"/>
              </a:rPr>
              <a:t>Coordinado por la Secretaría de Salud (Dirección General de Epidemiología): </a:t>
            </a:r>
          </a:p>
          <a:p>
            <a:pPr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altLang="es-MX" sz="2000" dirty="0">
                <a:latin typeface="+mn-lt"/>
                <a:cs typeface="Arial" charset="0"/>
              </a:rPr>
              <a:t>Instituto de Diagnóstico y Referencia Epidemiológicos (</a:t>
            </a:r>
            <a:r>
              <a:rPr lang="es-ES" altLang="es-MX" sz="2000" dirty="0" err="1">
                <a:latin typeface="+mn-lt"/>
                <a:cs typeface="Arial" charset="0"/>
              </a:rPr>
              <a:t>InDRE</a:t>
            </a:r>
            <a:r>
              <a:rPr lang="es-ES" altLang="es-MX" sz="2000" dirty="0">
                <a:latin typeface="+mn-lt"/>
                <a:cs typeface="Arial" charset="0"/>
              </a:rPr>
              <a:t>)</a:t>
            </a:r>
          </a:p>
          <a:p>
            <a:pPr defTabSz="712788">
              <a:lnSpc>
                <a:spcPts val="2400"/>
              </a:lnSpc>
              <a:spcBef>
                <a:spcPts val="180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  <a:tabLst>
                <a:tab pos="538163" algn="l"/>
              </a:tabLst>
            </a:pPr>
            <a:r>
              <a:rPr lang="es-ES" altLang="es-MX" sz="2000" dirty="0">
                <a:latin typeface="+mn-lt"/>
                <a:cs typeface="Arial" charset="0"/>
              </a:rPr>
              <a:t>Unidad de Inteligencia para Emergencias en Salud (UIES)</a:t>
            </a:r>
            <a:br>
              <a:rPr lang="es-ES" altLang="es-MX" sz="2000" dirty="0">
                <a:latin typeface="+mn-lt"/>
                <a:cs typeface="Arial" charset="0"/>
              </a:rPr>
            </a:br>
            <a:r>
              <a:rPr lang="es-ES" altLang="es-MX" sz="2000" dirty="0">
                <a:latin typeface="+mn-lt"/>
                <a:cs typeface="Arial" charset="0"/>
              </a:rPr>
              <a:t>	- Vigilancia y comunicación 24/365 </a:t>
            </a:r>
            <a:br>
              <a:rPr lang="es-ES" altLang="es-MX" sz="2000" dirty="0">
                <a:latin typeface="+mn-lt"/>
                <a:cs typeface="Arial" charset="0"/>
              </a:rPr>
            </a:br>
            <a:r>
              <a:rPr lang="es-ES" altLang="es-MX" sz="2000" dirty="0">
                <a:latin typeface="+mn-lt"/>
                <a:cs typeface="Arial" charset="0"/>
              </a:rPr>
              <a:t>	- Enlace con el Reglamento Sanitario Internacional</a:t>
            </a:r>
          </a:p>
          <a:p>
            <a:pPr marL="0" indent="0">
              <a:spcBef>
                <a:spcPts val="1800"/>
              </a:spcBef>
              <a:buClr>
                <a:srgbClr val="C00000"/>
              </a:buClr>
              <a:buSzPct val="100000"/>
            </a:pPr>
            <a:r>
              <a:rPr lang="es-ES" altLang="es-MX" sz="2000" dirty="0">
                <a:latin typeface="+mn-lt"/>
                <a:cs typeface="Arial" charset="0"/>
              </a:rPr>
              <a:t> </a:t>
            </a:r>
          </a:p>
        </p:txBody>
      </p:sp>
      <p:sp>
        <p:nvSpPr>
          <p:cNvPr id="17" name="1 Rectángulo"/>
          <p:cNvSpPr>
            <a:spLocks noChangeArrowheads="1"/>
          </p:cNvSpPr>
          <p:nvPr/>
        </p:nvSpPr>
        <p:spPr bwMode="auto">
          <a:xfrm>
            <a:off x="35496" y="3981251"/>
            <a:ext cx="652781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indent="0">
              <a:spcBef>
                <a:spcPts val="1800"/>
              </a:spcBef>
              <a:buClr>
                <a:srgbClr val="C00000"/>
              </a:buClr>
              <a:buSzPct val="100000"/>
            </a:pPr>
            <a:r>
              <a:rPr lang="es-ES" altLang="es-MX" sz="2100" b="1" dirty="0" err="1">
                <a:solidFill>
                  <a:srgbClr val="006600"/>
                </a:solidFill>
                <a:latin typeface="+mn-lt"/>
                <a:cs typeface="Arial" charset="0"/>
              </a:rPr>
              <a:t>InDRE</a:t>
            </a:r>
            <a:r>
              <a:rPr lang="es-ES" altLang="es-MX" sz="2100" b="1" dirty="0">
                <a:solidFill>
                  <a:srgbClr val="006600"/>
                </a:solidFill>
                <a:latin typeface="+mn-lt"/>
                <a:cs typeface="Arial" charset="0"/>
              </a:rPr>
              <a:t>, p</a:t>
            </a:r>
            <a:r>
              <a:rPr lang="es-ES_tradnl" sz="2100" b="1" dirty="0" err="1">
                <a:solidFill>
                  <a:srgbClr val="006600"/>
                </a:solidFill>
                <a:latin typeface="+mn-lt"/>
                <a:cs typeface="Arial" charset="0"/>
              </a:rPr>
              <a:t>ertenece</a:t>
            </a:r>
            <a:r>
              <a:rPr lang="es-ES_tradnl" sz="2100" b="1" dirty="0">
                <a:solidFill>
                  <a:srgbClr val="006600"/>
                </a:solidFill>
                <a:latin typeface="+mn-lt"/>
                <a:cs typeface="Arial" charset="0"/>
              </a:rPr>
              <a:t> a:</a:t>
            </a:r>
          </a:p>
          <a:p>
            <a:pPr marL="268288" lvl="0" indent="-268288">
              <a:spcBef>
                <a:spcPts val="1800"/>
              </a:spcBef>
              <a:buClr>
                <a:srgbClr val="C00000"/>
              </a:buClr>
              <a:buSzPct val="100000"/>
              <a:buAutoNum type="arabicParenR"/>
            </a:pPr>
            <a:r>
              <a:rPr lang="es-ES_tradnl" sz="2000" dirty="0">
                <a:latin typeface="+mn-lt"/>
              </a:rPr>
              <a:t>Red de Vigilancia Virológica de Influenza (</a:t>
            </a:r>
            <a:r>
              <a:rPr lang="es-ES_tradnl" sz="2000" dirty="0" err="1">
                <a:latin typeface="+mn-lt"/>
              </a:rPr>
              <a:t>FluNet</a:t>
            </a:r>
            <a:r>
              <a:rPr lang="es-ES_tradnl" sz="2000" dirty="0">
                <a:latin typeface="+mn-lt"/>
              </a:rPr>
              <a:t> de OMS)</a:t>
            </a:r>
          </a:p>
          <a:p>
            <a:pPr marL="268288" lvl="0" indent="-268288">
              <a:spcBef>
                <a:spcPts val="1800"/>
              </a:spcBef>
              <a:buClr>
                <a:srgbClr val="C00000"/>
              </a:buClr>
              <a:buSzPct val="100000"/>
              <a:buAutoNum type="arabicParenR"/>
            </a:pPr>
            <a:r>
              <a:rPr lang="es-ES_tradnl" sz="2000" dirty="0">
                <a:latin typeface="+mn-lt"/>
              </a:rPr>
              <a:t>Red de Laboratorios de Respuesta (LRN) y al Grupo de Seguridad Global en Salud (GHSAG-LN) del G7+México</a:t>
            </a:r>
            <a:endParaRPr lang="es-ES" altLang="es-MX" sz="2000" b="1" dirty="0">
              <a:latin typeface="+mn-lt"/>
              <a:cs typeface="Arial" charset="0"/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763688" y="242590"/>
            <a:ext cx="6203383" cy="59412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MX" sz="3200" b="1" dirty="0">
                <a:solidFill>
                  <a:srgbClr val="006600"/>
                </a:solidFill>
                <a:ea typeface="ＭＳ Ｐゴシック" panose="020B0600070205080204" pitchFamily="34" charset="-128"/>
              </a:rPr>
              <a:t>Organización de la respuesta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20" y="2714475"/>
            <a:ext cx="3101692" cy="2946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5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switch dir="r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4880</TotalTime>
  <Words>1290</Words>
  <Application>Microsoft Macintosh PowerPoint</Application>
  <PresentationFormat>Presentación en pantalla (4:3)</PresentationFormat>
  <Paragraphs>446</Paragraphs>
  <Slides>35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9" baseType="lpstr">
      <vt:lpstr>MS Mincho</vt:lpstr>
      <vt:lpstr>MS PGothic</vt:lpstr>
      <vt:lpstr>MS PGothic</vt:lpstr>
      <vt:lpstr>Adobe Caslon Pro</vt:lpstr>
      <vt:lpstr>Adobe Caslon Pro Bold</vt:lpstr>
      <vt:lpstr>Arial</vt:lpstr>
      <vt:lpstr>Calibri</vt:lpstr>
      <vt:lpstr>Soberana Texto</vt:lpstr>
      <vt:lpstr>Tahoma</vt:lpstr>
      <vt:lpstr>Times</vt:lpstr>
      <vt:lpstr>Times New Roman</vt:lpstr>
      <vt:lpstr>Trajan Pro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DGIS</dc:creator>
  <cp:lastModifiedBy>Usuario de Microsoft Office</cp:lastModifiedBy>
  <cp:revision>517</cp:revision>
  <cp:lastPrinted>2014-04-29T15:00:55Z</cp:lastPrinted>
  <dcterms:created xsi:type="dcterms:W3CDTF">2013-02-14T19:43:32Z</dcterms:created>
  <dcterms:modified xsi:type="dcterms:W3CDTF">2019-02-27T17:50:06Z</dcterms:modified>
</cp:coreProperties>
</file>