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24/07/2019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188640"/>
            <a:ext cx="864095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3764647"/>
            <a:ext cx="7992888" cy="259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s-MX" sz="1400" dirty="0" smtClean="0"/>
              <a:t>Coordinador: </a:t>
            </a:r>
            <a:r>
              <a:rPr lang="es-MX" sz="1400" b="1" i="1" dirty="0" smtClean="0"/>
              <a:t>Dr. Marco Antonio Martínez Ríos</a:t>
            </a:r>
          </a:p>
          <a:p>
            <a:pPr>
              <a:lnSpc>
                <a:spcPts val="1300"/>
              </a:lnSpc>
            </a:pP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dirty="0" smtClean="0"/>
              <a:t>Proyecto genética en ateroesclerosis (GEA)</a:t>
            </a:r>
          </a:p>
          <a:p>
            <a:pPr>
              <a:lnSpc>
                <a:spcPts val="1300"/>
              </a:lnSpc>
            </a:pPr>
            <a:r>
              <a:rPr lang="es-MX" sz="1400" b="1" i="1" dirty="0" smtClean="0"/>
              <a:t>Dr. Gilberto Vargas Alarcón</a:t>
            </a:r>
            <a:r>
              <a:rPr lang="es-MX" sz="1400" dirty="0" smtClean="0"/>
              <a:t>	</a:t>
            </a:r>
          </a:p>
          <a:p>
            <a:pPr>
              <a:lnSpc>
                <a:spcPts val="1300"/>
              </a:lnSpc>
            </a:pP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dirty="0" smtClean="0"/>
              <a:t>Estudio de cohorte </a:t>
            </a:r>
            <a:r>
              <a:rPr lang="es-MX" sz="1400" dirty="0" err="1" smtClean="0"/>
              <a:t>Tlalpan</a:t>
            </a:r>
            <a:r>
              <a:rPr lang="es-MX" sz="1400" dirty="0" smtClean="0"/>
              <a:t> 2020</a:t>
            </a:r>
          </a:p>
          <a:p>
            <a:pPr>
              <a:lnSpc>
                <a:spcPts val="1300"/>
              </a:lnSpc>
            </a:pPr>
            <a:r>
              <a:rPr lang="es-MX" sz="1400" b="1" i="1" dirty="0" smtClean="0"/>
              <a:t>Dra. Maite Vallejo Allende*</a:t>
            </a:r>
            <a:r>
              <a:rPr lang="es-MX" sz="1400" dirty="0" smtClean="0"/>
              <a:t>	</a:t>
            </a:r>
          </a:p>
          <a:p>
            <a:pPr>
              <a:lnSpc>
                <a:spcPts val="1300"/>
              </a:lnSpc>
            </a:pP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dirty="0" err="1" smtClean="0"/>
              <a:t>Biotécnica</a:t>
            </a:r>
            <a:r>
              <a:rPr lang="es-MX" sz="1400" dirty="0" smtClean="0"/>
              <a:t> aplicada en cardiología</a:t>
            </a:r>
          </a:p>
          <a:p>
            <a:pPr>
              <a:lnSpc>
                <a:spcPts val="1300"/>
              </a:lnSpc>
            </a:pPr>
            <a:r>
              <a:rPr lang="es-MX" sz="1400" b="1" i="1" dirty="0" smtClean="0"/>
              <a:t>Dr. Arturo Abundes Velasco*</a:t>
            </a:r>
            <a:r>
              <a:rPr lang="es-MX" sz="1400" dirty="0" smtClean="0"/>
              <a:t>	</a:t>
            </a:r>
          </a:p>
          <a:p>
            <a:pPr>
              <a:lnSpc>
                <a:spcPts val="1300"/>
              </a:lnSpc>
            </a:pP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dirty="0" smtClean="0"/>
              <a:t>Unidad de investigación </a:t>
            </a:r>
            <a:r>
              <a:rPr lang="es-MX" sz="1400" dirty="0" err="1" smtClean="0"/>
              <a:t>traslacional</a:t>
            </a:r>
            <a:r>
              <a:rPr lang="es-MX" sz="1400" dirty="0" smtClean="0"/>
              <a:t>  UNAM/</a:t>
            </a:r>
            <a:r>
              <a:rPr lang="es-MX" sz="1400" dirty="0" err="1" smtClean="0"/>
              <a:t>INCICh</a:t>
            </a: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b="1" i="1" dirty="0" smtClean="0"/>
              <a:t>Dr. Jesús Vargas Barrón</a:t>
            </a:r>
            <a:r>
              <a:rPr lang="es-MX" sz="1400" dirty="0" smtClean="0"/>
              <a:t>	</a:t>
            </a:r>
          </a:p>
          <a:p>
            <a:pPr>
              <a:lnSpc>
                <a:spcPts val="1300"/>
              </a:lnSpc>
            </a:pP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dirty="0" smtClean="0"/>
              <a:t>Discusión y conclusiones	</a:t>
            </a:r>
            <a:endParaRPr lang="es-MX" sz="1400" b="1" i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6804248" y="6093296"/>
            <a:ext cx="1309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+mj-lt"/>
              </a:rPr>
              <a:t>Por invitación *</a:t>
            </a:r>
            <a:endParaRPr lang="es-MX" dirty="0"/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94201" y="1103478"/>
            <a:ext cx="7772400" cy="2397530"/>
          </a:xfrm>
        </p:spPr>
        <p:txBody>
          <a:bodyPr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es-MX" sz="1500" b="1" dirty="0" smtClean="0">
                <a:latin typeface="+mn-lt"/>
              </a:rPr>
              <a:t>Miércoles  31 de julio         19:00 hrs.</a:t>
            </a:r>
            <a:br>
              <a:rPr lang="es-MX" sz="1500" b="1" dirty="0" smtClean="0">
                <a:latin typeface="+mn-lt"/>
              </a:rPr>
            </a:br>
            <a:r>
              <a:rPr lang="es-MX" sz="1500" dirty="0" smtClean="0">
                <a:latin typeface="+mn-lt"/>
              </a:rPr>
              <a:t/>
            </a:r>
            <a:br>
              <a:rPr lang="es-MX" sz="1500" dirty="0" smtClean="0">
                <a:latin typeface="+mn-lt"/>
              </a:rPr>
            </a:br>
            <a:r>
              <a:rPr lang="es-MX" sz="1500" dirty="0" smtClean="0">
                <a:latin typeface="+mn-lt"/>
              </a:rPr>
              <a:t>Sede: Auditorio de la Academia Nacional de Medicina </a:t>
            </a:r>
            <a:br>
              <a:rPr lang="es-MX" sz="1500" dirty="0" smtClean="0">
                <a:latin typeface="+mn-lt"/>
              </a:rPr>
            </a:br>
            <a:r>
              <a:rPr lang="es-MX" sz="1500" dirty="0" smtClean="0">
                <a:latin typeface="+mn-lt"/>
              </a:rPr>
              <a:t/>
            </a:r>
            <a:br>
              <a:rPr lang="es-MX" sz="1500" dirty="0" smtClean="0">
                <a:latin typeface="+mn-lt"/>
              </a:rPr>
            </a:br>
            <a:r>
              <a:rPr lang="es-MX" sz="1500" dirty="0" smtClean="0">
                <a:latin typeface="+mn-lt"/>
              </a:rPr>
              <a:t>Programa </a:t>
            </a:r>
            <a:br>
              <a:rPr lang="es-MX" sz="1500" dirty="0" smtClean="0">
                <a:latin typeface="+mn-lt"/>
              </a:rPr>
            </a:br>
            <a:r>
              <a:rPr lang="es-MX" sz="1500" dirty="0" smtClean="0">
                <a:latin typeface="+mn-lt"/>
              </a:rPr>
              <a:t/>
            </a:r>
            <a:br>
              <a:rPr lang="es-MX" sz="1500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>Presentación del trabajo de ingreso</a:t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/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/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/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/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/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/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>Simposio</a:t>
            </a:r>
            <a:br>
              <a:rPr lang="es-MX" sz="1500" b="1" dirty="0" smtClean="0">
                <a:latin typeface="+mn-lt"/>
              </a:rPr>
            </a:br>
            <a:r>
              <a:rPr lang="es-MX" sz="1500" b="1" dirty="0" smtClean="0">
                <a:latin typeface="+mn-lt"/>
              </a:rPr>
              <a:t>“El Instituto Nacional de Cardiología y la colaboración interdisciplinaria” </a:t>
            </a:r>
            <a:endParaRPr lang="es-MX" sz="1500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2338891"/>
            <a:ext cx="8064896" cy="76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s-MX" sz="1400" i="1" dirty="0" smtClean="0"/>
              <a:t>P</a:t>
            </a:r>
            <a:r>
              <a:rPr lang="es-MX" sz="1400" dirty="0" smtClean="0"/>
              <a:t>apel de las células dendríticas SLAN en el infarto agudo al miocardio</a:t>
            </a:r>
          </a:p>
          <a:p>
            <a:pPr>
              <a:lnSpc>
                <a:spcPts val="1300"/>
              </a:lnSpc>
            </a:pPr>
            <a:r>
              <a:rPr lang="es-MX" sz="1400" b="1" i="1" dirty="0" smtClean="0"/>
              <a:t>Dr. Francisco Antonio Blanco Favela </a:t>
            </a:r>
          </a:p>
          <a:p>
            <a:pPr>
              <a:lnSpc>
                <a:spcPts val="1300"/>
              </a:lnSpc>
            </a:pPr>
            <a:endParaRPr lang="es-MX" sz="1400" dirty="0" smtClean="0"/>
          </a:p>
          <a:p>
            <a:pPr>
              <a:lnSpc>
                <a:spcPts val="1300"/>
              </a:lnSpc>
            </a:pPr>
            <a:r>
              <a:rPr lang="es-MX" sz="1400" dirty="0" smtClean="0"/>
              <a:t>Comentarista: </a:t>
            </a:r>
            <a:r>
              <a:rPr lang="es-MX" sz="1400" b="1" i="1" dirty="0" smtClean="0"/>
              <a:t>Dra. Gabriela </a:t>
            </a:r>
            <a:r>
              <a:rPr lang="es-MX" sz="1400" b="1" i="1" dirty="0" err="1" smtClean="0"/>
              <a:t>Borrayo</a:t>
            </a:r>
            <a:r>
              <a:rPr lang="es-MX" sz="1400" b="1" i="1" dirty="0" smtClean="0"/>
              <a:t> Sánchez</a:t>
            </a:r>
          </a:p>
        </p:txBody>
      </p:sp>
      <p:sp>
        <p:nvSpPr>
          <p:cNvPr id="15" name="14 Elipse"/>
          <p:cNvSpPr/>
          <p:nvPr/>
        </p:nvSpPr>
        <p:spPr>
          <a:xfrm>
            <a:off x="4947366" y="118611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 descr="logo AN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6632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Presentación en pantalla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Miércoles  31 de julio         19:00 hrs.  Sede: Auditorio de la Academia Nacional de Medicina   Programa   Presentación del trabajo de ingreso       Simposio “El Instituto Nacional de Cardiología y la colaboración interdisciplinaria” </vt:lpstr>
    </vt:vector>
  </TitlesOfParts>
  <Company>ANM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  </dc:title>
  <dc:creator>GerHP</dc:creator>
  <cp:lastModifiedBy>GerHP</cp:lastModifiedBy>
  <cp:revision>15</cp:revision>
  <dcterms:created xsi:type="dcterms:W3CDTF">2019-02-06T15:48:20Z</dcterms:created>
  <dcterms:modified xsi:type="dcterms:W3CDTF">2019-07-24T16:31:53Z</dcterms:modified>
</cp:coreProperties>
</file>