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5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F3D9-B0BD-4154-8908-832A2E4FBFA8}" type="datetimeFigureOut">
              <a:rPr lang="es-MX" smtClean="0"/>
              <a:pPr/>
              <a:t>17/07/2019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39552" y="3764647"/>
            <a:ext cx="7992888" cy="2598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s-MX" sz="1400" dirty="0" smtClean="0"/>
              <a:t>Coordinadora: </a:t>
            </a:r>
            <a:r>
              <a:rPr lang="es-MX" sz="1400" b="1" i="1" dirty="0" smtClean="0"/>
              <a:t>Dra. María de Lourdes </a:t>
            </a:r>
            <a:r>
              <a:rPr lang="es-MX" sz="1400" b="1" i="1" dirty="0" err="1" smtClean="0"/>
              <a:t>Arellanes</a:t>
            </a:r>
            <a:r>
              <a:rPr lang="es-MX" sz="1400" b="1" i="1" dirty="0" smtClean="0"/>
              <a:t> </a:t>
            </a:r>
            <a:r>
              <a:rPr lang="es-MX" sz="1400" b="1" i="1" dirty="0" smtClean="0"/>
              <a:t>García</a:t>
            </a:r>
            <a:endParaRPr lang="es-MX" sz="1400" b="1" i="1" dirty="0" smtClean="0"/>
          </a:p>
          <a:p>
            <a:pPr>
              <a:lnSpc>
                <a:spcPts val="1300"/>
              </a:lnSpc>
            </a:pP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Panorama global de las zoonosis</a:t>
            </a:r>
          </a:p>
          <a:p>
            <a:pPr>
              <a:lnSpc>
                <a:spcPts val="1300"/>
              </a:lnSpc>
            </a:pPr>
            <a:r>
              <a:rPr lang="es-MX" sz="1400" b="1" i="1" dirty="0" smtClean="0"/>
              <a:t>Dr. Javier Mancilla Ramírez</a:t>
            </a:r>
            <a:r>
              <a:rPr lang="es-MX" sz="14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Manifestaciones oculares del Dengue</a:t>
            </a:r>
          </a:p>
          <a:p>
            <a:pPr>
              <a:lnSpc>
                <a:spcPts val="1300"/>
              </a:lnSpc>
            </a:pPr>
            <a:r>
              <a:rPr lang="es-MX" sz="1400" b="1" i="1" dirty="0" smtClean="0"/>
              <a:t>Dr. Jorge Eugenio Valdez García *</a:t>
            </a:r>
            <a:r>
              <a:rPr lang="es-MX" sz="14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Manifestaciones oculares de </a:t>
            </a:r>
            <a:r>
              <a:rPr lang="es-MX" sz="1400" dirty="0" err="1" smtClean="0"/>
              <a:t>Chikungunya</a:t>
            </a: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b="1" i="1" dirty="0" smtClean="0"/>
              <a:t>Dra. María de Lourdes </a:t>
            </a:r>
            <a:r>
              <a:rPr lang="es-MX" sz="1400" b="1" i="1" dirty="0" err="1" smtClean="0"/>
              <a:t>Arellanes</a:t>
            </a:r>
            <a:r>
              <a:rPr lang="es-MX" sz="1400" b="1" i="1" dirty="0" smtClean="0"/>
              <a:t> García</a:t>
            </a:r>
            <a:r>
              <a:rPr lang="es-MX" sz="14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Manifestaciones oculares de </a:t>
            </a:r>
            <a:r>
              <a:rPr lang="es-MX" sz="1400" dirty="0" err="1" smtClean="0"/>
              <a:t>Zika</a:t>
            </a: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b="1" i="1" dirty="0" smtClean="0"/>
              <a:t>Dr. Virgilio Lima Gómez	</a:t>
            </a:r>
          </a:p>
          <a:p>
            <a:pPr>
              <a:lnSpc>
                <a:spcPts val="1300"/>
              </a:lnSpc>
            </a:pPr>
            <a:endParaRPr lang="es-MX" sz="1400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Discusión y conclusiones</a:t>
            </a:r>
            <a:endParaRPr lang="es-MX" sz="1400" b="1" i="1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6804248" y="6093296"/>
            <a:ext cx="1309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+mj-lt"/>
              </a:rPr>
              <a:t>Por invitación *</a:t>
            </a:r>
            <a:endParaRPr lang="es-MX" dirty="0"/>
          </a:p>
        </p:txBody>
      </p:sp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94201" y="1103478"/>
            <a:ext cx="7772400" cy="2397530"/>
          </a:xfrm>
        </p:spPr>
        <p:txBody>
          <a:bodyPr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es-MX" sz="1500" b="1" dirty="0" smtClean="0">
                <a:latin typeface="+mn-lt"/>
              </a:rPr>
              <a:t>Miércoles </a:t>
            </a:r>
            <a:r>
              <a:rPr lang="es-MX" sz="1500" b="1" dirty="0" smtClean="0">
                <a:latin typeface="+mn-lt"/>
              </a:rPr>
              <a:t> 24 de </a:t>
            </a:r>
            <a:r>
              <a:rPr lang="es-MX" sz="1500" b="1" dirty="0" smtClean="0">
                <a:latin typeface="+mn-lt"/>
              </a:rPr>
              <a:t>julio         19:00 hrs.</a:t>
            </a:r>
            <a:br>
              <a:rPr lang="es-MX" sz="1500" b="1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>Sede: Auditorio de la Academia Nacional de Medicina </a:t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>Programa </a:t>
            </a:r>
            <a:br>
              <a:rPr lang="es-MX" sz="1500" dirty="0" smtClean="0">
                <a:latin typeface="+mn-lt"/>
              </a:rPr>
            </a:br>
            <a:r>
              <a:rPr lang="es-MX" sz="1500" dirty="0" smtClean="0">
                <a:latin typeface="+mn-lt"/>
              </a:rPr>
              <a:t/>
            </a:r>
            <a:br>
              <a:rPr lang="es-MX" sz="1500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Presentación del trabajo de ingreso</a:t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/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Simposio</a:t>
            </a:r>
            <a:br>
              <a:rPr lang="es-MX" sz="1500" b="1" dirty="0" smtClean="0">
                <a:latin typeface="+mn-lt"/>
              </a:rPr>
            </a:br>
            <a:r>
              <a:rPr lang="es-MX" sz="1500" b="1" dirty="0" smtClean="0">
                <a:latin typeface="+mn-lt"/>
              </a:rPr>
              <a:t>“Enfermedades trasmitidas por artrópodos” </a:t>
            </a:r>
            <a:endParaRPr lang="es-MX" sz="1500" dirty="0">
              <a:latin typeface="+mn-lt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2338891"/>
            <a:ext cx="8064896" cy="764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s-MX" sz="1400" i="1" dirty="0" smtClean="0"/>
              <a:t>Comparación de la densidad capilar </a:t>
            </a:r>
            <a:r>
              <a:rPr lang="es-MX" sz="1400" i="1" dirty="0" err="1" smtClean="0"/>
              <a:t>parafoveal</a:t>
            </a:r>
            <a:r>
              <a:rPr lang="es-MX" sz="1400" i="1" dirty="0" smtClean="0"/>
              <a:t> entre </a:t>
            </a:r>
            <a:r>
              <a:rPr lang="es-MX" sz="1400" i="1" dirty="0" smtClean="0"/>
              <a:t>sujetos </a:t>
            </a:r>
            <a:r>
              <a:rPr lang="es-MX" sz="1400" i="1" dirty="0" smtClean="0"/>
              <a:t>sanos, y diabéticos con y sin retinopatía</a:t>
            </a:r>
          </a:p>
          <a:p>
            <a:pPr>
              <a:lnSpc>
                <a:spcPts val="1300"/>
              </a:lnSpc>
            </a:pPr>
            <a:r>
              <a:rPr lang="es-MX" sz="1400" b="1" i="1" dirty="0" smtClean="0"/>
              <a:t>Dr. Virgilio Lima Gómez</a:t>
            </a:r>
            <a:r>
              <a:rPr lang="es-MX" sz="1400" i="1" dirty="0" smtClean="0"/>
              <a:t>	</a:t>
            </a:r>
          </a:p>
          <a:p>
            <a:pPr>
              <a:lnSpc>
                <a:spcPts val="1300"/>
              </a:lnSpc>
            </a:pPr>
            <a:endParaRPr lang="es-MX" sz="1400" i="1" dirty="0" smtClean="0"/>
          </a:p>
          <a:p>
            <a:pPr>
              <a:lnSpc>
                <a:spcPts val="1300"/>
              </a:lnSpc>
            </a:pPr>
            <a:r>
              <a:rPr lang="es-MX" sz="1400" dirty="0" smtClean="0"/>
              <a:t>Comentarista: </a:t>
            </a:r>
            <a:r>
              <a:rPr lang="es-MX" sz="1400" b="1" i="1" dirty="0" smtClean="0"/>
              <a:t>Dr. Hugo Quiroz Mercado</a:t>
            </a:r>
            <a:endParaRPr lang="es-MX" sz="1400" b="1" i="1" dirty="0" smtClean="0"/>
          </a:p>
        </p:txBody>
      </p:sp>
      <p:sp>
        <p:nvSpPr>
          <p:cNvPr id="15" name="14 Elipse"/>
          <p:cNvSpPr/>
          <p:nvPr/>
        </p:nvSpPr>
        <p:spPr>
          <a:xfrm>
            <a:off x="4947366" y="1186119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9 Imagen" descr="logo AN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116632"/>
            <a:ext cx="936104" cy="9361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50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Miércoles  24 de julio         19:00 hrs.  Sede: Auditorio de la Academia Nacional de Medicina   Programa   Presentación del trabajo de ingreso       Simposio “Enfermedades trasmitidas por artrópodos” </vt:lpstr>
    </vt:vector>
  </TitlesOfParts>
  <Company>ANM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13 de febrero 19:00 horas Sede: Auditorio de la Academia Nacional de Medicina  Programa  Sesión Conjunta con la Secretaría de Salud  “La Salud en la Cuarta Transformación de México”  Coordinador: Dr. Jorge Carlos Alcocer Varela  </dc:title>
  <dc:creator>GerHP</dc:creator>
  <cp:lastModifiedBy>GerHP</cp:lastModifiedBy>
  <cp:revision>13</cp:revision>
  <dcterms:created xsi:type="dcterms:W3CDTF">2019-02-06T15:48:20Z</dcterms:created>
  <dcterms:modified xsi:type="dcterms:W3CDTF">2019-07-17T18:29:00Z</dcterms:modified>
</cp:coreProperties>
</file>