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5A21-2804-47FF-A3B9-BFA454E630FE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BEFE-2422-4C39-93F0-6CDBFDD097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2" y="-3001"/>
            <a:ext cx="864095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>ANM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GerHP</dc:creator>
  <cp:lastModifiedBy>GerHP</cp:lastModifiedBy>
  <cp:revision>4</cp:revision>
  <dcterms:created xsi:type="dcterms:W3CDTF">2019-06-04T18:17:17Z</dcterms:created>
  <dcterms:modified xsi:type="dcterms:W3CDTF">2019-06-05T22:21:06Z</dcterms:modified>
</cp:coreProperties>
</file>