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60" r:id="rId3"/>
    <p:sldId id="318" r:id="rId4"/>
    <p:sldId id="381" r:id="rId5"/>
    <p:sldId id="359" r:id="rId6"/>
    <p:sldId id="358" r:id="rId7"/>
    <p:sldId id="373" r:id="rId8"/>
    <p:sldId id="375" r:id="rId9"/>
    <p:sldId id="377" r:id="rId10"/>
    <p:sldId id="321" r:id="rId11"/>
    <p:sldId id="385" r:id="rId12"/>
    <p:sldId id="386" r:id="rId13"/>
    <p:sldId id="330" r:id="rId14"/>
    <p:sldId id="387" r:id="rId15"/>
    <p:sldId id="388" r:id="rId16"/>
    <p:sldId id="366" r:id="rId17"/>
    <p:sldId id="367" r:id="rId18"/>
    <p:sldId id="336" r:id="rId19"/>
    <p:sldId id="345" r:id="rId20"/>
    <p:sldId id="390" r:id="rId21"/>
    <p:sldId id="391" r:id="rId22"/>
    <p:sldId id="396" r:id="rId23"/>
    <p:sldId id="397" r:id="rId24"/>
    <p:sldId id="398" r:id="rId25"/>
    <p:sldId id="368" r:id="rId26"/>
    <p:sldId id="380" r:id="rId27"/>
    <p:sldId id="399" r:id="rId2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D3A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5" autoAdjust="0"/>
    <p:restoredTop sz="94585"/>
  </p:normalViewPr>
  <p:slideViewPr>
    <p:cSldViewPr snapToGrid="0" snapToObjects="1" showGuides="1">
      <p:cViewPr varScale="1">
        <p:scale>
          <a:sx n="114" d="100"/>
          <a:sy n="114" d="100"/>
        </p:scale>
        <p:origin x="800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84807158851196E-3"/>
          <c:y val="7.4704768408883904E-2"/>
          <c:w val="0.96941462039955695"/>
          <c:h val="0.67877473513545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8A-42E1-9FCC-23354E3763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18A-42E1-9FCC-23354E3763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18A-42E1-9FCC-23354E376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16.7</c:v>
                </c:pt>
                <c:pt idx="1">
                  <c:v>13.9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8A-42E1-9FCC-23354E3763E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25.5</c:v>
                </c:pt>
                <c:pt idx="1">
                  <c:v>20.5</c:v>
                </c:pt>
                <c:pt idx="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18A-42E1-9FCC-23354E3763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4938176"/>
        <c:axId val="180367120"/>
      </c:barChart>
      <c:catAx>
        <c:axId val="1449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367120"/>
        <c:crosses val="autoZero"/>
        <c:auto val="1"/>
        <c:lblAlgn val="ctr"/>
        <c:lblOffset val="100"/>
        <c:noMultiLvlLbl val="0"/>
      </c:catAx>
      <c:valAx>
        <c:axId val="18036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9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44584718744601"/>
          <c:y val="0.90500989350736705"/>
          <c:w val="0.408854027394004"/>
          <c:h val="7.3453604241051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MX" dirty="0"/>
              <a:t>Distribución porcentual de consultas de primera vez por grupo de edad, 2018*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7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58220845018"/>
          <c:y val="0.289902558603297"/>
          <c:w val="0.81032287634956202"/>
          <c:h val="0.54381311903435803"/>
        </c:manualLayout>
      </c:layout>
      <c:pie3DChart>
        <c:varyColors val="1"/>
        <c:ser>
          <c:idx val="0"/>
          <c:order val="0"/>
          <c:tx>
            <c:strRef>
              <c:f>Hoja1!$G$9</c:f>
              <c:strCache>
                <c:ptCount val="1"/>
                <c:pt idx="0">
                  <c:v>Atención de primera vez por grupo de edad, 2017</c:v>
                </c:pt>
              </c:strCache>
            </c:strRef>
          </c:tx>
          <c:dPt>
            <c:idx val="0"/>
            <c:bubble3D val="0"/>
            <c:spPr>
              <a:solidFill>
                <a:srgbClr val="70AD47">
                  <a:lumMod val="5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77-4E73-A4D4-EEC024AA3EF2}"/>
              </c:ext>
            </c:extLst>
          </c:dPt>
          <c:dPt>
            <c:idx val="1"/>
            <c:bubble3D val="0"/>
            <c:spPr>
              <a:solidFill>
                <a:srgbClr val="FFC000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77-4E73-A4D4-EEC024AA3EF2}"/>
              </c:ext>
            </c:extLst>
          </c:dPt>
          <c:dLbls>
            <c:dLbl>
              <c:idx val="0"/>
              <c:layout>
                <c:manualLayout>
                  <c:x val="-0.140894275819923"/>
                  <c:y val="-0.170469686328820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77-4E73-A4D4-EEC024AA3EF2}"/>
                </c:ext>
              </c:extLst>
            </c:dLbl>
            <c:dLbl>
              <c:idx val="1"/>
              <c:layout>
                <c:manualLayout>
                  <c:x val="0.112877553288024"/>
                  <c:y val="8.54292877911747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77-4E73-A4D4-EEC024AA3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Hoja1!$F$10:$F$11</c:f>
              <c:strCache>
                <c:ptCount val="2"/>
                <c:pt idx="0">
                  <c:v>Menores de 15 años</c:v>
                </c:pt>
                <c:pt idx="1">
                  <c:v>De 15 A 19 años</c:v>
                </c:pt>
              </c:strCache>
            </c:strRef>
          </c:cat>
          <c:val>
            <c:numRef>
              <c:f>Hoja1!$G$10:$G$11</c:f>
              <c:numCache>
                <c:formatCode>General</c:formatCode>
                <c:ptCount val="2"/>
                <c:pt idx="0">
                  <c:v>367834</c:v>
                </c:pt>
                <c:pt idx="1">
                  <c:v>603674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77-4E73-A4D4-EEC024AA3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s-MX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s-MX"/>
          </a:p>
        </c:txPr>
      </c:legendEntry>
      <c:layout>
        <c:manualLayout>
          <c:xMode val="edge"/>
          <c:yMode val="edge"/>
          <c:x val="5.8880921818236301E-2"/>
          <c:y val="0.86720389839927003"/>
          <c:w val="0.84650970723076402"/>
          <c:h val="0.129884939979593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Rounded MT Bold" panose="020F0704030504030204" pitchFamily="34" charset="0"/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MX" dirty="0"/>
              <a:t>Distribución porcentual de consultas de primera vez por sexo, 2018*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7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392155410285E-2"/>
          <c:y val="0.23967572620261601"/>
          <c:w val="0.843651580603063"/>
          <c:h val="0.59677745674932503"/>
        </c:manualLayout>
      </c:layout>
      <c:pie3DChart>
        <c:varyColors val="1"/>
        <c:ser>
          <c:idx val="0"/>
          <c:order val="0"/>
          <c:tx>
            <c:strRef>
              <c:f>Hoja1!$G$9</c:f>
              <c:strCache>
                <c:ptCount val="1"/>
                <c:pt idx="0">
                  <c:v>Atención de primera vez por grupo de edad, 2017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F880C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24-4124-8A18-5AE6E486F3F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24-4124-8A18-5AE6E486F3F2}"/>
              </c:ext>
            </c:extLst>
          </c:dPt>
          <c:dLbls>
            <c:dLbl>
              <c:idx val="0"/>
              <c:layout>
                <c:manualLayout>
                  <c:x val="3.15931776514375E-3"/>
                  <c:y val="-0.2032171368454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4-4124-8A18-5AE6E486F3F2}"/>
                </c:ext>
              </c:extLst>
            </c:dLbl>
            <c:dLbl>
              <c:idx val="1"/>
              <c:layout>
                <c:manualLayout>
                  <c:x val="-1.3536824756014001E-2"/>
                  <c:y val="0.10414217051385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24-4124-8A18-5AE6E486F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Hoja1!$F$10:$F$11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Hoja1!$G$10:$G$11</c:f>
              <c:numCache>
                <c:formatCode>General</c:formatCode>
                <c:ptCount val="2"/>
                <c:pt idx="0">
                  <c:v>608591</c:v>
                </c:pt>
                <c:pt idx="1">
                  <c:v>372327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24-4124-8A18-5AE6E486F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Rounded MT Bold" panose="020F0704030504030204" pitchFamily="34" charset="0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18532143321537E-2"/>
          <c:y val="0.25554331161510918"/>
          <c:w val="0.93619334385316533"/>
          <c:h val="0.6492127475542828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INEGI_Exporta_20190425134116!$C$18:$C$35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INEGI_Exporta_20190425134116!$P$18:$P$35</c:f>
              <c:numCache>
                <c:formatCode>0.0%</c:formatCode>
                <c:ptCount val="18"/>
                <c:pt idx="0">
                  <c:v>0.15929985609320385</c:v>
                </c:pt>
                <c:pt idx="1">
                  <c:v>0.15862567341496814</c:v>
                </c:pt>
                <c:pt idx="2">
                  <c:v>0.15991980983177997</c:v>
                </c:pt>
                <c:pt idx="3">
                  <c:v>0.15564213029586271</c:v>
                </c:pt>
                <c:pt idx="4">
                  <c:v>0.16009144185876414</c:v>
                </c:pt>
                <c:pt idx="5">
                  <c:v>0.16443281023526563</c:v>
                </c:pt>
                <c:pt idx="6">
                  <c:v>0.16335473449273905</c:v>
                </c:pt>
                <c:pt idx="7">
                  <c:v>0.16837552724340443</c:v>
                </c:pt>
                <c:pt idx="8">
                  <c:v>0.17371391937362249</c:v>
                </c:pt>
                <c:pt idx="9">
                  <c:v>0.17986826084291022</c:v>
                </c:pt>
                <c:pt idx="10">
                  <c:v>0.17995482444926222</c:v>
                </c:pt>
                <c:pt idx="11">
                  <c:v>0.1828826421816295</c:v>
                </c:pt>
                <c:pt idx="12">
                  <c:v>0.18733032398514535</c:v>
                </c:pt>
                <c:pt idx="13">
                  <c:v>0.18834284229749698</c:v>
                </c:pt>
                <c:pt idx="14">
                  <c:v>0.18607626795268367</c:v>
                </c:pt>
                <c:pt idx="15">
                  <c:v>0.17681581715808489</c:v>
                </c:pt>
                <c:pt idx="16">
                  <c:v>0.17401517542773534</c:v>
                </c:pt>
                <c:pt idx="17">
                  <c:v>0.17461154438217058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73-4F1A-9A05-B725F6F67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09568"/>
        <c:axId val="184110128"/>
      </c:lineChart>
      <c:catAx>
        <c:axId val="1841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110128"/>
        <c:crosses val="autoZero"/>
        <c:auto val="1"/>
        <c:lblAlgn val="ctr"/>
        <c:lblOffset val="100"/>
        <c:noMultiLvlLbl val="0"/>
      </c:catAx>
      <c:valAx>
        <c:axId val="184110128"/>
        <c:scaling>
          <c:orientation val="minMax"/>
          <c:min val="0.1400000000000000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10956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51859142607172E-2"/>
          <c:y val="0.21285250095725816"/>
          <c:w val="0.92785990813648289"/>
          <c:h val="0.687836435218324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7"/>
              <c:layout>
                <c:manualLayout>
                  <c:x val="-1.3888888888888889E-3"/>
                  <c:y val="0.185606060606060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0-4F00-AC67-E87997D2A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INEGI_Exporta_20190425134116!$C$18:$C$35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INEGI_Exporta_20190425134116!$E$18:$E$35</c:f>
              <c:numCache>
                <c:formatCode>#,##0</c:formatCode>
                <c:ptCount val="18"/>
                <c:pt idx="0">
                  <c:v>12175</c:v>
                </c:pt>
                <c:pt idx="1">
                  <c:v>11957</c:v>
                </c:pt>
                <c:pt idx="2">
                  <c:v>10678</c:v>
                </c:pt>
                <c:pt idx="3">
                  <c:v>9933</c:v>
                </c:pt>
                <c:pt idx="4">
                  <c:v>9980</c:v>
                </c:pt>
                <c:pt idx="5">
                  <c:v>9880</c:v>
                </c:pt>
                <c:pt idx="6">
                  <c:v>9926</c:v>
                </c:pt>
                <c:pt idx="7">
                  <c:v>11131</c:v>
                </c:pt>
                <c:pt idx="8">
                  <c:v>11530</c:v>
                </c:pt>
                <c:pt idx="9">
                  <c:v>11360</c:v>
                </c:pt>
                <c:pt idx="10">
                  <c:v>11682</c:v>
                </c:pt>
                <c:pt idx="11">
                  <c:v>11521</c:v>
                </c:pt>
                <c:pt idx="12">
                  <c:v>10924</c:v>
                </c:pt>
                <c:pt idx="13">
                  <c:v>10880</c:v>
                </c:pt>
                <c:pt idx="14">
                  <c:v>11012</c:v>
                </c:pt>
                <c:pt idx="15">
                  <c:v>10277</c:v>
                </c:pt>
                <c:pt idx="16">
                  <c:v>9555</c:v>
                </c:pt>
                <c:pt idx="17">
                  <c:v>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0-4F00-AC67-E87997D2A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233862112"/>
        <c:axId val="233862672"/>
      </c:barChart>
      <c:catAx>
        <c:axId val="2338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3862672"/>
        <c:crosses val="autoZero"/>
        <c:auto val="1"/>
        <c:lblAlgn val="ctr"/>
        <c:lblOffset val="100"/>
        <c:noMultiLvlLbl val="0"/>
      </c:catAx>
      <c:valAx>
        <c:axId val="2338626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38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18532143321537E-2"/>
          <c:y val="0.25554331161510918"/>
          <c:w val="0.93619334385316533"/>
          <c:h val="0.643530929372464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INEGI_Exporta_20190425134116!$C$18:$C$35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INEGI_Exporta_20190425134116!$F$18:$F$35</c:f>
              <c:numCache>
                <c:formatCode>#,##0</c:formatCode>
                <c:ptCount val="18"/>
                <c:pt idx="0">
                  <c:v>433600</c:v>
                </c:pt>
                <c:pt idx="1">
                  <c:v>427057</c:v>
                </c:pt>
                <c:pt idx="2">
                  <c:v>420959</c:v>
                </c:pt>
                <c:pt idx="3">
                  <c:v>403436</c:v>
                </c:pt>
                <c:pt idx="4">
                  <c:v>410269</c:v>
                </c:pt>
                <c:pt idx="5">
                  <c:v>412368</c:v>
                </c:pt>
                <c:pt idx="6">
                  <c:v>399431</c:v>
                </c:pt>
                <c:pt idx="7">
                  <c:v>435920</c:v>
                </c:pt>
                <c:pt idx="8">
                  <c:v>446399</c:v>
                </c:pt>
                <c:pt idx="9">
                  <c:v>452199</c:v>
                </c:pt>
                <c:pt idx="10">
                  <c:v>464102</c:v>
                </c:pt>
                <c:pt idx="11">
                  <c:v>461466</c:v>
                </c:pt>
                <c:pt idx="12">
                  <c:v>457192</c:v>
                </c:pt>
                <c:pt idx="13">
                  <c:v>456001</c:v>
                </c:pt>
                <c:pt idx="14">
                  <c:v>447372</c:v>
                </c:pt>
                <c:pt idx="15">
                  <c:v>405876</c:v>
                </c:pt>
                <c:pt idx="16">
                  <c:v>389585</c:v>
                </c:pt>
                <c:pt idx="17">
                  <c:v>380341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F-4661-B0F7-A7A1C5D8A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233864912"/>
        <c:axId val="233865472"/>
      </c:barChart>
      <c:catAx>
        <c:axId val="2338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3865472"/>
        <c:crosses val="autoZero"/>
        <c:auto val="1"/>
        <c:lblAlgn val="ctr"/>
        <c:lblOffset val="100"/>
        <c:noMultiLvlLbl val="0"/>
      </c:catAx>
      <c:valAx>
        <c:axId val="233865472"/>
        <c:scaling>
          <c:orientation val="minMax"/>
          <c:min val="35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386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62051-1054-429D-9954-C296C3798548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C496F025-4530-443F-B597-0AE8EF92F2EA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3200" b="1" dirty="0">
              <a:latin typeface="Arial Rounded MT Bold" panose="020F0704030504030204" pitchFamily="34" charset="0"/>
            </a:rPr>
            <a:t>390,089 </a:t>
          </a:r>
          <a:r>
            <a:rPr lang="es-MX" sz="3200" b="0" dirty="0">
              <a:latin typeface="Arial Rounded MT Bold" panose="020F0704030504030204" pitchFamily="34" charset="0"/>
            </a:rPr>
            <a:t>nacimientos correspondieron a madres de entre 10 y 19 años (17.5%)</a:t>
          </a:r>
        </a:p>
      </dgm:t>
    </dgm:pt>
    <dgm:pt modelId="{8B41A389-5A88-4A98-8F47-CDA31EEDB747}" type="parTrans" cxnId="{7907D6A7-7199-446F-AE15-AE921FBBCE88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C4E5BD7D-280F-43D7-93ED-A843A3A3888D}" type="sibTrans" cxnId="{7907D6A7-7199-446F-AE15-AE921FBBCE88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B9D5E292-E775-46D9-AFFD-B75528165CAC}">
      <dgm:prSet phldrT="[Texto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800" b="1" dirty="0">
              <a:latin typeface="Arial Rounded MT Bold" panose="020F0704030504030204" pitchFamily="34" charset="0"/>
            </a:rPr>
            <a:t>Nacimientos registrados en 2017</a:t>
          </a:r>
        </a:p>
        <a:p>
          <a:r>
            <a:rPr lang="es-MX" sz="3100" dirty="0">
              <a:latin typeface="Arial Rounded MT Bold" panose="020F0704030504030204" pitchFamily="34" charset="0"/>
            </a:rPr>
            <a:t>10 a 14 años: 9,748</a:t>
          </a:r>
          <a:endParaRPr lang="es-ES" sz="3100" b="1" dirty="0">
            <a:latin typeface="Arial Rounded MT Bold" panose="020F0704030504030204" pitchFamily="34" charset="0"/>
          </a:endParaRPr>
        </a:p>
        <a:p>
          <a:r>
            <a:rPr lang="es-MX" sz="3100" dirty="0">
              <a:latin typeface="Arial Rounded MT Bold" panose="020F0704030504030204" pitchFamily="34" charset="0"/>
            </a:rPr>
            <a:t>15 a 19 años: 380,341</a:t>
          </a:r>
          <a:endParaRPr lang="es-ES" sz="3100" b="1" dirty="0">
            <a:latin typeface="Arial Rounded MT Bold" panose="020F0704030504030204" pitchFamily="34" charset="0"/>
          </a:endParaRPr>
        </a:p>
      </dgm:t>
    </dgm:pt>
    <dgm:pt modelId="{C508B2DD-EC5C-43B9-B217-F04965B1A1AE}" type="parTrans" cxnId="{F6DA4DC0-D61C-41D6-8F7D-29119946B2B8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A7305930-2ABB-4FDF-9448-05697745A064}" type="sibTrans" cxnId="{F6DA4DC0-D61C-41D6-8F7D-29119946B2B8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1DA41960-F36A-40D7-8D92-0223849F7EFC}" type="pres">
      <dgm:prSet presAssocID="{31762051-1054-429D-9954-C296C3798548}" presName="linearFlow" presStyleCnt="0">
        <dgm:presLayoutVars>
          <dgm:dir/>
          <dgm:resizeHandles val="exact"/>
        </dgm:presLayoutVars>
      </dgm:prSet>
      <dgm:spPr/>
    </dgm:pt>
    <dgm:pt modelId="{79C4354B-8F1B-417F-8E89-9AABC87D17DF}" type="pres">
      <dgm:prSet presAssocID="{C496F025-4530-443F-B597-0AE8EF92F2EA}" presName="composite" presStyleCnt="0"/>
      <dgm:spPr/>
    </dgm:pt>
    <dgm:pt modelId="{6B4F2793-4478-43EA-B487-E8521772F029}" type="pres">
      <dgm:prSet presAssocID="{C496F025-4530-443F-B597-0AE8EF92F2EA}" presName="imgShp" presStyleLbl="fgImgPlace1" presStyleIdx="0" presStyleCnt="2" custScaleX="94060" custScaleY="94060" custLinFactNeighborX="3252" custLinFactNeighborY="8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6E6208-6DF7-4B8A-B894-63957AE78D80}" type="pres">
      <dgm:prSet presAssocID="{C496F025-4530-443F-B597-0AE8EF92F2EA}" presName="txShp" presStyleLbl="node1" presStyleIdx="0" presStyleCnt="2" custScaleX="116523" custScaleY="72044" custLinFactNeighborX="3649" custLinFactNeighborY="9691">
        <dgm:presLayoutVars>
          <dgm:bulletEnabled val="1"/>
        </dgm:presLayoutVars>
      </dgm:prSet>
      <dgm:spPr/>
    </dgm:pt>
    <dgm:pt modelId="{C841C375-B5EE-41E2-9DC3-2C416D5402EF}" type="pres">
      <dgm:prSet presAssocID="{C4E5BD7D-280F-43D7-93ED-A843A3A3888D}" presName="spacing" presStyleCnt="0"/>
      <dgm:spPr/>
    </dgm:pt>
    <dgm:pt modelId="{E98E9DD7-5C89-4872-9FD6-4C85CC5BD1AD}" type="pres">
      <dgm:prSet presAssocID="{B9D5E292-E775-46D9-AFFD-B75528165CAC}" presName="composite" presStyleCnt="0"/>
      <dgm:spPr/>
    </dgm:pt>
    <dgm:pt modelId="{753CBA84-8F1F-4EF8-8194-7F7E2AFF5482}" type="pres">
      <dgm:prSet presAssocID="{B9D5E292-E775-46D9-AFFD-B75528165CAC}" presName="imgShp" presStyleLbl="fgImgPlace1" presStyleIdx="1" presStyleCnt="2" custScaleX="88590" custScaleY="885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EBBEB5-57C1-4AAE-96B4-C41966222BE3}" type="pres">
      <dgm:prSet presAssocID="{B9D5E292-E775-46D9-AFFD-B75528165CAC}" presName="txShp" presStyleLbl="node1" presStyleIdx="1" presStyleCnt="2" custScaleX="122558" custScaleY="78539" custLinFactNeighborX="3347" custLinFactNeighborY="1572">
        <dgm:presLayoutVars>
          <dgm:bulletEnabled val="1"/>
        </dgm:presLayoutVars>
      </dgm:prSet>
      <dgm:spPr/>
    </dgm:pt>
  </dgm:ptLst>
  <dgm:cxnLst>
    <dgm:cxn modelId="{D2BDA840-FB97-B447-9FE7-5000CA045F47}" type="presOf" srcId="{C496F025-4530-443F-B597-0AE8EF92F2EA}" destId="{E76E6208-6DF7-4B8A-B894-63957AE78D80}" srcOrd="0" destOrd="0" presId="urn:microsoft.com/office/officeart/2005/8/layout/vList3"/>
    <dgm:cxn modelId="{36649460-6237-0043-87B7-AC7CF6950D6B}" type="presOf" srcId="{31762051-1054-429D-9954-C296C3798548}" destId="{1DA41960-F36A-40D7-8D92-0223849F7EFC}" srcOrd="0" destOrd="0" presId="urn:microsoft.com/office/officeart/2005/8/layout/vList3"/>
    <dgm:cxn modelId="{7907D6A7-7199-446F-AE15-AE921FBBCE88}" srcId="{31762051-1054-429D-9954-C296C3798548}" destId="{C496F025-4530-443F-B597-0AE8EF92F2EA}" srcOrd="0" destOrd="0" parTransId="{8B41A389-5A88-4A98-8F47-CDA31EEDB747}" sibTransId="{C4E5BD7D-280F-43D7-93ED-A843A3A3888D}"/>
    <dgm:cxn modelId="{E58F9DAD-E040-E943-A14E-1CDAD0BFF09E}" type="presOf" srcId="{B9D5E292-E775-46D9-AFFD-B75528165CAC}" destId="{CEEBBEB5-57C1-4AAE-96B4-C41966222BE3}" srcOrd="0" destOrd="0" presId="urn:microsoft.com/office/officeart/2005/8/layout/vList3"/>
    <dgm:cxn modelId="{F6DA4DC0-D61C-41D6-8F7D-29119946B2B8}" srcId="{31762051-1054-429D-9954-C296C3798548}" destId="{B9D5E292-E775-46D9-AFFD-B75528165CAC}" srcOrd="1" destOrd="0" parTransId="{C508B2DD-EC5C-43B9-B217-F04965B1A1AE}" sibTransId="{A7305930-2ABB-4FDF-9448-05697745A064}"/>
    <dgm:cxn modelId="{BE9AA252-5087-E14A-9569-F85475FD2B00}" type="presParOf" srcId="{1DA41960-F36A-40D7-8D92-0223849F7EFC}" destId="{79C4354B-8F1B-417F-8E89-9AABC87D17DF}" srcOrd="0" destOrd="0" presId="urn:microsoft.com/office/officeart/2005/8/layout/vList3"/>
    <dgm:cxn modelId="{0F386BED-C0EF-7648-8805-58604AD330F5}" type="presParOf" srcId="{79C4354B-8F1B-417F-8E89-9AABC87D17DF}" destId="{6B4F2793-4478-43EA-B487-E8521772F029}" srcOrd="0" destOrd="0" presId="urn:microsoft.com/office/officeart/2005/8/layout/vList3"/>
    <dgm:cxn modelId="{D2A03A66-3124-764C-9E45-098B943AD5FF}" type="presParOf" srcId="{79C4354B-8F1B-417F-8E89-9AABC87D17DF}" destId="{E76E6208-6DF7-4B8A-B894-63957AE78D80}" srcOrd="1" destOrd="0" presId="urn:microsoft.com/office/officeart/2005/8/layout/vList3"/>
    <dgm:cxn modelId="{A11294C1-89D7-C04B-A545-14D4D69B4620}" type="presParOf" srcId="{1DA41960-F36A-40D7-8D92-0223849F7EFC}" destId="{C841C375-B5EE-41E2-9DC3-2C416D5402EF}" srcOrd="1" destOrd="0" presId="urn:microsoft.com/office/officeart/2005/8/layout/vList3"/>
    <dgm:cxn modelId="{CF972057-B3E3-2C45-92F4-DBEB4AA7C169}" type="presParOf" srcId="{1DA41960-F36A-40D7-8D92-0223849F7EFC}" destId="{E98E9DD7-5C89-4872-9FD6-4C85CC5BD1AD}" srcOrd="2" destOrd="0" presId="urn:microsoft.com/office/officeart/2005/8/layout/vList3"/>
    <dgm:cxn modelId="{839D17CD-D917-5443-A34B-C80D4CB15060}" type="presParOf" srcId="{E98E9DD7-5C89-4872-9FD6-4C85CC5BD1AD}" destId="{753CBA84-8F1F-4EF8-8194-7F7E2AFF5482}" srcOrd="0" destOrd="0" presId="urn:microsoft.com/office/officeart/2005/8/layout/vList3"/>
    <dgm:cxn modelId="{50EEA015-AF90-F347-97E1-9C339AA369DD}" type="presParOf" srcId="{E98E9DD7-5C89-4872-9FD6-4C85CC5BD1AD}" destId="{CEEBBEB5-57C1-4AAE-96B4-C41966222B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6540A-66F4-43E8-8167-9D12B284BDEC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8F1B0C0-8BEF-4392-A67D-D9C51F355E6B}">
      <dgm:prSet phldrT="[Texto]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Principales acciones realizadas</a:t>
          </a:r>
        </a:p>
      </dgm:t>
    </dgm:pt>
    <dgm:pt modelId="{33CEE140-A418-41DC-94D5-7BEFC10C4C0A}" type="parTrans" cxnId="{18DB94E3-A789-4B00-A03F-B09DBBBF8247}">
      <dgm:prSet/>
      <dgm:spPr/>
      <dgm:t>
        <a:bodyPr/>
        <a:lstStyle/>
        <a:p>
          <a:endParaRPr lang="es-MX"/>
        </a:p>
      </dgm:t>
    </dgm:pt>
    <dgm:pt modelId="{752D3EDF-6294-4941-91E6-7A33EF3ECBFD}" type="sibTrans" cxnId="{18DB94E3-A789-4B00-A03F-B09DBBBF8247}">
      <dgm:prSet/>
      <dgm:spPr/>
      <dgm:t>
        <a:bodyPr/>
        <a:lstStyle/>
        <a:p>
          <a:endParaRPr lang="es-MX"/>
        </a:p>
      </dgm:t>
    </dgm:pt>
    <dgm:pt modelId="{BCC043D7-0FF9-45BB-BA22-315EAF2D6ABF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2000" b="1" dirty="0"/>
            <a:t>GIPEA</a:t>
          </a:r>
        </a:p>
      </dgm:t>
    </dgm:pt>
    <dgm:pt modelId="{4452344A-7706-469B-99E6-7F7F4F3EFDF2}" type="parTrans" cxnId="{ECE424AD-047D-401C-AE83-36BA28A53EF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8C3406B9-2E1E-43D5-A011-62DA6E9A7E24}" type="sibTrans" cxnId="{ECE424AD-047D-401C-AE83-36BA28A53EFB}">
      <dgm:prSet/>
      <dgm:spPr/>
      <dgm:t>
        <a:bodyPr/>
        <a:lstStyle/>
        <a:p>
          <a:endParaRPr lang="es-MX"/>
        </a:p>
      </dgm:t>
    </dgm:pt>
    <dgm:pt modelId="{364D0F96-BF5F-4A40-9A0F-BE9E3B03DF88}">
      <dgm:prSet phldrT="[Texto]" custT="1"/>
      <dgm:spPr>
        <a:solidFill>
          <a:srgbClr val="FF33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400" b="1" dirty="0"/>
            <a:t>Evaluación y seguimiento (Sistema de Información)</a:t>
          </a:r>
        </a:p>
      </dgm:t>
    </dgm:pt>
    <dgm:pt modelId="{8946B0CB-46BA-44A0-818A-C2D793256211}" type="parTrans" cxnId="{1452EEC7-BD4A-4515-9AC1-5955859DB72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3291F3BE-6508-41AF-BB0B-4D8FC399C0F9}" type="sibTrans" cxnId="{1452EEC7-BD4A-4515-9AC1-5955859DB721}">
      <dgm:prSet/>
      <dgm:spPr/>
      <dgm:t>
        <a:bodyPr/>
        <a:lstStyle/>
        <a:p>
          <a:endParaRPr lang="es-MX"/>
        </a:p>
      </dgm:t>
    </dgm:pt>
    <dgm:pt modelId="{81C8EE7F-944C-426B-836C-EB073EC62970}">
      <dgm:prSet phldrT="[Texto]" custT="1"/>
      <dgm:spPr>
        <a:solidFill>
          <a:srgbClr val="8000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400" b="1" dirty="0"/>
            <a:t>Compra centralizada de anticonceptivos (Abasto de Servicios Amigables)</a:t>
          </a:r>
        </a:p>
      </dgm:t>
    </dgm:pt>
    <dgm:pt modelId="{23293BAC-3269-45A0-8208-74B32B396C66}" type="parTrans" cxnId="{D1CC548B-2F29-4551-90E2-3E653AA85C5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ECFC4640-34ED-4A5D-9B60-99BD4F6804EF}" type="sibTrans" cxnId="{D1CC548B-2F29-4551-90E2-3E653AA85C53}">
      <dgm:prSet/>
      <dgm:spPr/>
      <dgm:t>
        <a:bodyPr/>
        <a:lstStyle/>
        <a:p>
          <a:endParaRPr lang="es-MX"/>
        </a:p>
      </dgm:t>
    </dgm:pt>
    <dgm:pt modelId="{22A9E6AB-3825-4F47-A568-B991FB6BDDB8}">
      <dgm:prSet phldrT="[Texto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Salud en tu Escuela</a:t>
          </a:r>
          <a:endParaRPr lang="es-MX" sz="1400" b="1" i="0" dirty="0">
            <a:solidFill>
              <a:schemeClr val="tx1"/>
            </a:solidFill>
          </a:endParaRPr>
        </a:p>
      </dgm:t>
    </dgm:pt>
    <dgm:pt modelId="{CF09CEE4-66ED-4758-ABDB-410113D930A8}" type="parTrans" cxnId="{37CA5628-4EAE-4D20-8221-31949B564F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03DE7786-544D-4ADF-AE8E-6C07EB56D130}" type="sibTrans" cxnId="{37CA5628-4EAE-4D20-8221-31949B564F4E}">
      <dgm:prSet/>
      <dgm:spPr/>
      <dgm:t>
        <a:bodyPr/>
        <a:lstStyle/>
        <a:p>
          <a:endParaRPr lang="es-MX"/>
        </a:p>
      </dgm:t>
    </dgm:pt>
    <dgm:pt modelId="{B63236CD-042A-4C5D-BBE4-DEA8BAD39A1F}">
      <dgm:prSet phldrT="[Texto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Capacitación y formación de recursos humanos SSRA</a:t>
          </a:r>
        </a:p>
      </dgm:t>
    </dgm:pt>
    <dgm:pt modelId="{1E421669-08C2-4202-9BC0-7FE1EFD6C315}" type="parTrans" cxnId="{92516002-0F84-4A72-9ECB-9D13306B5B6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5D1738E5-4FA3-4FF9-98C2-3B19C6361683}" type="sibTrans" cxnId="{92516002-0F84-4A72-9ECB-9D13306B5B60}">
      <dgm:prSet/>
      <dgm:spPr/>
      <dgm:t>
        <a:bodyPr/>
        <a:lstStyle/>
        <a:p>
          <a:endParaRPr lang="es-MX"/>
        </a:p>
      </dgm:t>
    </dgm:pt>
    <dgm:pt modelId="{5115C8C0-77BE-42B6-AD49-1C4CFBAAFCC0}">
      <dgm:prSet phldrT="[Texto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500" b="1" dirty="0"/>
            <a:t>Anticoncepción </a:t>
          </a:r>
          <a:r>
            <a:rPr lang="es-MX" sz="1500" b="1" dirty="0" err="1"/>
            <a:t>Postevento</a:t>
          </a:r>
          <a:r>
            <a:rPr lang="es-MX" sz="1500" b="1" dirty="0"/>
            <a:t> Obstétrico</a:t>
          </a:r>
        </a:p>
      </dgm:t>
    </dgm:pt>
    <dgm:pt modelId="{5273CEB1-E38A-4DD9-855C-1CBE3D981FC3}" type="parTrans" cxnId="{FD3D0AA6-E6BA-4725-8F5E-744C54743CD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21F8C7AE-9B70-4BCD-845D-FFC7DC8DA4DA}" type="sibTrans" cxnId="{FD3D0AA6-E6BA-4725-8F5E-744C54743CDE}">
      <dgm:prSet/>
      <dgm:spPr/>
      <dgm:t>
        <a:bodyPr/>
        <a:lstStyle/>
        <a:p>
          <a:endParaRPr lang="es-MX"/>
        </a:p>
      </dgm:t>
    </dgm:pt>
    <dgm:pt modelId="{AC1713A4-BBB8-4562-BEC4-61BA730EED15}">
      <dgm:prSet phldrT="[Texto]" custT="1"/>
      <dgm:spPr>
        <a:solidFill>
          <a:srgbClr val="66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600" b="1" dirty="0">
              <a:solidFill>
                <a:schemeClr val="bg1"/>
              </a:solidFill>
            </a:rPr>
            <a:t>Focalización de acciones (200 municipios)</a:t>
          </a:r>
        </a:p>
      </dgm:t>
    </dgm:pt>
    <dgm:pt modelId="{8F1DBAE5-3814-4F9F-871A-C706D08DC486}" type="parTrans" cxnId="{EA4006C3-C7B9-4BDC-9601-A809638ED8F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01885C34-EBCC-4A23-9E84-45B7CD7DA91D}" type="sibTrans" cxnId="{EA4006C3-C7B9-4BDC-9601-A809638ED8FB}">
      <dgm:prSet/>
      <dgm:spPr/>
      <dgm:t>
        <a:bodyPr/>
        <a:lstStyle/>
        <a:p>
          <a:endParaRPr lang="es-MX"/>
        </a:p>
      </dgm:t>
    </dgm:pt>
    <dgm:pt modelId="{F6A098EA-346B-4464-8893-65AFC53DAF9D}">
      <dgm:prSet phldrT="[Texto]" custT="1"/>
      <dgm:spPr>
        <a:solidFill>
          <a:srgbClr val="00666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700" b="1" dirty="0">
              <a:solidFill>
                <a:schemeClr val="bg1"/>
              </a:solidFill>
            </a:rPr>
            <a:t>Servicios Amigables</a:t>
          </a:r>
        </a:p>
      </dgm:t>
    </dgm:pt>
    <dgm:pt modelId="{21B6663A-28F7-4904-82C2-AC09F9C5FA75}" type="parTrans" cxnId="{FB7FFB3E-DEFF-410E-9636-CDBE57B48F9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429E6E0C-15FD-4DAD-848F-681285840518}" type="sibTrans" cxnId="{FB7FFB3E-DEFF-410E-9636-CDBE57B48F93}">
      <dgm:prSet/>
      <dgm:spPr/>
      <dgm:t>
        <a:bodyPr/>
        <a:lstStyle/>
        <a:p>
          <a:endParaRPr lang="es-MX"/>
        </a:p>
      </dgm:t>
    </dgm:pt>
    <dgm:pt modelId="{1AAE05A9-05AD-4934-8D96-EC1D91F295A5}">
      <dgm:prSet phldrT="[Texto]" custT="1"/>
      <dgm:spPr>
        <a:solidFill>
          <a:srgbClr val="006666"/>
        </a:solidFill>
      </dgm:spPr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C82EAE1D-EA98-486E-B866-9789B9357F8B}" type="parTrans" cxnId="{6939DE49-D983-4E57-927B-C2E1D06F000F}">
      <dgm:prSet/>
      <dgm:spPr/>
      <dgm:t>
        <a:bodyPr/>
        <a:lstStyle/>
        <a:p>
          <a:endParaRPr lang="es-MX"/>
        </a:p>
      </dgm:t>
    </dgm:pt>
    <dgm:pt modelId="{92C4E1BC-233B-4BD3-BF91-BDF19E27DF49}" type="sibTrans" cxnId="{6939DE49-D983-4E57-927B-C2E1D06F000F}">
      <dgm:prSet/>
      <dgm:spPr/>
      <dgm:t>
        <a:bodyPr/>
        <a:lstStyle/>
        <a:p>
          <a:endParaRPr lang="es-MX"/>
        </a:p>
      </dgm:t>
    </dgm:pt>
    <dgm:pt modelId="{C6E76360-29EE-4896-A725-7856F22691C5}">
      <dgm:prSet phldrT="[Texto]" custT="1"/>
      <dgm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800" b="1" dirty="0"/>
            <a:t>Promoción y difusión</a:t>
          </a:r>
        </a:p>
      </dgm:t>
    </dgm:pt>
    <dgm:pt modelId="{3506E792-71B8-4C16-8B7E-CE2F41172D8C}" type="sibTrans" cxnId="{341C8A48-467A-451D-87B6-0C6A8650A599}">
      <dgm:prSet/>
      <dgm:spPr/>
      <dgm:t>
        <a:bodyPr/>
        <a:lstStyle/>
        <a:p>
          <a:endParaRPr lang="es-MX"/>
        </a:p>
      </dgm:t>
    </dgm:pt>
    <dgm:pt modelId="{5DBB71D0-3B84-4D1C-8C8C-4D7F26F2225E}" type="parTrans" cxnId="{341C8A48-467A-451D-87B6-0C6A8650A59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9D97E601-9265-430F-A34F-4BC2A6D831B8}" type="pres">
      <dgm:prSet presAssocID="{F736540A-66F4-43E8-8167-9D12B284BD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D36CBD-5F1B-489A-A3D4-E216746C098A}" type="pres">
      <dgm:prSet presAssocID="{68F1B0C0-8BEF-4392-A67D-D9C51F355E6B}" presName="centerShape" presStyleLbl="node0" presStyleIdx="0" presStyleCnt="1" custScaleX="163160" custScaleY="134605"/>
      <dgm:spPr/>
    </dgm:pt>
    <dgm:pt modelId="{BF9DBBE9-EBBE-4AC8-97EA-1CE8410CCA77}" type="pres">
      <dgm:prSet presAssocID="{4452344A-7706-469B-99E6-7F7F4F3EFDF2}" presName="parTrans" presStyleLbl="sibTrans2D1" presStyleIdx="0" presStyleCnt="9"/>
      <dgm:spPr/>
    </dgm:pt>
    <dgm:pt modelId="{D4851E1C-02F7-4833-AB67-68792646A870}" type="pres">
      <dgm:prSet presAssocID="{4452344A-7706-469B-99E6-7F7F4F3EFDF2}" presName="connectorText" presStyleLbl="sibTrans2D1" presStyleIdx="0" presStyleCnt="9"/>
      <dgm:spPr/>
    </dgm:pt>
    <dgm:pt modelId="{F4D0C4AA-F6F7-4DD4-8A9C-14CF0126202F}" type="pres">
      <dgm:prSet presAssocID="{BCC043D7-0FF9-45BB-BA22-315EAF2D6ABF}" presName="node" presStyleLbl="node1" presStyleIdx="0" presStyleCnt="9">
        <dgm:presLayoutVars>
          <dgm:bulletEnabled val="1"/>
        </dgm:presLayoutVars>
      </dgm:prSet>
      <dgm:spPr/>
    </dgm:pt>
    <dgm:pt modelId="{4D011235-C2E8-4F61-B1B9-684E18CE44EB}" type="pres">
      <dgm:prSet presAssocID="{1E421669-08C2-4202-9BC0-7FE1EFD6C315}" presName="parTrans" presStyleLbl="sibTrans2D1" presStyleIdx="1" presStyleCnt="9"/>
      <dgm:spPr/>
    </dgm:pt>
    <dgm:pt modelId="{C4DF0D22-0C62-46FF-AB4D-97A2013D43FC}" type="pres">
      <dgm:prSet presAssocID="{1E421669-08C2-4202-9BC0-7FE1EFD6C315}" presName="connectorText" presStyleLbl="sibTrans2D1" presStyleIdx="1" presStyleCnt="9"/>
      <dgm:spPr/>
    </dgm:pt>
    <dgm:pt modelId="{9968224D-391A-4120-88B3-8F94E139E9E8}" type="pres">
      <dgm:prSet presAssocID="{B63236CD-042A-4C5D-BBE4-DEA8BAD39A1F}" presName="node" presStyleLbl="node1" presStyleIdx="1" presStyleCnt="9" custScaleX="122365" custScaleY="109945">
        <dgm:presLayoutVars>
          <dgm:bulletEnabled val="1"/>
        </dgm:presLayoutVars>
      </dgm:prSet>
      <dgm:spPr/>
    </dgm:pt>
    <dgm:pt modelId="{CAEDB5C0-0A10-4B59-9864-1096FA02CABF}" type="pres">
      <dgm:prSet presAssocID="{8946B0CB-46BA-44A0-818A-C2D793256211}" presName="parTrans" presStyleLbl="sibTrans2D1" presStyleIdx="2" presStyleCnt="9"/>
      <dgm:spPr/>
    </dgm:pt>
    <dgm:pt modelId="{AE4BBE5D-8B04-4570-B44E-90B59C9A60D3}" type="pres">
      <dgm:prSet presAssocID="{8946B0CB-46BA-44A0-818A-C2D793256211}" presName="connectorText" presStyleLbl="sibTrans2D1" presStyleIdx="2" presStyleCnt="9"/>
      <dgm:spPr/>
    </dgm:pt>
    <dgm:pt modelId="{3C82DBE4-CCC8-45EC-BAD8-1867A7D9E2F1}" type="pres">
      <dgm:prSet presAssocID="{364D0F96-BF5F-4A40-9A0F-BE9E3B03DF88}" presName="node" presStyleLbl="node1" presStyleIdx="2" presStyleCnt="9">
        <dgm:presLayoutVars>
          <dgm:bulletEnabled val="1"/>
        </dgm:presLayoutVars>
      </dgm:prSet>
      <dgm:spPr/>
    </dgm:pt>
    <dgm:pt modelId="{D1773BBB-53A1-4FB4-BA8C-98A1BE1A4DD2}" type="pres">
      <dgm:prSet presAssocID="{23293BAC-3269-45A0-8208-74B32B396C66}" presName="parTrans" presStyleLbl="sibTrans2D1" presStyleIdx="3" presStyleCnt="9"/>
      <dgm:spPr/>
    </dgm:pt>
    <dgm:pt modelId="{97203C0B-2149-491B-B989-B98B8ED30E7E}" type="pres">
      <dgm:prSet presAssocID="{23293BAC-3269-45A0-8208-74B32B396C66}" presName="connectorText" presStyleLbl="sibTrans2D1" presStyleIdx="3" presStyleCnt="9"/>
      <dgm:spPr/>
    </dgm:pt>
    <dgm:pt modelId="{25020F88-FF47-4215-8778-E53C8D7EECF3}" type="pres">
      <dgm:prSet presAssocID="{81C8EE7F-944C-426B-836C-EB073EC62970}" presName="node" presStyleLbl="node1" presStyleIdx="3" presStyleCnt="9" custScaleX="119590" custScaleY="111237">
        <dgm:presLayoutVars>
          <dgm:bulletEnabled val="1"/>
        </dgm:presLayoutVars>
      </dgm:prSet>
      <dgm:spPr/>
    </dgm:pt>
    <dgm:pt modelId="{7848FF27-F399-47CE-BEAF-BA306C93AE9F}" type="pres">
      <dgm:prSet presAssocID="{CF09CEE4-66ED-4758-ABDB-410113D930A8}" presName="parTrans" presStyleLbl="sibTrans2D1" presStyleIdx="4" presStyleCnt="9"/>
      <dgm:spPr/>
    </dgm:pt>
    <dgm:pt modelId="{6A4920EB-9B1C-446E-BBB3-FFCF6D65C717}" type="pres">
      <dgm:prSet presAssocID="{CF09CEE4-66ED-4758-ABDB-410113D930A8}" presName="connectorText" presStyleLbl="sibTrans2D1" presStyleIdx="4" presStyleCnt="9"/>
      <dgm:spPr/>
    </dgm:pt>
    <dgm:pt modelId="{32C05F7F-7AB7-4993-AB1E-4FD4F574C95E}" type="pres">
      <dgm:prSet presAssocID="{22A9E6AB-3825-4F47-A568-B991FB6BDDB8}" presName="node" presStyleLbl="node1" presStyleIdx="4" presStyleCnt="9" custScaleX="116128" custScaleY="102555" custRadScaleRad="93843" custRadScaleInc="5091">
        <dgm:presLayoutVars>
          <dgm:bulletEnabled val="1"/>
        </dgm:presLayoutVars>
      </dgm:prSet>
      <dgm:spPr/>
    </dgm:pt>
    <dgm:pt modelId="{099D6BA7-795F-4FA3-8DE2-2B8129DEFA15}" type="pres">
      <dgm:prSet presAssocID="{5DBB71D0-3B84-4D1C-8C8C-4D7F26F2225E}" presName="parTrans" presStyleLbl="sibTrans2D1" presStyleIdx="5" presStyleCnt="9"/>
      <dgm:spPr/>
    </dgm:pt>
    <dgm:pt modelId="{E19FA3E0-DA3D-4545-8DBB-052BD27D3462}" type="pres">
      <dgm:prSet presAssocID="{5DBB71D0-3B84-4D1C-8C8C-4D7F26F2225E}" presName="connectorText" presStyleLbl="sibTrans2D1" presStyleIdx="5" presStyleCnt="9"/>
      <dgm:spPr/>
    </dgm:pt>
    <dgm:pt modelId="{0567A2CF-20B6-4E07-A805-9261F23F5A22}" type="pres">
      <dgm:prSet presAssocID="{C6E76360-29EE-4896-A725-7856F22691C5}" presName="node" presStyleLbl="node1" presStyleIdx="5" presStyleCnt="9" custScaleX="110796" custScaleY="102247" custRadScaleRad="94985" custRadScaleInc="2584">
        <dgm:presLayoutVars>
          <dgm:bulletEnabled val="1"/>
        </dgm:presLayoutVars>
      </dgm:prSet>
      <dgm:spPr/>
    </dgm:pt>
    <dgm:pt modelId="{AB2FD809-D879-4F08-B425-F9B622521A52}" type="pres">
      <dgm:prSet presAssocID="{5273CEB1-E38A-4DD9-855C-1CBE3D981FC3}" presName="parTrans" presStyleLbl="sibTrans2D1" presStyleIdx="6" presStyleCnt="9"/>
      <dgm:spPr/>
    </dgm:pt>
    <dgm:pt modelId="{BC3B140A-70DA-452C-B79B-5627A34AE40D}" type="pres">
      <dgm:prSet presAssocID="{5273CEB1-E38A-4DD9-855C-1CBE3D981FC3}" presName="connectorText" presStyleLbl="sibTrans2D1" presStyleIdx="6" presStyleCnt="9"/>
      <dgm:spPr/>
    </dgm:pt>
    <dgm:pt modelId="{6437A2D3-F81A-48C0-AD88-A54AAF585848}" type="pres">
      <dgm:prSet presAssocID="{5115C8C0-77BE-42B6-AD49-1C4CFBAAFCC0}" presName="node" presStyleLbl="node1" presStyleIdx="6" presStyleCnt="9" custScaleX="128646" custScaleY="114116" custRadScaleRad="99300" custRadScaleInc="11095">
        <dgm:presLayoutVars>
          <dgm:bulletEnabled val="1"/>
        </dgm:presLayoutVars>
      </dgm:prSet>
      <dgm:spPr/>
    </dgm:pt>
    <dgm:pt modelId="{C5D88E42-0A2D-4424-BC03-BCA5848A3B43}" type="pres">
      <dgm:prSet presAssocID="{8F1DBAE5-3814-4F9F-871A-C706D08DC486}" presName="parTrans" presStyleLbl="sibTrans2D1" presStyleIdx="7" presStyleCnt="9"/>
      <dgm:spPr/>
    </dgm:pt>
    <dgm:pt modelId="{EB18E6A5-A274-4753-ADC7-DB356C1B7EA9}" type="pres">
      <dgm:prSet presAssocID="{8F1DBAE5-3814-4F9F-871A-C706D08DC486}" presName="connectorText" presStyleLbl="sibTrans2D1" presStyleIdx="7" presStyleCnt="9"/>
      <dgm:spPr/>
    </dgm:pt>
    <dgm:pt modelId="{85D87197-8509-4441-9478-7E83091AAE2D}" type="pres">
      <dgm:prSet presAssocID="{AC1713A4-BBB8-4562-BEC4-61BA730EED15}" presName="node" presStyleLbl="node1" presStyleIdx="7" presStyleCnt="9" custScaleX="121236" custScaleY="106094">
        <dgm:presLayoutVars>
          <dgm:bulletEnabled val="1"/>
        </dgm:presLayoutVars>
      </dgm:prSet>
      <dgm:spPr/>
    </dgm:pt>
    <dgm:pt modelId="{446744B6-DE72-4498-B639-30396CC95CB8}" type="pres">
      <dgm:prSet presAssocID="{21B6663A-28F7-4904-82C2-AC09F9C5FA75}" presName="parTrans" presStyleLbl="sibTrans2D1" presStyleIdx="8" presStyleCnt="9"/>
      <dgm:spPr/>
    </dgm:pt>
    <dgm:pt modelId="{F81FE221-F877-4406-8F31-CB74DE23ACD5}" type="pres">
      <dgm:prSet presAssocID="{21B6663A-28F7-4904-82C2-AC09F9C5FA75}" presName="connectorText" presStyleLbl="sibTrans2D1" presStyleIdx="8" presStyleCnt="9"/>
      <dgm:spPr/>
    </dgm:pt>
    <dgm:pt modelId="{D37C9255-5BB2-42D1-93B2-EF48D7DE5D00}" type="pres">
      <dgm:prSet presAssocID="{F6A098EA-346B-4464-8893-65AFC53DAF9D}" presName="node" presStyleLbl="node1" presStyleIdx="8" presStyleCnt="9">
        <dgm:presLayoutVars>
          <dgm:bulletEnabled val="1"/>
        </dgm:presLayoutVars>
      </dgm:prSet>
      <dgm:spPr/>
    </dgm:pt>
  </dgm:ptLst>
  <dgm:cxnLst>
    <dgm:cxn modelId="{C4BCEF00-4058-7549-8977-8E83B6A28132}" type="presOf" srcId="{5273CEB1-E38A-4DD9-855C-1CBE3D981FC3}" destId="{BC3B140A-70DA-452C-B79B-5627A34AE40D}" srcOrd="1" destOrd="0" presId="urn:microsoft.com/office/officeart/2005/8/layout/radial5"/>
    <dgm:cxn modelId="{40991302-F702-2F47-8B6B-562E2FEEBE7B}" type="presOf" srcId="{4452344A-7706-469B-99E6-7F7F4F3EFDF2}" destId="{BF9DBBE9-EBBE-4AC8-97EA-1CE8410CCA77}" srcOrd="0" destOrd="0" presId="urn:microsoft.com/office/officeart/2005/8/layout/radial5"/>
    <dgm:cxn modelId="{92516002-0F84-4A72-9ECB-9D13306B5B60}" srcId="{68F1B0C0-8BEF-4392-A67D-D9C51F355E6B}" destId="{B63236CD-042A-4C5D-BBE4-DEA8BAD39A1F}" srcOrd="1" destOrd="0" parTransId="{1E421669-08C2-4202-9BC0-7FE1EFD6C315}" sibTransId="{5D1738E5-4FA3-4FF9-98C2-3B19C6361683}"/>
    <dgm:cxn modelId="{283A2F0C-5C87-3241-8338-65CF0AE245C0}" type="presOf" srcId="{CF09CEE4-66ED-4758-ABDB-410113D930A8}" destId="{7848FF27-F399-47CE-BEAF-BA306C93AE9F}" srcOrd="0" destOrd="0" presId="urn:microsoft.com/office/officeart/2005/8/layout/radial5"/>
    <dgm:cxn modelId="{1876F911-C1D1-C145-82CE-C4DE5836FA2A}" type="presOf" srcId="{5DBB71D0-3B84-4D1C-8C8C-4D7F26F2225E}" destId="{099D6BA7-795F-4FA3-8DE2-2B8129DEFA15}" srcOrd="0" destOrd="0" presId="urn:microsoft.com/office/officeart/2005/8/layout/radial5"/>
    <dgm:cxn modelId="{37CA5628-4EAE-4D20-8221-31949B564F4E}" srcId="{68F1B0C0-8BEF-4392-A67D-D9C51F355E6B}" destId="{22A9E6AB-3825-4F47-A568-B991FB6BDDB8}" srcOrd="4" destOrd="0" parTransId="{CF09CEE4-66ED-4758-ABDB-410113D930A8}" sibTransId="{03DE7786-544D-4ADF-AE8E-6C07EB56D130}"/>
    <dgm:cxn modelId="{19A1332D-5C60-3A41-A239-0F6D702B4E01}" type="presOf" srcId="{21B6663A-28F7-4904-82C2-AC09F9C5FA75}" destId="{F81FE221-F877-4406-8F31-CB74DE23ACD5}" srcOrd="1" destOrd="0" presId="urn:microsoft.com/office/officeart/2005/8/layout/radial5"/>
    <dgm:cxn modelId="{CFB6C431-76CC-DF42-BF3A-B05F215634AC}" type="presOf" srcId="{364D0F96-BF5F-4A40-9A0F-BE9E3B03DF88}" destId="{3C82DBE4-CCC8-45EC-BAD8-1867A7D9E2F1}" srcOrd="0" destOrd="0" presId="urn:microsoft.com/office/officeart/2005/8/layout/radial5"/>
    <dgm:cxn modelId="{926C0D36-193C-274C-A1C1-B467E0C21BCD}" type="presOf" srcId="{8F1DBAE5-3814-4F9F-871A-C706D08DC486}" destId="{EB18E6A5-A274-4753-ADC7-DB356C1B7EA9}" srcOrd="1" destOrd="0" presId="urn:microsoft.com/office/officeart/2005/8/layout/radial5"/>
    <dgm:cxn modelId="{FB7FFB3E-DEFF-410E-9636-CDBE57B48F93}" srcId="{68F1B0C0-8BEF-4392-A67D-D9C51F355E6B}" destId="{F6A098EA-346B-4464-8893-65AFC53DAF9D}" srcOrd="8" destOrd="0" parTransId="{21B6663A-28F7-4904-82C2-AC09F9C5FA75}" sibTransId="{429E6E0C-15FD-4DAD-848F-681285840518}"/>
    <dgm:cxn modelId="{266DA542-E670-CE48-91B8-763D3D52B393}" type="presOf" srcId="{BCC043D7-0FF9-45BB-BA22-315EAF2D6ABF}" destId="{F4D0C4AA-F6F7-4DD4-8A9C-14CF0126202F}" srcOrd="0" destOrd="0" presId="urn:microsoft.com/office/officeart/2005/8/layout/radial5"/>
    <dgm:cxn modelId="{F87F9345-7555-5B43-B708-E1F41390031A}" type="presOf" srcId="{23293BAC-3269-45A0-8208-74B32B396C66}" destId="{97203C0B-2149-491B-B989-B98B8ED30E7E}" srcOrd="1" destOrd="0" presId="urn:microsoft.com/office/officeart/2005/8/layout/radial5"/>
    <dgm:cxn modelId="{4B767046-112E-5C4D-97AF-C04BD336F9A3}" type="presOf" srcId="{C6E76360-29EE-4896-A725-7856F22691C5}" destId="{0567A2CF-20B6-4E07-A805-9261F23F5A22}" srcOrd="0" destOrd="0" presId="urn:microsoft.com/office/officeart/2005/8/layout/radial5"/>
    <dgm:cxn modelId="{341C8A48-467A-451D-87B6-0C6A8650A599}" srcId="{68F1B0C0-8BEF-4392-A67D-D9C51F355E6B}" destId="{C6E76360-29EE-4896-A725-7856F22691C5}" srcOrd="5" destOrd="0" parTransId="{5DBB71D0-3B84-4D1C-8C8C-4D7F26F2225E}" sibTransId="{3506E792-71B8-4C16-8B7E-CE2F41172D8C}"/>
    <dgm:cxn modelId="{6939DE49-D983-4E57-927B-C2E1D06F000F}" srcId="{F736540A-66F4-43E8-8167-9D12B284BDEC}" destId="{1AAE05A9-05AD-4934-8D96-EC1D91F295A5}" srcOrd="1" destOrd="0" parTransId="{C82EAE1D-EA98-486E-B866-9789B9357F8B}" sibTransId="{92C4E1BC-233B-4BD3-BF91-BDF19E27DF49}"/>
    <dgm:cxn modelId="{2AF9C858-8923-F242-921E-6FBB4D421D5B}" type="presOf" srcId="{22A9E6AB-3825-4F47-A568-B991FB6BDDB8}" destId="{32C05F7F-7AB7-4993-AB1E-4FD4F574C95E}" srcOrd="0" destOrd="0" presId="urn:microsoft.com/office/officeart/2005/8/layout/radial5"/>
    <dgm:cxn modelId="{48BED858-1EAB-D94B-9346-7D78F2FE2D24}" type="presOf" srcId="{21B6663A-28F7-4904-82C2-AC09F9C5FA75}" destId="{446744B6-DE72-4498-B639-30396CC95CB8}" srcOrd="0" destOrd="0" presId="urn:microsoft.com/office/officeart/2005/8/layout/radial5"/>
    <dgm:cxn modelId="{D67A0D62-6F82-0D4A-8BE6-62A176ADD9C0}" type="presOf" srcId="{F6A098EA-346B-4464-8893-65AFC53DAF9D}" destId="{D37C9255-5BB2-42D1-93B2-EF48D7DE5D00}" srcOrd="0" destOrd="0" presId="urn:microsoft.com/office/officeart/2005/8/layout/radial5"/>
    <dgm:cxn modelId="{8C08846A-5299-D240-8D27-6604814D0E38}" type="presOf" srcId="{1E421669-08C2-4202-9BC0-7FE1EFD6C315}" destId="{4D011235-C2E8-4F61-B1B9-684E18CE44EB}" srcOrd="0" destOrd="0" presId="urn:microsoft.com/office/officeart/2005/8/layout/radial5"/>
    <dgm:cxn modelId="{1C614A6F-F123-A545-81EE-CE17A93044D8}" type="presOf" srcId="{CF09CEE4-66ED-4758-ABDB-410113D930A8}" destId="{6A4920EB-9B1C-446E-BBB3-FFCF6D65C717}" srcOrd="1" destOrd="0" presId="urn:microsoft.com/office/officeart/2005/8/layout/radial5"/>
    <dgm:cxn modelId="{0CA7F77B-37D2-054E-B25C-E12B7C65E6F2}" type="presOf" srcId="{5DBB71D0-3B84-4D1C-8C8C-4D7F26F2225E}" destId="{E19FA3E0-DA3D-4545-8DBB-052BD27D3462}" srcOrd="1" destOrd="0" presId="urn:microsoft.com/office/officeart/2005/8/layout/radial5"/>
    <dgm:cxn modelId="{D1CC548B-2F29-4551-90E2-3E653AA85C53}" srcId="{68F1B0C0-8BEF-4392-A67D-D9C51F355E6B}" destId="{81C8EE7F-944C-426B-836C-EB073EC62970}" srcOrd="3" destOrd="0" parTransId="{23293BAC-3269-45A0-8208-74B32B396C66}" sibTransId="{ECFC4640-34ED-4A5D-9B60-99BD4F6804EF}"/>
    <dgm:cxn modelId="{8D19E393-D4F2-4B4A-BFE0-96C93A848FC4}" type="presOf" srcId="{B63236CD-042A-4C5D-BBE4-DEA8BAD39A1F}" destId="{9968224D-391A-4120-88B3-8F94E139E9E8}" srcOrd="0" destOrd="0" presId="urn:microsoft.com/office/officeart/2005/8/layout/radial5"/>
    <dgm:cxn modelId="{24E0869F-B020-6E42-921C-BA4349BCFBC0}" type="presOf" srcId="{5273CEB1-E38A-4DD9-855C-1CBE3D981FC3}" destId="{AB2FD809-D879-4F08-B425-F9B622521A52}" srcOrd="0" destOrd="0" presId="urn:microsoft.com/office/officeart/2005/8/layout/radial5"/>
    <dgm:cxn modelId="{FD3D0AA6-E6BA-4725-8F5E-744C54743CDE}" srcId="{68F1B0C0-8BEF-4392-A67D-D9C51F355E6B}" destId="{5115C8C0-77BE-42B6-AD49-1C4CFBAAFCC0}" srcOrd="6" destOrd="0" parTransId="{5273CEB1-E38A-4DD9-855C-1CBE3D981FC3}" sibTransId="{21F8C7AE-9B70-4BCD-845D-FFC7DC8DA4DA}"/>
    <dgm:cxn modelId="{A0EE68AC-1C52-5447-80BE-4E757A6654AD}" type="presOf" srcId="{AC1713A4-BBB8-4562-BEC4-61BA730EED15}" destId="{85D87197-8509-4441-9478-7E83091AAE2D}" srcOrd="0" destOrd="0" presId="urn:microsoft.com/office/officeart/2005/8/layout/radial5"/>
    <dgm:cxn modelId="{ECE424AD-047D-401C-AE83-36BA28A53EFB}" srcId="{68F1B0C0-8BEF-4392-A67D-D9C51F355E6B}" destId="{BCC043D7-0FF9-45BB-BA22-315EAF2D6ABF}" srcOrd="0" destOrd="0" parTransId="{4452344A-7706-469B-99E6-7F7F4F3EFDF2}" sibTransId="{8C3406B9-2E1E-43D5-A011-62DA6E9A7E24}"/>
    <dgm:cxn modelId="{1169ACB1-4A0E-6D4E-8641-A3937D9C20A3}" type="presOf" srcId="{81C8EE7F-944C-426B-836C-EB073EC62970}" destId="{25020F88-FF47-4215-8778-E53C8D7EECF3}" srcOrd="0" destOrd="0" presId="urn:microsoft.com/office/officeart/2005/8/layout/radial5"/>
    <dgm:cxn modelId="{D319FEB1-A113-024C-87E5-388B4ADEC870}" type="presOf" srcId="{8946B0CB-46BA-44A0-818A-C2D793256211}" destId="{AE4BBE5D-8B04-4570-B44E-90B59C9A60D3}" srcOrd="1" destOrd="0" presId="urn:microsoft.com/office/officeart/2005/8/layout/radial5"/>
    <dgm:cxn modelId="{EA4006C3-C7B9-4BDC-9601-A809638ED8FB}" srcId="{68F1B0C0-8BEF-4392-A67D-D9C51F355E6B}" destId="{AC1713A4-BBB8-4562-BEC4-61BA730EED15}" srcOrd="7" destOrd="0" parTransId="{8F1DBAE5-3814-4F9F-871A-C706D08DC486}" sibTransId="{01885C34-EBCC-4A23-9E84-45B7CD7DA91D}"/>
    <dgm:cxn modelId="{1452EEC7-BD4A-4515-9AC1-5955859DB721}" srcId="{68F1B0C0-8BEF-4392-A67D-D9C51F355E6B}" destId="{364D0F96-BF5F-4A40-9A0F-BE9E3B03DF88}" srcOrd="2" destOrd="0" parTransId="{8946B0CB-46BA-44A0-818A-C2D793256211}" sibTransId="{3291F3BE-6508-41AF-BB0B-4D8FC399C0F9}"/>
    <dgm:cxn modelId="{4DC04ECE-2D03-BF4A-B9E0-8B6A6CB4EA38}" type="presOf" srcId="{68F1B0C0-8BEF-4392-A67D-D9C51F355E6B}" destId="{1DD36CBD-5F1B-489A-A3D4-E216746C098A}" srcOrd="0" destOrd="0" presId="urn:microsoft.com/office/officeart/2005/8/layout/radial5"/>
    <dgm:cxn modelId="{E7ED65D1-FE2D-A841-BCCB-233B45335713}" type="presOf" srcId="{F736540A-66F4-43E8-8167-9D12B284BDEC}" destId="{9D97E601-9265-430F-A34F-4BC2A6D831B8}" srcOrd="0" destOrd="0" presId="urn:microsoft.com/office/officeart/2005/8/layout/radial5"/>
    <dgm:cxn modelId="{AB3C32D6-BD2B-3644-8E9B-D49F8939EA3B}" type="presOf" srcId="{23293BAC-3269-45A0-8208-74B32B396C66}" destId="{D1773BBB-53A1-4FB4-BA8C-98A1BE1A4DD2}" srcOrd="0" destOrd="0" presId="urn:microsoft.com/office/officeart/2005/8/layout/radial5"/>
    <dgm:cxn modelId="{65E78DDB-8446-7C4F-8041-F12BA375755A}" type="presOf" srcId="{4452344A-7706-469B-99E6-7F7F4F3EFDF2}" destId="{D4851E1C-02F7-4833-AB67-68792646A870}" srcOrd="1" destOrd="0" presId="urn:microsoft.com/office/officeart/2005/8/layout/radial5"/>
    <dgm:cxn modelId="{1ED3A7E1-1B99-714E-98A0-CF32C1CAF767}" type="presOf" srcId="{8946B0CB-46BA-44A0-818A-C2D793256211}" destId="{CAEDB5C0-0A10-4B59-9864-1096FA02CABF}" srcOrd="0" destOrd="0" presId="urn:microsoft.com/office/officeart/2005/8/layout/radial5"/>
    <dgm:cxn modelId="{D2C943E2-29D7-AF40-91A3-F9690778DE63}" type="presOf" srcId="{5115C8C0-77BE-42B6-AD49-1C4CFBAAFCC0}" destId="{6437A2D3-F81A-48C0-AD88-A54AAF585848}" srcOrd="0" destOrd="0" presId="urn:microsoft.com/office/officeart/2005/8/layout/radial5"/>
    <dgm:cxn modelId="{18DB94E3-A789-4B00-A03F-B09DBBBF8247}" srcId="{F736540A-66F4-43E8-8167-9D12B284BDEC}" destId="{68F1B0C0-8BEF-4392-A67D-D9C51F355E6B}" srcOrd="0" destOrd="0" parTransId="{33CEE140-A418-41DC-94D5-7BEFC10C4C0A}" sibTransId="{752D3EDF-6294-4941-91E6-7A33EF3ECBFD}"/>
    <dgm:cxn modelId="{24BDB0E3-3EA0-464E-A40E-518C2F3CB616}" type="presOf" srcId="{8F1DBAE5-3814-4F9F-871A-C706D08DC486}" destId="{C5D88E42-0A2D-4424-BC03-BCA5848A3B43}" srcOrd="0" destOrd="0" presId="urn:microsoft.com/office/officeart/2005/8/layout/radial5"/>
    <dgm:cxn modelId="{4C546BF4-17CF-BA4D-8EFA-AA5F16E0B692}" type="presOf" srcId="{1E421669-08C2-4202-9BC0-7FE1EFD6C315}" destId="{C4DF0D22-0C62-46FF-AB4D-97A2013D43FC}" srcOrd="1" destOrd="0" presId="urn:microsoft.com/office/officeart/2005/8/layout/radial5"/>
    <dgm:cxn modelId="{A737FAC1-27B3-F745-AD96-2F3DCBCD064D}" type="presParOf" srcId="{9D97E601-9265-430F-A34F-4BC2A6D831B8}" destId="{1DD36CBD-5F1B-489A-A3D4-E216746C098A}" srcOrd="0" destOrd="0" presId="urn:microsoft.com/office/officeart/2005/8/layout/radial5"/>
    <dgm:cxn modelId="{EF440091-CAB0-E24D-A394-1D99F57700CD}" type="presParOf" srcId="{9D97E601-9265-430F-A34F-4BC2A6D831B8}" destId="{BF9DBBE9-EBBE-4AC8-97EA-1CE8410CCA77}" srcOrd="1" destOrd="0" presId="urn:microsoft.com/office/officeart/2005/8/layout/radial5"/>
    <dgm:cxn modelId="{3192CC4F-1946-E24B-93B2-495725DF30A0}" type="presParOf" srcId="{BF9DBBE9-EBBE-4AC8-97EA-1CE8410CCA77}" destId="{D4851E1C-02F7-4833-AB67-68792646A870}" srcOrd="0" destOrd="0" presId="urn:microsoft.com/office/officeart/2005/8/layout/radial5"/>
    <dgm:cxn modelId="{88BCAED2-A896-7144-9EB4-1F86F02A05F1}" type="presParOf" srcId="{9D97E601-9265-430F-A34F-4BC2A6D831B8}" destId="{F4D0C4AA-F6F7-4DD4-8A9C-14CF0126202F}" srcOrd="2" destOrd="0" presId="urn:microsoft.com/office/officeart/2005/8/layout/radial5"/>
    <dgm:cxn modelId="{13CE8A17-9778-724C-9D69-B4C3A7E7824D}" type="presParOf" srcId="{9D97E601-9265-430F-A34F-4BC2A6D831B8}" destId="{4D011235-C2E8-4F61-B1B9-684E18CE44EB}" srcOrd="3" destOrd="0" presId="urn:microsoft.com/office/officeart/2005/8/layout/radial5"/>
    <dgm:cxn modelId="{362FECC1-AD0C-BD47-8F5A-2FFA0A644FEF}" type="presParOf" srcId="{4D011235-C2E8-4F61-B1B9-684E18CE44EB}" destId="{C4DF0D22-0C62-46FF-AB4D-97A2013D43FC}" srcOrd="0" destOrd="0" presId="urn:microsoft.com/office/officeart/2005/8/layout/radial5"/>
    <dgm:cxn modelId="{503168D4-E6F4-7140-9A1F-9894D2244EC0}" type="presParOf" srcId="{9D97E601-9265-430F-A34F-4BC2A6D831B8}" destId="{9968224D-391A-4120-88B3-8F94E139E9E8}" srcOrd="4" destOrd="0" presId="urn:microsoft.com/office/officeart/2005/8/layout/radial5"/>
    <dgm:cxn modelId="{D735E21B-ACA3-7C48-AA52-CE3B01E4819F}" type="presParOf" srcId="{9D97E601-9265-430F-A34F-4BC2A6D831B8}" destId="{CAEDB5C0-0A10-4B59-9864-1096FA02CABF}" srcOrd="5" destOrd="0" presId="urn:microsoft.com/office/officeart/2005/8/layout/radial5"/>
    <dgm:cxn modelId="{46BE51C7-9D86-C140-9D08-23B2970F6849}" type="presParOf" srcId="{CAEDB5C0-0A10-4B59-9864-1096FA02CABF}" destId="{AE4BBE5D-8B04-4570-B44E-90B59C9A60D3}" srcOrd="0" destOrd="0" presId="urn:microsoft.com/office/officeart/2005/8/layout/radial5"/>
    <dgm:cxn modelId="{4DCE013F-C55C-A643-843E-6FD8D8BEFE94}" type="presParOf" srcId="{9D97E601-9265-430F-A34F-4BC2A6D831B8}" destId="{3C82DBE4-CCC8-45EC-BAD8-1867A7D9E2F1}" srcOrd="6" destOrd="0" presId="urn:microsoft.com/office/officeart/2005/8/layout/radial5"/>
    <dgm:cxn modelId="{FC5D061C-9EDF-0D42-B9AA-DD65844DAAF8}" type="presParOf" srcId="{9D97E601-9265-430F-A34F-4BC2A6D831B8}" destId="{D1773BBB-53A1-4FB4-BA8C-98A1BE1A4DD2}" srcOrd="7" destOrd="0" presId="urn:microsoft.com/office/officeart/2005/8/layout/radial5"/>
    <dgm:cxn modelId="{96A05E40-EB21-CD46-8CFB-0835ED324C42}" type="presParOf" srcId="{D1773BBB-53A1-4FB4-BA8C-98A1BE1A4DD2}" destId="{97203C0B-2149-491B-B989-B98B8ED30E7E}" srcOrd="0" destOrd="0" presId="urn:microsoft.com/office/officeart/2005/8/layout/radial5"/>
    <dgm:cxn modelId="{71DF003A-72E6-3640-A485-AA67C843A643}" type="presParOf" srcId="{9D97E601-9265-430F-A34F-4BC2A6D831B8}" destId="{25020F88-FF47-4215-8778-E53C8D7EECF3}" srcOrd="8" destOrd="0" presId="urn:microsoft.com/office/officeart/2005/8/layout/radial5"/>
    <dgm:cxn modelId="{A43A2791-134A-3748-A060-713F687BC6F4}" type="presParOf" srcId="{9D97E601-9265-430F-A34F-4BC2A6D831B8}" destId="{7848FF27-F399-47CE-BEAF-BA306C93AE9F}" srcOrd="9" destOrd="0" presId="urn:microsoft.com/office/officeart/2005/8/layout/radial5"/>
    <dgm:cxn modelId="{9378EDB1-38E2-6C41-A778-C9D651633B37}" type="presParOf" srcId="{7848FF27-F399-47CE-BEAF-BA306C93AE9F}" destId="{6A4920EB-9B1C-446E-BBB3-FFCF6D65C717}" srcOrd="0" destOrd="0" presId="urn:microsoft.com/office/officeart/2005/8/layout/radial5"/>
    <dgm:cxn modelId="{5BF3C3BD-BCDC-5F48-8C2F-51B202522D38}" type="presParOf" srcId="{9D97E601-9265-430F-A34F-4BC2A6D831B8}" destId="{32C05F7F-7AB7-4993-AB1E-4FD4F574C95E}" srcOrd="10" destOrd="0" presId="urn:microsoft.com/office/officeart/2005/8/layout/radial5"/>
    <dgm:cxn modelId="{805465A4-FE99-3643-AF21-DFDCA4259937}" type="presParOf" srcId="{9D97E601-9265-430F-A34F-4BC2A6D831B8}" destId="{099D6BA7-795F-4FA3-8DE2-2B8129DEFA15}" srcOrd="11" destOrd="0" presId="urn:microsoft.com/office/officeart/2005/8/layout/radial5"/>
    <dgm:cxn modelId="{49740202-8BDC-BF49-9093-C30F9CEC35BC}" type="presParOf" srcId="{099D6BA7-795F-4FA3-8DE2-2B8129DEFA15}" destId="{E19FA3E0-DA3D-4545-8DBB-052BD27D3462}" srcOrd="0" destOrd="0" presId="urn:microsoft.com/office/officeart/2005/8/layout/radial5"/>
    <dgm:cxn modelId="{E2CAF199-1C02-284E-AB1D-7EA1D9539A6D}" type="presParOf" srcId="{9D97E601-9265-430F-A34F-4BC2A6D831B8}" destId="{0567A2CF-20B6-4E07-A805-9261F23F5A22}" srcOrd="12" destOrd="0" presId="urn:microsoft.com/office/officeart/2005/8/layout/radial5"/>
    <dgm:cxn modelId="{0E3A4D1A-DB96-C149-B458-4CD43DCBB141}" type="presParOf" srcId="{9D97E601-9265-430F-A34F-4BC2A6D831B8}" destId="{AB2FD809-D879-4F08-B425-F9B622521A52}" srcOrd="13" destOrd="0" presId="urn:microsoft.com/office/officeart/2005/8/layout/radial5"/>
    <dgm:cxn modelId="{D8DF527B-F23F-D94F-B35A-049DF0091CBD}" type="presParOf" srcId="{AB2FD809-D879-4F08-B425-F9B622521A52}" destId="{BC3B140A-70DA-452C-B79B-5627A34AE40D}" srcOrd="0" destOrd="0" presId="urn:microsoft.com/office/officeart/2005/8/layout/radial5"/>
    <dgm:cxn modelId="{0948E9A9-45AB-F245-B4FC-BC06D57811FC}" type="presParOf" srcId="{9D97E601-9265-430F-A34F-4BC2A6D831B8}" destId="{6437A2D3-F81A-48C0-AD88-A54AAF585848}" srcOrd="14" destOrd="0" presId="urn:microsoft.com/office/officeart/2005/8/layout/radial5"/>
    <dgm:cxn modelId="{B324F424-E669-594C-8235-54EE792E06BC}" type="presParOf" srcId="{9D97E601-9265-430F-A34F-4BC2A6D831B8}" destId="{C5D88E42-0A2D-4424-BC03-BCA5848A3B43}" srcOrd="15" destOrd="0" presId="urn:microsoft.com/office/officeart/2005/8/layout/radial5"/>
    <dgm:cxn modelId="{4FDF94BF-A5F9-814C-B0CA-8BBE141E962E}" type="presParOf" srcId="{C5D88E42-0A2D-4424-BC03-BCA5848A3B43}" destId="{EB18E6A5-A274-4753-ADC7-DB356C1B7EA9}" srcOrd="0" destOrd="0" presId="urn:microsoft.com/office/officeart/2005/8/layout/radial5"/>
    <dgm:cxn modelId="{6C4F1644-FC15-A040-90B4-FD31EB31FFAE}" type="presParOf" srcId="{9D97E601-9265-430F-A34F-4BC2A6D831B8}" destId="{85D87197-8509-4441-9478-7E83091AAE2D}" srcOrd="16" destOrd="0" presId="urn:microsoft.com/office/officeart/2005/8/layout/radial5"/>
    <dgm:cxn modelId="{81C8336A-2940-3F4E-85CF-90D1F14E1236}" type="presParOf" srcId="{9D97E601-9265-430F-A34F-4BC2A6D831B8}" destId="{446744B6-DE72-4498-B639-30396CC95CB8}" srcOrd="17" destOrd="0" presId="urn:microsoft.com/office/officeart/2005/8/layout/radial5"/>
    <dgm:cxn modelId="{24EEDF58-C68E-7F4C-9A16-A17CB7EAB629}" type="presParOf" srcId="{446744B6-DE72-4498-B639-30396CC95CB8}" destId="{F81FE221-F877-4406-8F31-CB74DE23ACD5}" srcOrd="0" destOrd="0" presId="urn:microsoft.com/office/officeart/2005/8/layout/radial5"/>
    <dgm:cxn modelId="{DFB54E90-0FCF-294C-B547-3DD91E58F41D}" type="presParOf" srcId="{9D97E601-9265-430F-A34F-4BC2A6D831B8}" destId="{D37C9255-5BB2-42D1-93B2-EF48D7DE5D0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E21F0-C767-44BC-B683-6B88F963516D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9B71327B-321F-4362-AEC6-4D4729C172AC}">
      <dgm:prSet phldrT="[Texto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600"/>
            </a:spcAft>
          </a:pPr>
          <a:r>
            <a:rPr lang="es-MX" sz="3600" b="1" dirty="0">
              <a:latin typeface="Arial Rounded MT Bold" panose="020F0704030504030204" pitchFamily="34" charset="0"/>
            </a:rPr>
            <a:t>2014</a:t>
          </a:r>
        </a:p>
      </dgm:t>
    </dgm:pt>
    <dgm:pt modelId="{3D995E74-C84A-471D-8EF1-CE78635A9C7B}" type="parTrans" cxnId="{9BE27668-531A-4C8D-9278-590BFE8BB46D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2813CD74-9630-4300-9C3C-F07D3577CA00}" type="sibTrans" cxnId="{9BE27668-531A-4C8D-9278-590BFE8BB46D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7F73D6BE-E002-4C06-AB43-68B9874E712C}">
      <dgm:prSet phldrT="[Texto]" custT="1"/>
      <dgm:spPr/>
      <dgm:t>
        <a:bodyPr anchor="ctr"/>
        <a:lstStyle/>
        <a:p>
          <a:r>
            <a:rPr lang="es-MX" sz="2000" b="1">
              <a:latin typeface="Arial Rounded MT Bold" panose="020F0704030504030204" pitchFamily="34" charset="0"/>
            </a:rPr>
            <a:t>924.2 millones de pesos </a:t>
          </a:r>
          <a:endParaRPr lang="es-MX" sz="2000" dirty="0">
            <a:latin typeface="Arial Rounded MT Bold" panose="020F0704030504030204" pitchFamily="34" charset="0"/>
          </a:endParaRPr>
        </a:p>
      </dgm:t>
    </dgm:pt>
    <dgm:pt modelId="{EC6A3B19-01AD-4638-8890-181CBF47BF1C}" type="parTrans" cxnId="{F14143AF-6D2C-4434-B9D2-BD960EB963DB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4BC7DCF1-F2E6-4A6B-AB90-5A71E21AB79B}" type="sibTrans" cxnId="{F14143AF-6D2C-4434-B9D2-BD960EB963DB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524FA88E-D560-48BE-AFFA-DF3CF1868DB1}">
      <dgm:prSet phldrT="[Texto]" custT="1"/>
      <dgm:spPr/>
      <dgm:t>
        <a:bodyPr anchor="ctr"/>
        <a:lstStyle/>
        <a:p>
          <a:r>
            <a:rPr lang="es-MX" sz="2000" b="1">
              <a:latin typeface="Arial Rounded MT Bold" panose="020F0704030504030204" pitchFamily="34" charset="0"/>
            </a:rPr>
            <a:t>10 claves</a:t>
          </a:r>
          <a:endParaRPr lang="es-MX" sz="2000" b="1" dirty="0">
            <a:latin typeface="Arial Rounded MT Bold" panose="020F0704030504030204" pitchFamily="34" charset="0"/>
          </a:endParaRPr>
        </a:p>
      </dgm:t>
    </dgm:pt>
    <dgm:pt modelId="{C66F60DF-66A0-4B28-A21D-03E18DDB4A02}" type="parTrans" cxnId="{8C461A51-3461-43DD-90E7-533F05AAD1FB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5340AD30-92B3-4252-952D-2EC0F00B7A9D}" type="sibTrans" cxnId="{8C461A51-3461-43DD-90E7-533F05AAD1FB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B779F20D-F52E-4786-8507-DF1B37B497E4}">
      <dgm:prSet phldrT="[Texto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600"/>
            </a:spcAft>
          </a:pPr>
          <a:r>
            <a:rPr lang="es-MX" sz="3600" b="1" dirty="0">
              <a:latin typeface="Arial Rounded MT Bold" panose="020F0704030504030204" pitchFamily="34" charset="0"/>
            </a:rPr>
            <a:t>2015</a:t>
          </a:r>
        </a:p>
      </dgm:t>
    </dgm:pt>
    <dgm:pt modelId="{A37E4A0D-671D-4DA8-BD85-1D3FADC04B02}" type="parTrans" cxnId="{98D9544D-EFDF-427A-B013-01F27C33C1AD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617B32B8-852D-4AEB-B41E-95AE58A6DD06}" type="sibTrans" cxnId="{98D9544D-EFDF-427A-B013-01F27C33C1AD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6B16C30A-356B-439E-BA05-9919DCB5839C}">
      <dgm:prSet phldrT="[Texto]" custT="1"/>
      <dgm:spPr/>
      <dgm:t>
        <a:bodyPr anchor="ctr"/>
        <a:lstStyle/>
        <a:p>
          <a:r>
            <a:rPr lang="es-MX" sz="2000" b="1">
              <a:latin typeface="Arial Rounded MT Bold" panose="020F0704030504030204" pitchFamily="34" charset="0"/>
            </a:rPr>
            <a:t>763.9 millones de pesos</a:t>
          </a:r>
          <a:endParaRPr lang="es-MX" sz="2000" b="1" dirty="0">
            <a:latin typeface="Arial Rounded MT Bold" panose="020F0704030504030204" pitchFamily="34" charset="0"/>
          </a:endParaRPr>
        </a:p>
      </dgm:t>
    </dgm:pt>
    <dgm:pt modelId="{93C09F25-677F-4D7D-82BF-111DFBB47282}" type="parTrans" cxnId="{A317DAF8-1036-4D42-8FD1-A652E01C8229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211489BE-7292-4BDD-A2B9-2AB23809F97D}" type="sibTrans" cxnId="{A317DAF8-1036-4D42-8FD1-A652E01C8229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D42D3037-47EB-4C39-96C7-368DEAFF2B17}">
      <dgm:prSet phldrT="[Texto]" custT="1"/>
      <dgm:spPr/>
      <dgm:t>
        <a:bodyPr anchor="ctr"/>
        <a:lstStyle/>
        <a:p>
          <a:r>
            <a:rPr lang="es-MX" sz="2000" b="1">
              <a:latin typeface="Arial Rounded MT Bold" panose="020F0704030504030204" pitchFamily="34" charset="0"/>
            </a:rPr>
            <a:t>12 claves</a:t>
          </a:r>
          <a:endParaRPr lang="es-MX" sz="2000" b="1" dirty="0">
            <a:latin typeface="Arial Rounded MT Bold" panose="020F0704030504030204" pitchFamily="34" charset="0"/>
          </a:endParaRPr>
        </a:p>
      </dgm:t>
    </dgm:pt>
    <dgm:pt modelId="{62978232-5FDD-42E8-B2E6-C2C198F016C3}" type="parTrans" cxnId="{C7363151-7E9B-4C93-BA76-F24ED82CB8D6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4170A516-E6EF-4C7F-A469-3FC5EDBE9BCC}" type="sibTrans" cxnId="{C7363151-7E9B-4C93-BA76-F24ED82CB8D6}">
      <dgm:prSet/>
      <dgm:spPr/>
      <dgm:t>
        <a:bodyPr/>
        <a:lstStyle/>
        <a:p>
          <a:endParaRPr lang="es-MX" sz="1800">
            <a:latin typeface="Arial Rounded MT Bold" panose="020F0704030504030204" pitchFamily="34" charset="0"/>
          </a:endParaRPr>
        </a:p>
      </dgm:t>
    </dgm:pt>
    <dgm:pt modelId="{1F2118EC-EEE8-4D99-B746-EC5EC5862AEE}">
      <dgm:prSet phldrT="[Texto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600"/>
            </a:spcAft>
          </a:pPr>
          <a:r>
            <a:rPr lang="es-MX" sz="3600" b="1" dirty="0">
              <a:latin typeface="Arial Rounded MT Bold" panose="020F0704030504030204" pitchFamily="34" charset="0"/>
            </a:rPr>
            <a:t>2016</a:t>
          </a:r>
        </a:p>
      </dgm:t>
    </dgm:pt>
    <dgm:pt modelId="{44B50EEC-33A1-440E-9735-57AC04BF2495}" type="parTrans" cxnId="{24D12093-881E-4765-A6AF-A186E1A31306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1DAD0A60-ADF7-4E6E-B228-F61DE4957B54}" type="sibTrans" cxnId="{24D12093-881E-4765-A6AF-A186E1A31306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25A0A9DB-9E81-4B92-A058-2EC3D9EAEC6C}">
      <dgm:prSet custT="1"/>
      <dgm:spPr/>
      <dgm:t>
        <a:bodyPr anchor="ctr"/>
        <a:lstStyle/>
        <a:p>
          <a:r>
            <a:rPr lang="es-MX" sz="2000" b="1">
              <a:latin typeface="Arial Rounded MT Bold" panose="020F0704030504030204" pitchFamily="34" charset="0"/>
            </a:rPr>
            <a:t>892.9 millones de pesos</a:t>
          </a:r>
          <a:endParaRPr lang="es-MX" sz="2000" b="1" dirty="0">
            <a:latin typeface="Arial Rounded MT Bold" panose="020F0704030504030204" pitchFamily="34" charset="0"/>
          </a:endParaRPr>
        </a:p>
      </dgm:t>
    </dgm:pt>
    <dgm:pt modelId="{83B79FE6-7C5F-49EE-BC3A-119AD957E17D}" type="parTrans" cxnId="{901A61FB-405A-43AA-8ECC-B75854A680FD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A7F37C2A-662E-4309-95C9-8E2CFEED761F}" type="sibTrans" cxnId="{901A61FB-405A-43AA-8ECC-B75854A680FD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EDE2EC7C-0293-4DC7-81D3-88EEAA4BEF9A}">
      <dgm:prSet custT="1"/>
      <dgm:spPr/>
      <dgm:t>
        <a:bodyPr anchor="ctr"/>
        <a:lstStyle/>
        <a:p>
          <a:r>
            <a:rPr lang="es-MX" sz="2000" b="1">
              <a:latin typeface="Arial Rounded MT Bold" panose="020F0704030504030204" pitchFamily="34" charset="0"/>
            </a:rPr>
            <a:t>14 claves</a:t>
          </a:r>
          <a:endParaRPr lang="es-MX" sz="2000" b="1" dirty="0">
            <a:latin typeface="Arial Rounded MT Bold" panose="020F0704030504030204" pitchFamily="34" charset="0"/>
          </a:endParaRPr>
        </a:p>
      </dgm:t>
    </dgm:pt>
    <dgm:pt modelId="{EAC462AB-D3F2-4F82-8DB6-CFC612C430A1}" type="parTrans" cxnId="{8A366F43-4B3A-473C-B425-3B0165F70AF5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9B17ECE5-B163-4FAA-AAA2-8DE97CEF6AFB}" type="sibTrans" cxnId="{8A366F43-4B3A-473C-B425-3B0165F70AF5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E5C35D0D-7115-4068-82C3-766075573CA6}">
      <dgm:prSet custT="1"/>
      <dgm:spPr>
        <a:solidFill>
          <a:schemeClr val="accent6">
            <a:lumMod val="50000"/>
          </a:schemeClr>
        </a:solidFill>
      </dgm:spPr>
      <dgm:t>
        <a:bodyPr anchor="ctr"/>
        <a:lstStyle/>
        <a:p>
          <a:pPr>
            <a:spcAft>
              <a:spcPts val="600"/>
            </a:spcAft>
          </a:pPr>
          <a:r>
            <a:rPr lang="es-MX" sz="3600" b="1" dirty="0">
              <a:latin typeface="Arial Rounded MT Bold" panose="020F0704030504030204" pitchFamily="34" charset="0"/>
            </a:rPr>
            <a:t>2017</a:t>
          </a:r>
        </a:p>
      </dgm:t>
    </dgm:pt>
    <dgm:pt modelId="{AA4F3924-0B3B-4BFA-BCBD-09CBE13E752E}" type="parTrans" cxnId="{C57B769C-BAAF-4E23-AB4B-44BB27177FB1}">
      <dgm:prSet/>
      <dgm:spPr/>
      <dgm:t>
        <a:bodyPr/>
        <a:lstStyle/>
        <a:p>
          <a:endParaRPr lang="es-ES"/>
        </a:p>
      </dgm:t>
    </dgm:pt>
    <dgm:pt modelId="{E8C090CC-649F-468C-A864-659C86437A2D}" type="sibTrans" cxnId="{C57B769C-BAAF-4E23-AB4B-44BB27177FB1}">
      <dgm:prSet/>
      <dgm:spPr/>
      <dgm:t>
        <a:bodyPr/>
        <a:lstStyle/>
        <a:p>
          <a:endParaRPr lang="es-ES"/>
        </a:p>
      </dgm:t>
    </dgm:pt>
    <dgm:pt modelId="{19066DB6-C31B-46E3-8478-624985DEA302}">
      <dgm:prSet custT="1"/>
      <dgm:spPr/>
      <dgm:t>
        <a:bodyPr anchor="ctr"/>
        <a:lstStyle/>
        <a:p>
          <a:r>
            <a:rPr lang="es-MX" sz="2000" b="1" dirty="0">
              <a:latin typeface="Arial Rounded MT Bold" panose="020F0704030504030204" pitchFamily="34" charset="0"/>
            </a:rPr>
            <a:t>767.3 millones de pesos</a:t>
          </a:r>
        </a:p>
      </dgm:t>
    </dgm:pt>
    <dgm:pt modelId="{BCCFE543-3151-4B49-B9FD-602B4E4294E0}" type="parTrans" cxnId="{3633141F-1BD0-4B5D-A2CF-A70E70A01634}">
      <dgm:prSet/>
      <dgm:spPr/>
      <dgm:t>
        <a:bodyPr/>
        <a:lstStyle/>
        <a:p>
          <a:endParaRPr lang="es-ES"/>
        </a:p>
      </dgm:t>
    </dgm:pt>
    <dgm:pt modelId="{EBA4CBE4-43C9-47F0-910D-718A783036CE}" type="sibTrans" cxnId="{3633141F-1BD0-4B5D-A2CF-A70E70A01634}">
      <dgm:prSet/>
      <dgm:spPr/>
      <dgm:t>
        <a:bodyPr/>
        <a:lstStyle/>
        <a:p>
          <a:endParaRPr lang="es-ES"/>
        </a:p>
      </dgm:t>
    </dgm:pt>
    <dgm:pt modelId="{E40219DA-5E4A-4E72-8E2F-646FA842C751}">
      <dgm:prSet custT="1"/>
      <dgm:spPr/>
      <dgm:t>
        <a:bodyPr anchor="ctr"/>
        <a:lstStyle/>
        <a:p>
          <a:r>
            <a:rPr lang="es-MX" sz="2000" b="1" dirty="0">
              <a:latin typeface="Arial Rounded MT Bold" panose="020F0704030504030204" pitchFamily="34" charset="0"/>
            </a:rPr>
            <a:t>13 claves</a:t>
          </a:r>
        </a:p>
      </dgm:t>
    </dgm:pt>
    <dgm:pt modelId="{7F0750F2-9E64-438A-9579-0558D2B40859}" type="parTrans" cxnId="{6BFCCF6E-253B-4C7C-B64F-EBFD2F79B06E}">
      <dgm:prSet/>
      <dgm:spPr/>
      <dgm:t>
        <a:bodyPr/>
        <a:lstStyle/>
        <a:p>
          <a:endParaRPr lang="es-ES"/>
        </a:p>
      </dgm:t>
    </dgm:pt>
    <dgm:pt modelId="{9A9F4BAA-9741-4495-9F52-142031C349E0}" type="sibTrans" cxnId="{6BFCCF6E-253B-4C7C-B64F-EBFD2F79B06E}">
      <dgm:prSet/>
      <dgm:spPr/>
      <dgm:t>
        <a:bodyPr/>
        <a:lstStyle/>
        <a:p>
          <a:endParaRPr lang="es-ES"/>
        </a:p>
      </dgm:t>
    </dgm:pt>
    <dgm:pt modelId="{7BC43990-F1E6-4F65-B216-225DB8680675}">
      <dgm:prSet custT="1"/>
      <dgm:spPr>
        <a:solidFill>
          <a:schemeClr val="accent6">
            <a:lumMod val="50000"/>
          </a:schemeClr>
        </a:solidFill>
      </dgm:spPr>
      <dgm:t>
        <a:bodyPr anchor="ctr"/>
        <a:lstStyle/>
        <a:p>
          <a:pPr>
            <a:spcAft>
              <a:spcPts val="600"/>
            </a:spcAft>
          </a:pPr>
          <a:r>
            <a:rPr lang="es-MX" sz="3600" b="1" dirty="0">
              <a:latin typeface="Arial Rounded MT Bold" panose="020F0704030504030204" pitchFamily="34" charset="0"/>
            </a:rPr>
            <a:t>2018*</a:t>
          </a:r>
        </a:p>
      </dgm:t>
    </dgm:pt>
    <dgm:pt modelId="{F4ECF7EB-CFB5-41CF-BC79-1C6FC9E6FBEF}" type="parTrans" cxnId="{1EA12D71-B5B3-477B-93DA-6AA3809EFE56}">
      <dgm:prSet/>
      <dgm:spPr/>
      <dgm:t>
        <a:bodyPr/>
        <a:lstStyle/>
        <a:p>
          <a:endParaRPr lang="es-ES"/>
        </a:p>
      </dgm:t>
    </dgm:pt>
    <dgm:pt modelId="{7D397EE5-33C1-4421-B3D0-36BC1354872A}" type="sibTrans" cxnId="{1EA12D71-B5B3-477B-93DA-6AA3809EFE56}">
      <dgm:prSet/>
      <dgm:spPr/>
      <dgm:t>
        <a:bodyPr/>
        <a:lstStyle/>
        <a:p>
          <a:endParaRPr lang="es-ES"/>
        </a:p>
      </dgm:t>
    </dgm:pt>
    <dgm:pt modelId="{260BDFC5-9A96-4D57-85BB-D279FE2681FB}">
      <dgm:prSet custT="1"/>
      <dgm:spPr/>
      <dgm:t>
        <a:bodyPr anchor="ctr"/>
        <a:lstStyle/>
        <a:p>
          <a:pPr>
            <a:spcAft>
              <a:spcPts val="600"/>
            </a:spcAft>
          </a:pPr>
          <a:r>
            <a:rPr lang="es-MX" sz="2000" b="1" dirty="0">
              <a:latin typeface="Arial Rounded MT Bold" panose="020F0704030504030204" pitchFamily="34" charset="0"/>
            </a:rPr>
            <a:t>715.6 millones de pesos</a:t>
          </a:r>
        </a:p>
      </dgm:t>
    </dgm:pt>
    <dgm:pt modelId="{1525CD3E-1158-46AA-8210-54C689A3033B}" type="parTrans" cxnId="{11D505B5-6DF2-4F61-B160-0810758E9624}">
      <dgm:prSet/>
      <dgm:spPr/>
      <dgm:t>
        <a:bodyPr/>
        <a:lstStyle/>
        <a:p>
          <a:endParaRPr lang="es-ES"/>
        </a:p>
      </dgm:t>
    </dgm:pt>
    <dgm:pt modelId="{D425D8F8-C627-4739-9C43-7679A60E12B5}" type="sibTrans" cxnId="{11D505B5-6DF2-4F61-B160-0810758E9624}">
      <dgm:prSet/>
      <dgm:spPr/>
      <dgm:t>
        <a:bodyPr/>
        <a:lstStyle/>
        <a:p>
          <a:endParaRPr lang="es-ES"/>
        </a:p>
      </dgm:t>
    </dgm:pt>
    <dgm:pt modelId="{84E3759C-EF75-428A-86FA-FBCE3A35DCD9}">
      <dgm:prSet custT="1"/>
      <dgm:spPr/>
      <dgm:t>
        <a:bodyPr anchor="ctr"/>
        <a:lstStyle/>
        <a:p>
          <a:pPr>
            <a:spcAft>
              <a:spcPts val="600"/>
            </a:spcAft>
          </a:pPr>
          <a:r>
            <a:rPr lang="es-MX" sz="2000" b="1" dirty="0">
              <a:latin typeface="Arial Rounded MT Bold" panose="020F0704030504030204" pitchFamily="34" charset="0"/>
            </a:rPr>
            <a:t>12 claves</a:t>
          </a:r>
        </a:p>
      </dgm:t>
    </dgm:pt>
    <dgm:pt modelId="{5A95A1AE-20F3-4317-B1AB-AF7532139657}" type="parTrans" cxnId="{E41C6CBC-4877-40C5-82E1-C3E048066ECB}">
      <dgm:prSet/>
      <dgm:spPr/>
      <dgm:t>
        <a:bodyPr/>
        <a:lstStyle/>
        <a:p>
          <a:endParaRPr lang="es-ES"/>
        </a:p>
      </dgm:t>
    </dgm:pt>
    <dgm:pt modelId="{FD6ADCC2-200A-4C53-A20C-7C8E1862D9BC}" type="sibTrans" cxnId="{E41C6CBC-4877-40C5-82E1-C3E048066ECB}">
      <dgm:prSet/>
      <dgm:spPr/>
      <dgm:t>
        <a:bodyPr/>
        <a:lstStyle/>
        <a:p>
          <a:endParaRPr lang="es-ES"/>
        </a:p>
      </dgm:t>
    </dgm:pt>
    <dgm:pt modelId="{7D03DB27-56D6-4F3F-B167-36FC5144087C}" type="pres">
      <dgm:prSet presAssocID="{312E21F0-C767-44BC-B683-6B88F963516D}" presName="Name0" presStyleCnt="0">
        <dgm:presLayoutVars>
          <dgm:dir/>
          <dgm:animLvl val="lvl"/>
          <dgm:resizeHandles/>
        </dgm:presLayoutVars>
      </dgm:prSet>
      <dgm:spPr/>
    </dgm:pt>
    <dgm:pt modelId="{DCDC2B01-1BDF-4E33-A950-0123B44D97C2}" type="pres">
      <dgm:prSet presAssocID="{9B71327B-321F-4362-AEC6-4D4729C172AC}" presName="linNode" presStyleCnt="0"/>
      <dgm:spPr/>
    </dgm:pt>
    <dgm:pt modelId="{F6727DBA-C2A8-4B72-AAFF-98CE10FD4C88}" type="pres">
      <dgm:prSet presAssocID="{9B71327B-321F-4362-AEC6-4D4729C172AC}" presName="parentShp" presStyleLbl="node1" presStyleIdx="0" presStyleCnt="5" custLinFactNeighborY="-126">
        <dgm:presLayoutVars>
          <dgm:bulletEnabled val="1"/>
        </dgm:presLayoutVars>
      </dgm:prSet>
      <dgm:spPr/>
    </dgm:pt>
    <dgm:pt modelId="{EBC62C6C-0940-4432-B664-596AF7D2F22A}" type="pres">
      <dgm:prSet presAssocID="{9B71327B-321F-4362-AEC6-4D4729C172AC}" presName="childShp" presStyleLbl="bgAccFollowNode1" presStyleIdx="0" presStyleCnt="5" custLinFactNeighborX="1404">
        <dgm:presLayoutVars>
          <dgm:bulletEnabled val="1"/>
        </dgm:presLayoutVars>
      </dgm:prSet>
      <dgm:spPr/>
    </dgm:pt>
    <dgm:pt modelId="{DA8F5F2B-89EF-4E81-9E69-00F8EFEC46F8}" type="pres">
      <dgm:prSet presAssocID="{2813CD74-9630-4300-9C3C-F07D3577CA00}" presName="spacing" presStyleCnt="0"/>
      <dgm:spPr/>
    </dgm:pt>
    <dgm:pt modelId="{A3126A2F-3432-441C-A5C1-EB076E868A55}" type="pres">
      <dgm:prSet presAssocID="{B779F20D-F52E-4786-8507-DF1B37B497E4}" presName="linNode" presStyleCnt="0"/>
      <dgm:spPr/>
    </dgm:pt>
    <dgm:pt modelId="{CA717461-92C2-4770-B165-E6D3E939363D}" type="pres">
      <dgm:prSet presAssocID="{B779F20D-F52E-4786-8507-DF1B37B497E4}" presName="parentShp" presStyleLbl="node1" presStyleIdx="1" presStyleCnt="5">
        <dgm:presLayoutVars>
          <dgm:bulletEnabled val="1"/>
        </dgm:presLayoutVars>
      </dgm:prSet>
      <dgm:spPr/>
    </dgm:pt>
    <dgm:pt modelId="{7050309E-786D-423C-A205-D5024E884E36}" type="pres">
      <dgm:prSet presAssocID="{B779F20D-F52E-4786-8507-DF1B37B497E4}" presName="childShp" presStyleLbl="bgAccFollowNode1" presStyleIdx="1" presStyleCnt="5" custLinFactNeighborX="0">
        <dgm:presLayoutVars>
          <dgm:bulletEnabled val="1"/>
        </dgm:presLayoutVars>
      </dgm:prSet>
      <dgm:spPr/>
    </dgm:pt>
    <dgm:pt modelId="{C1B5FB65-6FAD-4597-A677-6435D4E2CB7F}" type="pres">
      <dgm:prSet presAssocID="{617B32B8-852D-4AEB-B41E-95AE58A6DD06}" presName="spacing" presStyleCnt="0"/>
      <dgm:spPr/>
    </dgm:pt>
    <dgm:pt modelId="{D1ADF420-E2D4-4BE6-A4C8-F5502B35FB4A}" type="pres">
      <dgm:prSet presAssocID="{1F2118EC-EEE8-4D99-B746-EC5EC5862AEE}" presName="linNode" presStyleCnt="0"/>
      <dgm:spPr/>
    </dgm:pt>
    <dgm:pt modelId="{0D8031A3-0245-40B4-A220-86CFD25A41E8}" type="pres">
      <dgm:prSet presAssocID="{1F2118EC-EEE8-4D99-B746-EC5EC5862AEE}" presName="parentShp" presStyleLbl="node1" presStyleIdx="2" presStyleCnt="5">
        <dgm:presLayoutVars>
          <dgm:bulletEnabled val="1"/>
        </dgm:presLayoutVars>
      </dgm:prSet>
      <dgm:spPr/>
    </dgm:pt>
    <dgm:pt modelId="{96EC1358-B044-4188-9882-F9BA6EF4D185}" type="pres">
      <dgm:prSet presAssocID="{1F2118EC-EEE8-4D99-B746-EC5EC5862AEE}" presName="childShp" presStyleLbl="bgAccFollowNode1" presStyleIdx="2" presStyleCnt="5">
        <dgm:presLayoutVars>
          <dgm:bulletEnabled val="1"/>
        </dgm:presLayoutVars>
      </dgm:prSet>
      <dgm:spPr/>
    </dgm:pt>
    <dgm:pt modelId="{16FDF58B-969F-4B91-B034-B835D28562E3}" type="pres">
      <dgm:prSet presAssocID="{1DAD0A60-ADF7-4E6E-B228-F61DE4957B54}" presName="spacing" presStyleCnt="0"/>
      <dgm:spPr/>
    </dgm:pt>
    <dgm:pt modelId="{DAADD2CA-5747-47A0-A9ED-551C3F6C613C}" type="pres">
      <dgm:prSet presAssocID="{E5C35D0D-7115-4068-82C3-766075573CA6}" presName="linNode" presStyleCnt="0"/>
      <dgm:spPr/>
    </dgm:pt>
    <dgm:pt modelId="{044961E4-E6AF-4722-A732-643C7065BB06}" type="pres">
      <dgm:prSet presAssocID="{E5C35D0D-7115-4068-82C3-766075573CA6}" presName="parentShp" presStyleLbl="node1" presStyleIdx="3" presStyleCnt="5">
        <dgm:presLayoutVars>
          <dgm:bulletEnabled val="1"/>
        </dgm:presLayoutVars>
      </dgm:prSet>
      <dgm:spPr/>
    </dgm:pt>
    <dgm:pt modelId="{C3273DCD-1174-4162-A0CB-15C2A22D20E2}" type="pres">
      <dgm:prSet presAssocID="{E5C35D0D-7115-4068-82C3-766075573CA6}" presName="childShp" presStyleLbl="bgAccFollowNode1" presStyleIdx="3" presStyleCnt="5">
        <dgm:presLayoutVars>
          <dgm:bulletEnabled val="1"/>
        </dgm:presLayoutVars>
      </dgm:prSet>
      <dgm:spPr/>
    </dgm:pt>
    <dgm:pt modelId="{0482980F-6389-43B5-B761-C43A82AD9819}" type="pres">
      <dgm:prSet presAssocID="{E8C090CC-649F-468C-A864-659C86437A2D}" presName="spacing" presStyleCnt="0"/>
      <dgm:spPr/>
    </dgm:pt>
    <dgm:pt modelId="{22EF6F16-DEC3-442B-9B2D-A4E6547F0CDB}" type="pres">
      <dgm:prSet presAssocID="{7BC43990-F1E6-4F65-B216-225DB8680675}" presName="linNode" presStyleCnt="0"/>
      <dgm:spPr/>
    </dgm:pt>
    <dgm:pt modelId="{80DB3522-C136-4771-8555-C38CC80188CE}" type="pres">
      <dgm:prSet presAssocID="{7BC43990-F1E6-4F65-B216-225DB8680675}" presName="parentShp" presStyleLbl="node1" presStyleIdx="4" presStyleCnt="5">
        <dgm:presLayoutVars>
          <dgm:bulletEnabled val="1"/>
        </dgm:presLayoutVars>
      </dgm:prSet>
      <dgm:spPr/>
    </dgm:pt>
    <dgm:pt modelId="{AAA619AA-1B4A-4CA6-B8F1-17ECECF6904F}" type="pres">
      <dgm:prSet presAssocID="{7BC43990-F1E6-4F65-B216-225DB8680675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3633141F-1BD0-4B5D-A2CF-A70E70A01634}" srcId="{E5C35D0D-7115-4068-82C3-766075573CA6}" destId="{19066DB6-C31B-46E3-8478-624985DEA302}" srcOrd="0" destOrd="0" parTransId="{BCCFE543-3151-4B49-B9FD-602B4E4294E0}" sibTransId="{EBA4CBE4-43C9-47F0-910D-718A783036CE}"/>
    <dgm:cxn modelId="{42B64621-11B6-4CC0-8D47-A0E48673E18A}" type="presOf" srcId="{84E3759C-EF75-428A-86FA-FBCE3A35DCD9}" destId="{AAA619AA-1B4A-4CA6-B8F1-17ECECF6904F}" srcOrd="0" destOrd="1" presId="urn:microsoft.com/office/officeart/2005/8/layout/vList6"/>
    <dgm:cxn modelId="{E3008B25-5BF3-4ACF-A6A0-5528CE04E6D1}" type="presOf" srcId="{E40219DA-5E4A-4E72-8E2F-646FA842C751}" destId="{C3273DCD-1174-4162-A0CB-15C2A22D20E2}" srcOrd="0" destOrd="1" presId="urn:microsoft.com/office/officeart/2005/8/layout/vList6"/>
    <dgm:cxn modelId="{0C99432B-048E-4CF8-9663-54FD0F6699EA}" type="presOf" srcId="{1F2118EC-EEE8-4D99-B746-EC5EC5862AEE}" destId="{0D8031A3-0245-40B4-A220-86CFD25A41E8}" srcOrd="0" destOrd="0" presId="urn:microsoft.com/office/officeart/2005/8/layout/vList6"/>
    <dgm:cxn modelId="{035FED3E-8647-49C1-81A4-4F5374450478}" type="presOf" srcId="{9B71327B-321F-4362-AEC6-4D4729C172AC}" destId="{F6727DBA-C2A8-4B72-AAFF-98CE10FD4C88}" srcOrd="0" destOrd="0" presId="urn:microsoft.com/office/officeart/2005/8/layout/vList6"/>
    <dgm:cxn modelId="{8A366F43-4B3A-473C-B425-3B0165F70AF5}" srcId="{1F2118EC-EEE8-4D99-B746-EC5EC5862AEE}" destId="{EDE2EC7C-0293-4DC7-81D3-88EEAA4BEF9A}" srcOrd="1" destOrd="0" parTransId="{EAC462AB-D3F2-4F82-8DB6-CFC612C430A1}" sibTransId="{9B17ECE5-B163-4FAA-AAA2-8DE97CEF6AFB}"/>
    <dgm:cxn modelId="{98D9544D-EFDF-427A-B013-01F27C33C1AD}" srcId="{312E21F0-C767-44BC-B683-6B88F963516D}" destId="{B779F20D-F52E-4786-8507-DF1B37B497E4}" srcOrd="1" destOrd="0" parTransId="{A37E4A0D-671D-4DA8-BD85-1D3FADC04B02}" sibTransId="{617B32B8-852D-4AEB-B41E-95AE58A6DD06}"/>
    <dgm:cxn modelId="{8C461A51-3461-43DD-90E7-533F05AAD1FB}" srcId="{9B71327B-321F-4362-AEC6-4D4729C172AC}" destId="{524FA88E-D560-48BE-AFFA-DF3CF1868DB1}" srcOrd="1" destOrd="0" parTransId="{C66F60DF-66A0-4B28-A21D-03E18DDB4A02}" sibTransId="{5340AD30-92B3-4252-952D-2EC0F00B7A9D}"/>
    <dgm:cxn modelId="{C7363151-7E9B-4C93-BA76-F24ED82CB8D6}" srcId="{B779F20D-F52E-4786-8507-DF1B37B497E4}" destId="{D42D3037-47EB-4C39-96C7-368DEAFF2B17}" srcOrd="1" destOrd="0" parTransId="{62978232-5FDD-42E8-B2E6-C2C198F016C3}" sibTransId="{4170A516-E6EF-4C7F-A469-3FC5EDBE9BCC}"/>
    <dgm:cxn modelId="{11E63352-A719-4E4A-B749-BF11AC8E1BCF}" type="presOf" srcId="{312E21F0-C767-44BC-B683-6B88F963516D}" destId="{7D03DB27-56D6-4F3F-B167-36FC5144087C}" srcOrd="0" destOrd="0" presId="urn:microsoft.com/office/officeart/2005/8/layout/vList6"/>
    <dgm:cxn modelId="{8230B253-7831-4F4F-AC23-E6ED4C08FFC2}" type="presOf" srcId="{524FA88E-D560-48BE-AFFA-DF3CF1868DB1}" destId="{EBC62C6C-0940-4432-B664-596AF7D2F22A}" srcOrd="0" destOrd="1" presId="urn:microsoft.com/office/officeart/2005/8/layout/vList6"/>
    <dgm:cxn modelId="{9BE27668-531A-4C8D-9278-590BFE8BB46D}" srcId="{312E21F0-C767-44BC-B683-6B88F963516D}" destId="{9B71327B-321F-4362-AEC6-4D4729C172AC}" srcOrd="0" destOrd="0" parTransId="{3D995E74-C84A-471D-8EF1-CE78635A9C7B}" sibTransId="{2813CD74-9630-4300-9C3C-F07D3577CA00}"/>
    <dgm:cxn modelId="{1DDB7A6B-B803-41F9-AA1C-8DF7E8BB2FB5}" type="presOf" srcId="{7BC43990-F1E6-4F65-B216-225DB8680675}" destId="{80DB3522-C136-4771-8555-C38CC80188CE}" srcOrd="0" destOrd="0" presId="urn:microsoft.com/office/officeart/2005/8/layout/vList6"/>
    <dgm:cxn modelId="{6BFCCF6E-253B-4C7C-B64F-EBFD2F79B06E}" srcId="{E5C35D0D-7115-4068-82C3-766075573CA6}" destId="{E40219DA-5E4A-4E72-8E2F-646FA842C751}" srcOrd="1" destOrd="0" parTransId="{7F0750F2-9E64-438A-9579-0558D2B40859}" sibTransId="{9A9F4BAA-9741-4495-9F52-142031C349E0}"/>
    <dgm:cxn modelId="{1EA12D71-B5B3-477B-93DA-6AA3809EFE56}" srcId="{312E21F0-C767-44BC-B683-6B88F963516D}" destId="{7BC43990-F1E6-4F65-B216-225DB8680675}" srcOrd="4" destOrd="0" parTransId="{F4ECF7EB-CFB5-41CF-BC79-1C6FC9E6FBEF}" sibTransId="{7D397EE5-33C1-4421-B3D0-36BC1354872A}"/>
    <dgm:cxn modelId="{367CF07B-39C6-478E-9416-C713F48FA6A3}" type="presOf" srcId="{D42D3037-47EB-4C39-96C7-368DEAFF2B17}" destId="{7050309E-786D-423C-A205-D5024E884E36}" srcOrd="0" destOrd="1" presId="urn:microsoft.com/office/officeart/2005/8/layout/vList6"/>
    <dgm:cxn modelId="{24D12093-881E-4765-A6AF-A186E1A31306}" srcId="{312E21F0-C767-44BC-B683-6B88F963516D}" destId="{1F2118EC-EEE8-4D99-B746-EC5EC5862AEE}" srcOrd="2" destOrd="0" parTransId="{44B50EEC-33A1-440E-9735-57AC04BF2495}" sibTransId="{1DAD0A60-ADF7-4E6E-B228-F61DE4957B54}"/>
    <dgm:cxn modelId="{D0D7D095-91B4-483B-8FE3-A493AB105BAE}" type="presOf" srcId="{7F73D6BE-E002-4C06-AB43-68B9874E712C}" destId="{EBC62C6C-0940-4432-B664-596AF7D2F22A}" srcOrd="0" destOrd="0" presId="urn:microsoft.com/office/officeart/2005/8/layout/vList6"/>
    <dgm:cxn modelId="{C57B769C-BAAF-4E23-AB4B-44BB27177FB1}" srcId="{312E21F0-C767-44BC-B683-6B88F963516D}" destId="{E5C35D0D-7115-4068-82C3-766075573CA6}" srcOrd="3" destOrd="0" parTransId="{AA4F3924-0B3B-4BFA-BCBD-09CBE13E752E}" sibTransId="{E8C090CC-649F-468C-A864-659C86437A2D}"/>
    <dgm:cxn modelId="{91D4AEA4-9F75-4B5A-A7A5-ADC931E4478B}" type="presOf" srcId="{E5C35D0D-7115-4068-82C3-766075573CA6}" destId="{044961E4-E6AF-4722-A732-643C7065BB06}" srcOrd="0" destOrd="0" presId="urn:microsoft.com/office/officeart/2005/8/layout/vList6"/>
    <dgm:cxn modelId="{BC1C20A9-7BEF-4E11-A433-CC922B412FE9}" type="presOf" srcId="{260BDFC5-9A96-4D57-85BB-D279FE2681FB}" destId="{AAA619AA-1B4A-4CA6-B8F1-17ECECF6904F}" srcOrd="0" destOrd="0" presId="urn:microsoft.com/office/officeart/2005/8/layout/vList6"/>
    <dgm:cxn modelId="{F14143AF-6D2C-4434-B9D2-BD960EB963DB}" srcId="{9B71327B-321F-4362-AEC6-4D4729C172AC}" destId="{7F73D6BE-E002-4C06-AB43-68B9874E712C}" srcOrd="0" destOrd="0" parTransId="{EC6A3B19-01AD-4638-8890-181CBF47BF1C}" sibTransId="{4BC7DCF1-F2E6-4A6B-AB90-5A71E21AB79B}"/>
    <dgm:cxn modelId="{1AB622B4-461B-4C4C-B090-74BE6258EA51}" type="presOf" srcId="{25A0A9DB-9E81-4B92-A058-2EC3D9EAEC6C}" destId="{96EC1358-B044-4188-9882-F9BA6EF4D185}" srcOrd="0" destOrd="0" presId="urn:microsoft.com/office/officeart/2005/8/layout/vList6"/>
    <dgm:cxn modelId="{11D505B5-6DF2-4F61-B160-0810758E9624}" srcId="{7BC43990-F1E6-4F65-B216-225DB8680675}" destId="{260BDFC5-9A96-4D57-85BB-D279FE2681FB}" srcOrd="0" destOrd="0" parTransId="{1525CD3E-1158-46AA-8210-54C689A3033B}" sibTransId="{D425D8F8-C627-4739-9C43-7679A60E12B5}"/>
    <dgm:cxn modelId="{E41C6CBC-4877-40C5-82E1-C3E048066ECB}" srcId="{7BC43990-F1E6-4F65-B216-225DB8680675}" destId="{84E3759C-EF75-428A-86FA-FBCE3A35DCD9}" srcOrd="1" destOrd="0" parTransId="{5A95A1AE-20F3-4317-B1AB-AF7532139657}" sibTransId="{FD6ADCC2-200A-4C53-A20C-7C8E1862D9BC}"/>
    <dgm:cxn modelId="{10DD26BD-D154-451C-B2E3-5EB3EAE495C5}" type="presOf" srcId="{EDE2EC7C-0293-4DC7-81D3-88EEAA4BEF9A}" destId="{96EC1358-B044-4188-9882-F9BA6EF4D185}" srcOrd="0" destOrd="1" presId="urn:microsoft.com/office/officeart/2005/8/layout/vList6"/>
    <dgm:cxn modelId="{97D716DA-FA61-4EBB-B0D7-96EE8C573B3A}" type="presOf" srcId="{6B16C30A-356B-439E-BA05-9919DCB5839C}" destId="{7050309E-786D-423C-A205-D5024E884E36}" srcOrd="0" destOrd="0" presId="urn:microsoft.com/office/officeart/2005/8/layout/vList6"/>
    <dgm:cxn modelId="{37B3FDDE-1993-4C39-80DC-047A6B0B4E1E}" type="presOf" srcId="{19066DB6-C31B-46E3-8478-624985DEA302}" destId="{C3273DCD-1174-4162-A0CB-15C2A22D20E2}" srcOrd="0" destOrd="0" presId="urn:microsoft.com/office/officeart/2005/8/layout/vList6"/>
    <dgm:cxn modelId="{279822E6-7BA8-4CCE-8CFA-0B6CDD5E07BD}" type="presOf" srcId="{B779F20D-F52E-4786-8507-DF1B37B497E4}" destId="{CA717461-92C2-4770-B165-E6D3E939363D}" srcOrd="0" destOrd="0" presId="urn:microsoft.com/office/officeart/2005/8/layout/vList6"/>
    <dgm:cxn modelId="{A317DAF8-1036-4D42-8FD1-A652E01C8229}" srcId="{B779F20D-F52E-4786-8507-DF1B37B497E4}" destId="{6B16C30A-356B-439E-BA05-9919DCB5839C}" srcOrd="0" destOrd="0" parTransId="{93C09F25-677F-4D7D-82BF-111DFBB47282}" sibTransId="{211489BE-7292-4BDD-A2B9-2AB23809F97D}"/>
    <dgm:cxn modelId="{901A61FB-405A-43AA-8ECC-B75854A680FD}" srcId="{1F2118EC-EEE8-4D99-B746-EC5EC5862AEE}" destId="{25A0A9DB-9E81-4B92-A058-2EC3D9EAEC6C}" srcOrd="0" destOrd="0" parTransId="{83B79FE6-7C5F-49EE-BC3A-119AD957E17D}" sibTransId="{A7F37C2A-662E-4309-95C9-8E2CFEED761F}"/>
    <dgm:cxn modelId="{E9FA623B-8EAB-499C-ABEE-F06B61438D98}" type="presParOf" srcId="{7D03DB27-56D6-4F3F-B167-36FC5144087C}" destId="{DCDC2B01-1BDF-4E33-A950-0123B44D97C2}" srcOrd="0" destOrd="0" presId="urn:microsoft.com/office/officeart/2005/8/layout/vList6"/>
    <dgm:cxn modelId="{9313B7B0-45F1-4851-B745-CA3DEAA812F1}" type="presParOf" srcId="{DCDC2B01-1BDF-4E33-A950-0123B44D97C2}" destId="{F6727DBA-C2A8-4B72-AAFF-98CE10FD4C88}" srcOrd="0" destOrd="0" presId="urn:microsoft.com/office/officeart/2005/8/layout/vList6"/>
    <dgm:cxn modelId="{D8498596-9736-4FB9-B64E-6A0D68EA1FFC}" type="presParOf" srcId="{DCDC2B01-1BDF-4E33-A950-0123B44D97C2}" destId="{EBC62C6C-0940-4432-B664-596AF7D2F22A}" srcOrd="1" destOrd="0" presId="urn:microsoft.com/office/officeart/2005/8/layout/vList6"/>
    <dgm:cxn modelId="{E8DA9036-00B5-4D70-8115-FC45CED03485}" type="presParOf" srcId="{7D03DB27-56D6-4F3F-B167-36FC5144087C}" destId="{DA8F5F2B-89EF-4E81-9E69-00F8EFEC46F8}" srcOrd="1" destOrd="0" presId="urn:microsoft.com/office/officeart/2005/8/layout/vList6"/>
    <dgm:cxn modelId="{0C04FBE9-FE00-4B9B-97D7-02161708A478}" type="presParOf" srcId="{7D03DB27-56D6-4F3F-B167-36FC5144087C}" destId="{A3126A2F-3432-441C-A5C1-EB076E868A55}" srcOrd="2" destOrd="0" presId="urn:microsoft.com/office/officeart/2005/8/layout/vList6"/>
    <dgm:cxn modelId="{9A54707D-28AB-4318-ADFB-F2EE26CA7310}" type="presParOf" srcId="{A3126A2F-3432-441C-A5C1-EB076E868A55}" destId="{CA717461-92C2-4770-B165-E6D3E939363D}" srcOrd="0" destOrd="0" presId="urn:microsoft.com/office/officeart/2005/8/layout/vList6"/>
    <dgm:cxn modelId="{F3C2A07C-12FD-48A1-B562-BD15EBC47E28}" type="presParOf" srcId="{A3126A2F-3432-441C-A5C1-EB076E868A55}" destId="{7050309E-786D-423C-A205-D5024E884E36}" srcOrd="1" destOrd="0" presId="urn:microsoft.com/office/officeart/2005/8/layout/vList6"/>
    <dgm:cxn modelId="{9F524659-4767-47FB-8C37-FBFF3F7C9533}" type="presParOf" srcId="{7D03DB27-56D6-4F3F-B167-36FC5144087C}" destId="{C1B5FB65-6FAD-4597-A677-6435D4E2CB7F}" srcOrd="3" destOrd="0" presId="urn:microsoft.com/office/officeart/2005/8/layout/vList6"/>
    <dgm:cxn modelId="{44BDA362-F4D8-4123-B715-EE029D9D0C76}" type="presParOf" srcId="{7D03DB27-56D6-4F3F-B167-36FC5144087C}" destId="{D1ADF420-E2D4-4BE6-A4C8-F5502B35FB4A}" srcOrd="4" destOrd="0" presId="urn:microsoft.com/office/officeart/2005/8/layout/vList6"/>
    <dgm:cxn modelId="{E7248E50-4DDC-46A7-BFA5-A5E850662C78}" type="presParOf" srcId="{D1ADF420-E2D4-4BE6-A4C8-F5502B35FB4A}" destId="{0D8031A3-0245-40B4-A220-86CFD25A41E8}" srcOrd="0" destOrd="0" presId="urn:microsoft.com/office/officeart/2005/8/layout/vList6"/>
    <dgm:cxn modelId="{3CE751F4-718C-4A1D-93A3-916D17CB9E70}" type="presParOf" srcId="{D1ADF420-E2D4-4BE6-A4C8-F5502B35FB4A}" destId="{96EC1358-B044-4188-9882-F9BA6EF4D185}" srcOrd="1" destOrd="0" presId="urn:microsoft.com/office/officeart/2005/8/layout/vList6"/>
    <dgm:cxn modelId="{256B384E-38CC-4417-A28F-AF6CAB94BE57}" type="presParOf" srcId="{7D03DB27-56D6-4F3F-B167-36FC5144087C}" destId="{16FDF58B-969F-4B91-B034-B835D28562E3}" srcOrd="5" destOrd="0" presId="urn:microsoft.com/office/officeart/2005/8/layout/vList6"/>
    <dgm:cxn modelId="{1F0CB3C1-B2A1-4FFC-869C-E7478DE4E320}" type="presParOf" srcId="{7D03DB27-56D6-4F3F-B167-36FC5144087C}" destId="{DAADD2CA-5747-47A0-A9ED-551C3F6C613C}" srcOrd="6" destOrd="0" presId="urn:microsoft.com/office/officeart/2005/8/layout/vList6"/>
    <dgm:cxn modelId="{8A24C873-EDF7-410F-AD40-0CD50988B6A7}" type="presParOf" srcId="{DAADD2CA-5747-47A0-A9ED-551C3F6C613C}" destId="{044961E4-E6AF-4722-A732-643C7065BB06}" srcOrd="0" destOrd="0" presId="urn:microsoft.com/office/officeart/2005/8/layout/vList6"/>
    <dgm:cxn modelId="{98CDE742-433E-45E3-AF0D-FB8D04DA767A}" type="presParOf" srcId="{DAADD2CA-5747-47A0-A9ED-551C3F6C613C}" destId="{C3273DCD-1174-4162-A0CB-15C2A22D20E2}" srcOrd="1" destOrd="0" presId="urn:microsoft.com/office/officeart/2005/8/layout/vList6"/>
    <dgm:cxn modelId="{299CE7ED-DB1E-4900-8D4E-628E97227835}" type="presParOf" srcId="{7D03DB27-56D6-4F3F-B167-36FC5144087C}" destId="{0482980F-6389-43B5-B761-C43A82AD9819}" srcOrd="7" destOrd="0" presId="urn:microsoft.com/office/officeart/2005/8/layout/vList6"/>
    <dgm:cxn modelId="{790D71ED-F159-4379-A397-36E5DCA8444C}" type="presParOf" srcId="{7D03DB27-56D6-4F3F-B167-36FC5144087C}" destId="{22EF6F16-DEC3-442B-9B2D-A4E6547F0CDB}" srcOrd="8" destOrd="0" presId="urn:microsoft.com/office/officeart/2005/8/layout/vList6"/>
    <dgm:cxn modelId="{36E53CAE-9373-4570-9F90-BE213E3F7622}" type="presParOf" srcId="{22EF6F16-DEC3-442B-9B2D-A4E6547F0CDB}" destId="{80DB3522-C136-4771-8555-C38CC80188CE}" srcOrd="0" destOrd="0" presId="urn:microsoft.com/office/officeart/2005/8/layout/vList6"/>
    <dgm:cxn modelId="{D6162C18-C237-482A-8727-C20343F246AB}" type="presParOf" srcId="{22EF6F16-DEC3-442B-9B2D-A4E6547F0CDB}" destId="{AAA619AA-1B4A-4CA6-B8F1-17ECECF690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B2120-7F2D-4712-8D80-D69336CF8B7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AD78AE8-9DC9-466B-9148-6B2812C2B465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Rounded MT Bold" panose="020F0704030504030204" pitchFamily="34" charset="0"/>
            </a:rPr>
            <a:t>Dispositivos </a:t>
          </a:r>
          <a:r>
            <a:rPr lang="es-MX" sz="1500" b="1" dirty="0">
              <a:solidFill>
                <a:schemeClr val="tx1"/>
              </a:solidFill>
              <a:latin typeface="Arial Rounded MT Bold" panose="020F0704030504030204" pitchFamily="34" charset="0"/>
            </a:rPr>
            <a:t>intrauterinos</a:t>
          </a:r>
        </a:p>
        <a:p>
          <a:r>
            <a:rPr lang="es-MX" sz="1500" b="1" dirty="0">
              <a:solidFill>
                <a:schemeClr val="tx1"/>
              </a:solidFill>
              <a:latin typeface="Arial Rounded MT Bold" panose="020F0704030504030204" pitchFamily="34" charset="0"/>
            </a:rPr>
            <a:t>(3 claves)</a:t>
          </a:r>
        </a:p>
      </dgm:t>
    </dgm:pt>
    <dgm:pt modelId="{7CA06C07-EB15-4C5D-BB05-DB379F8BC944}" type="parTrans" cxnId="{DE61FD3A-CB1F-4B31-997B-25EC5C6E2ABA}">
      <dgm:prSet/>
      <dgm:spPr/>
      <dgm:t>
        <a:bodyPr/>
        <a:lstStyle/>
        <a:p>
          <a:endParaRPr lang="es-MX"/>
        </a:p>
      </dgm:t>
    </dgm:pt>
    <dgm:pt modelId="{6933983B-D840-48C9-9839-785BADDB68CE}" type="sibTrans" cxnId="{DE61FD3A-CB1F-4B31-997B-25EC5C6E2AB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MX"/>
        </a:p>
      </dgm:t>
    </dgm:pt>
    <dgm:pt modelId="{4A33E5E8-A860-49D9-B98C-2F2668B59D10}">
      <dgm:prSet phldrT="[Texto]" custT="1"/>
      <dgm:spPr>
        <a:solidFill>
          <a:srgbClr val="FF66FF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Rounded MT Bold" panose="020F0704030504030204" pitchFamily="34" charset="0"/>
            </a:rPr>
            <a:t>Hormonales inyectables</a:t>
          </a:r>
        </a:p>
        <a:p>
          <a:r>
            <a:rPr lang="es-MX" sz="1600" b="1">
              <a:solidFill>
                <a:schemeClr val="tx1"/>
              </a:solidFill>
              <a:latin typeface="Arial Rounded MT Bold" panose="020F0704030504030204" pitchFamily="34" charset="0"/>
            </a:rPr>
            <a:t>(3 </a:t>
          </a:r>
          <a:r>
            <a:rPr lang="es-MX" sz="1600" b="1" dirty="0">
              <a:solidFill>
                <a:schemeClr val="tx1"/>
              </a:solidFill>
              <a:latin typeface="Arial Rounded MT Bold" panose="020F0704030504030204" pitchFamily="34" charset="0"/>
            </a:rPr>
            <a:t>claves)</a:t>
          </a:r>
        </a:p>
      </dgm:t>
    </dgm:pt>
    <dgm:pt modelId="{8583588A-CB85-49CD-8062-F5AD2B2AA23D}" type="parTrans" cxnId="{42EECB44-138F-4E40-BBA9-C60DBA39F2D0}">
      <dgm:prSet/>
      <dgm:spPr/>
      <dgm:t>
        <a:bodyPr/>
        <a:lstStyle/>
        <a:p>
          <a:endParaRPr lang="es-MX"/>
        </a:p>
      </dgm:t>
    </dgm:pt>
    <dgm:pt modelId="{DF4EA86F-61D3-4EB6-BE84-3E0CC9C4386F}" type="sibTrans" cxnId="{42EECB44-138F-4E40-BBA9-C60DBA39F2D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0CA6EAB1-5C7F-4DBD-A192-E184C266BF02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Rounded MT Bold" panose="020F0704030504030204" pitchFamily="34" charset="0"/>
            </a:rPr>
            <a:t>Hormonales orales</a:t>
          </a:r>
        </a:p>
        <a:p>
          <a:r>
            <a:rPr lang="es-MX" sz="1600" b="1" dirty="0">
              <a:solidFill>
                <a:schemeClr val="tx1"/>
              </a:solidFill>
              <a:latin typeface="Arial Rounded MT Bold" panose="020F0704030504030204" pitchFamily="34" charset="0"/>
            </a:rPr>
            <a:t>(3 claves)</a:t>
          </a:r>
        </a:p>
      </dgm:t>
    </dgm:pt>
    <dgm:pt modelId="{1BD26B54-8400-4D8A-A4E8-FF22AFA6AFE5}" type="parTrans" cxnId="{AD7FB8AE-4A2C-442E-BD64-FFB3AD249283}">
      <dgm:prSet/>
      <dgm:spPr/>
      <dgm:t>
        <a:bodyPr/>
        <a:lstStyle/>
        <a:p>
          <a:endParaRPr lang="es-MX"/>
        </a:p>
      </dgm:t>
    </dgm:pt>
    <dgm:pt modelId="{889425D0-0E89-42C2-9331-AB0DE1CD6B25}" type="sibTrans" cxnId="{AD7FB8AE-4A2C-442E-BD64-FFB3AD24928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MX"/>
        </a:p>
      </dgm:t>
    </dgm:pt>
    <dgm:pt modelId="{8F5E81C9-0B6E-4D25-BA25-E35272AF69D3}" type="pres">
      <dgm:prSet presAssocID="{A3DB2120-7F2D-4712-8D80-D69336CF8B71}" presName="Name0" presStyleCnt="0">
        <dgm:presLayoutVars>
          <dgm:chMax val="21"/>
          <dgm:chPref val="21"/>
        </dgm:presLayoutVars>
      </dgm:prSet>
      <dgm:spPr/>
    </dgm:pt>
    <dgm:pt modelId="{35B65067-5125-40EF-A3BC-4425B302ABBB}" type="pres">
      <dgm:prSet presAssocID="{AAD78AE8-9DC9-466B-9148-6B2812C2B465}" presName="text1" presStyleCnt="0"/>
      <dgm:spPr/>
    </dgm:pt>
    <dgm:pt modelId="{57309F40-C9E4-4DCD-A9EC-20D78BDB40CC}" type="pres">
      <dgm:prSet presAssocID="{AAD78AE8-9DC9-466B-9148-6B2812C2B465}" presName="textRepeatNode" presStyleLbl="alignNode1" presStyleIdx="0" presStyleCnt="3" custLinFactNeighborX="648" custLinFactNeighborY="-1502">
        <dgm:presLayoutVars>
          <dgm:chMax val="0"/>
          <dgm:chPref val="0"/>
          <dgm:bulletEnabled val="1"/>
        </dgm:presLayoutVars>
      </dgm:prSet>
      <dgm:spPr/>
    </dgm:pt>
    <dgm:pt modelId="{E7AB066F-FE1D-484A-87A9-867E7718EBDB}" type="pres">
      <dgm:prSet presAssocID="{AAD78AE8-9DC9-466B-9148-6B2812C2B465}" presName="textaccent1" presStyleCnt="0"/>
      <dgm:spPr/>
    </dgm:pt>
    <dgm:pt modelId="{95D23294-7354-421F-B77E-6AB55B8BA006}" type="pres">
      <dgm:prSet presAssocID="{AAD78AE8-9DC9-466B-9148-6B2812C2B465}" presName="accentRepeatNode" presStyleLbl="solidAlignAcc1" presStyleIdx="0" presStyleCnt="6" custLinFactY="400000" custLinFactNeighborX="13558" custLinFactNeighborY="415374"/>
      <dgm:spPr>
        <a:noFill/>
        <a:ln>
          <a:noFill/>
        </a:ln>
      </dgm:spPr>
    </dgm:pt>
    <dgm:pt modelId="{C913D661-EEA4-44CA-B67A-0F0C274A57A2}" type="pres">
      <dgm:prSet presAssocID="{6933983B-D840-48C9-9839-785BADDB68CE}" presName="image1" presStyleCnt="0"/>
      <dgm:spPr/>
    </dgm:pt>
    <dgm:pt modelId="{F796C5B2-37B9-4295-BD32-65ED1C11EA97}" type="pres">
      <dgm:prSet presAssocID="{6933983B-D840-48C9-9839-785BADDB68CE}" presName="imageRepeatNode" presStyleLbl="alignAcc1" presStyleIdx="0" presStyleCnt="3" custLinFactNeighborX="9543" custLinFactNeighborY="7725"/>
      <dgm:spPr/>
    </dgm:pt>
    <dgm:pt modelId="{2FADB0E7-60F4-4E07-B514-E646210B2713}" type="pres">
      <dgm:prSet presAssocID="{6933983B-D840-48C9-9839-785BADDB68CE}" presName="imageaccent1" presStyleCnt="0"/>
      <dgm:spPr/>
    </dgm:pt>
    <dgm:pt modelId="{AB3FC243-A9C8-460F-8589-2F3621E51C02}" type="pres">
      <dgm:prSet presAssocID="{6933983B-D840-48C9-9839-785BADDB68CE}" presName="accentRepeatNode" presStyleLbl="solidAlignAcc1" presStyleIdx="1" presStyleCnt="6"/>
      <dgm:spPr/>
    </dgm:pt>
    <dgm:pt modelId="{576906F3-E972-4852-B91D-86FF18F875EC}" type="pres">
      <dgm:prSet presAssocID="{4A33E5E8-A860-49D9-B98C-2F2668B59D10}" presName="text2" presStyleCnt="0"/>
      <dgm:spPr/>
    </dgm:pt>
    <dgm:pt modelId="{5230C403-270A-4AFC-B53B-3158146E9DBA}" type="pres">
      <dgm:prSet presAssocID="{4A33E5E8-A860-49D9-B98C-2F2668B59D10}" presName="textRepeatNode" presStyleLbl="alignNode1" presStyleIdx="1" presStyleCnt="3" custLinFactNeighborX="-6797" custLinFactNeighborY="-584">
        <dgm:presLayoutVars>
          <dgm:chMax val="0"/>
          <dgm:chPref val="0"/>
          <dgm:bulletEnabled val="1"/>
        </dgm:presLayoutVars>
      </dgm:prSet>
      <dgm:spPr/>
    </dgm:pt>
    <dgm:pt modelId="{7A1BE6A2-BB23-4F94-9536-DDDA39DE4518}" type="pres">
      <dgm:prSet presAssocID="{4A33E5E8-A860-49D9-B98C-2F2668B59D10}" presName="textaccent2" presStyleCnt="0"/>
      <dgm:spPr/>
    </dgm:pt>
    <dgm:pt modelId="{9CBEAE24-B8A5-49E7-A679-04DEB99614A6}" type="pres">
      <dgm:prSet presAssocID="{4A33E5E8-A860-49D9-B98C-2F2668B59D10}" presName="accentRepeatNode" presStyleLbl="solidAlignAcc1" presStyleIdx="2" presStyleCnt="6" custLinFactX="-32919" custLinFactY="82166" custLinFactNeighborX="-100000" custLinFactNeighborY="100000"/>
      <dgm:spPr>
        <a:noFill/>
        <a:ln>
          <a:noFill/>
        </a:ln>
      </dgm:spPr>
    </dgm:pt>
    <dgm:pt modelId="{4555900F-176E-451E-97DB-D4C18EE48959}" type="pres">
      <dgm:prSet presAssocID="{DF4EA86F-61D3-4EB6-BE84-3E0CC9C4386F}" presName="image2" presStyleCnt="0"/>
      <dgm:spPr/>
    </dgm:pt>
    <dgm:pt modelId="{173AAC4C-87BF-4433-8EAC-616A670FE88E}" type="pres">
      <dgm:prSet presAssocID="{DF4EA86F-61D3-4EB6-BE84-3E0CC9C4386F}" presName="imageRepeatNode" presStyleLbl="alignAcc1" presStyleIdx="1" presStyleCnt="3" custLinFactNeighborX="-12922" custLinFactNeighborY="-6608"/>
      <dgm:spPr/>
    </dgm:pt>
    <dgm:pt modelId="{04BF0E38-EA11-441C-8C4B-376F6D075B89}" type="pres">
      <dgm:prSet presAssocID="{DF4EA86F-61D3-4EB6-BE84-3E0CC9C4386F}" presName="imageaccent2" presStyleCnt="0"/>
      <dgm:spPr/>
    </dgm:pt>
    <dgm:pt modelId="{16892749-2244-4C1A-98F9-B95B0F62BE65}" type="pres">
      <dgm:prSet presAssocID="{DF4EA86F-61D3-4EB6-BE84-3E0CC9C4386F}" presName="accentRepeatNode" presStyleLbl="solidAlignAcc1" presStyleIdx="3" presStyleCnt="6" custScaleX="42132" custScaleY="28890" custLinFactX="100000" custLinFactY="-400000" custLinFactNeighborX="165179" custLinFactNeighborY="-407164"/>
      <dgm:spPr>
        <a:noFill/>
        <a:ln>
          <a:noFill/>
        </a:ln>
      </dgm:spPr>
    </dgm:pt>
    <dgm:pt modelId="{075B43C9-C6D1-4AF8-B71F-A85F8583F7C6}" type="pres">
      <dgm:prSet presAssocID="{0CA6EAB1-5C7F-4DBD-A192-E184C266BF02}" presName="text3" presStyleCnt="0"/>
      <dgm:spPr/>
    </dgm:pt>
    <dgm:pt modelId="{8ADE0250-57F5-4221-B26A-DAADB6738A8D}" type="pres">
      <dgm:prSet presAssocID="{0CA6EAB1-5C7F-4DBD-A192-E184C266BF02}" presName="textRepeatNode" presStyleLbl="alignNode1" presStyleIdx="2" presStyleCnt="3" custLinFactNeighborX="-1639" custLinFactNeighborY="3964">
        <dgm:presLayoutVars>
          <dgm:chMax val="0"/>
          <dgm:chPref val="0"/>
          <dgm:bulletEnabled val="1"/>
        </dgm:presLayoutVars>
      </dgm:prSet>
      <dgm:spPr/>
    </dgm:pt>
    <dgm:pt modelId="{34386510-15D3-4C18-8FF9-1C6E3BD3B5C8}" type="pres">
      <dgm:prSet presAssocID="{0CA6EAB1-5C7F-4DBD-A192-E184C266BF02}" presName="textaccent3" presStyleCnt="0"/>
      <dgm:spPr/>
    </dgm:pt>
    <dgm:pt modelId="{DE83C4AF-D857-478E-9A9A-EE7A0D4EB95A}" type="pres">
      <dgm:prSet presAssocID="{0CA6EAB1-5C7F-4DBD-A192-E184C266BF02}" presName="accentRepeatNode" presStyleLbl="solidAlignAcc1" presStyleIdx="4" presStyleCnt="6" custLinFactX="-200000" custLinFactNeighborX="-216060" custLinFactNeighborY="-16840"/>
      <dgm:spPr>
        <a:noFill/>
        <a:ln>
          <a:noFill/>
        </a:ln>
      </dgm:spPr>
    </dgm:pt>
    <dgm:pt modelId="{7D315BAD-F407-4802-8411-6056ECCAF65F}" type="pres">
      <dgm:prSet presAssocID="{889425D0-0E89-42C2-9331-AB0DE1CD6B25}" presName="image3" presStyleCnt="0"/>
      <dgm:spPr/>
    </dgm:pt>
    <dgm:pt modelId="{61BE4AC0-1BE8-42BD-B258-BFA2A2AFC64E}" type="pres">
      <dgm:prSet presAssocID="{889425D0-0E89-42C2-9331-AB0DE1CD6B25}" presName="imageRepeatNode" presStyleLbl="alignAcc1" presStyleIdx="2" presStyleCnt="3" custLinFactNeighborX="-7832" custLinFactNeighborY="4641"/>
      <dgm:spPr/>
    </dgm:pt>
    <dgm:pt modelId="{5E8F5751-6B42-4F75-A713-E3759B9F3A36}" type="pres">
      <dgm:prSet presAssocID="{889425D0-0E89-42C2-9331-AB0DE1CD6B25}" presName="imageaccent3" presStyleCnt="0"/>
      <dgm:spPr/>
    </dgm:pt>
    <dgm:pt modelId="{F36772E5-C897-4031-8BE8-601027FC122C}" type="pres">
      <dgm:prSet presAssocID="{889425D0-0E89-42C2-9331-AB0DE1CD6B25}" presName="accentRepeatNode" presStyleLbl="solidAlignAcc1" presStyleIdx="5" presStyleCnt="6" custLinFactX="300000" custLinFactY="200000" custLinFactNeighborX="322031" custLinFactNeighborY="289866"/>
      <dgm:spPr>
        <a:noFill/>
        <a:ln>
          <a:noFill/>
        </a:ln>
      </dgm:spPr>
    </dgm:pt>
  </dgm:ptLst>
  <dgm:cxnLst>
    <dgm:cxn modelId="{4AA2CD04-EF1E-48C2-9786-22DC2E6A2A9D}" type="presOf" srcId="{889425D0-0E89-42C2-9331-AB0DE1CD6B25}" destId="{61BE4AC0-1BE8-42BD-B258-BFA2A2AFC64E}" srcOrd="0" destOrd="0" presId="urn:microsoft.com/office/officeart/2008/layout/HexagonCluster"/>
    <dgm:cxn modelId="{92573509-998B-4FCD-B716-A85F6FADDE9A}" type="presOf" srcId="{6933983B-D840-48C9-9839-785BADDB68CE}" destId="{F796C5B2-37B9-4295-BD32-65ED1C11EA97}" srcOrd="0" destOrd="0" presId="urn:microsoft.com/office/officeart/2008/layout/HexagonCluster"/>
    <dgm:cxn modelId="{DC747E13-C026-4AC2-B5DD-6D05D77D5737}" type="presOf" srcId="{DF4EA86F-61D3-4EB6-BE84-3E0CC9C4386F}" destId="{173AAC4C-87BF-4433-8EAC-616A670FE88E}" srcOrd="0" destOrd="0" presId="urn:microsoft.com/office/officeart/2008/layout/HexagonCluster"/>
    <dgm:cxn modelId="{DE61FD3A-CB1F-4B31-997B-25EC5C6E2ABA}" srcId="{A3DB2120-7F2D-4712-8D80-D69336CF8B71}" destId="{AAD78AE8-9DC9-466B-9148-6B2812C2B465}" srcOrd="0" destOrd="0" parTransId="{7CA06C07-EB15-4C5D-BB05-DB379F8BC944}" sibTransId="{6933983B-D840-48C9-9839-785BADDB68CE}"/>
    <dgm:cxn modelId="{42EECB44-138F-4E40-BBA9-C60DBA39F2D0}" srcId="{A3DB2120-7F2D-4712-8D80-D69336CF8B71}" destId="{4A33E5E8-A860-49D9-B98C-2F2668B59D10}" srcOrd="1" destOrd="0" parTransId="{8583588A-CB85-49CD-8062-F5AD2B2AA23D}" sibTransId="{DF4EA86F-61D3-4EB6-BE84-3E0CC9C4386F}"/>
    <dgm:cxn modelId="{062E2E5B-4D87-4797-825E-C1DC632AABB4}" type="presOf" srcId="{A3DB2120-7F2D-4712-8D80-D69336CF8B71}" destId="{8F5E81C9-0B6E-4D25-BA25-E35272AF69D3}" srcOrd="0" destOrd="0" presId="urn:microsoft.com/office/officeart/2008/layout/HexagonCluster"/>
    <dgm:cxn modelId="{69018A78-0B5C-42AB-8F74-702DACBAAD77}" type="presOf" srcId="{AAD78AE8-9DC9-466B-9148-6B2812C2B465}" destId="{57309F40-C9E4-4DCD-A9EC-20D78BDB40CC}" srcOrd="0" destOrd="0" presId="urn:microsoft.com/office/officeart/2008/layout/HexagonCluster"/>
    <dgm:cxn modelId="{49F42BA2-D60C-46FF-9EF1-0156C226B85E}" type="presOf" srcId="{0CA6EAB1-5C7F-4DBD-A192-E184C266BF02}" destId="{8ADE0250-57F5-4221-B26A-DAADB6738A8D}" srcOrd="0" destOrd="0" presId="urn:microsoft.com/office/officeart/2008/layout/HexagonCluster"/>
    <dgm:cxn modelId="{AD7FB8AE-4A2C-442E-BD64-FFB3AD249283}" srcId="{A3DB2120-7F2D-4712-8D80-D69336CF8B71}" destId="{0CA6EAB1-5C7F-4DBD-A192-E184C266BF02}" srcOrd="2" destOrd="0" parTransId="{1BD26B54-8400-4D8A-A4E8-FF22AFA6AFE5}" sibTransId="{889425D0-0E89-42C2-9331-AB0DE1CD6B25}"/>
    <dgm:cxn modelId="{8EF941E2-D6CB-4CCA-9CF8-DE6E40B560A3}" type="presOf" srcId="{4A33E5E8-A860-49D9-B98C-2F2668B59D10}" destId="{5230C403-270A-4AFC-B53B-3158146E9DBA}" srcOrd="0" destOrd="0" presId="urn:microsoft.com/office/officeart/2008/layout/HexagonCluster"/>
    <dgm:cxn modelId="{F7C74840-2248-48F2-910C-23B50BA07BF8}" type="presParOf" srcId="{8F5E81C9-0B6E-4D25-BA25-E35272AF69D3}" destId="{35B65067-5125-40EF-A3BC-4425B302ABBB}" srcOrd="0" destOrd="0" presId="urn:microsoft.com/office/officeart/2008/layout/HexagonCluster"/>
    <dgm:cxn modelId="{43093668-62BB-490A-B902-C0DB3870D5AA}" type="presParOf" srcId="{35B65067-5125-40EF-A3BC-4425B302ABBB}" destId="{57309F40-C9E4-4DCD-A9EC-20D78BDB40CC}" srcOrd="0" destOrd="0" presId="urn:microsoft.com/office/officeart/2008/layout/HexagonCluster"/>
    <dgm:cxn modelId="{83C53630-CDA9-47DD-8E62-E2A83D0578C9}" type="presParOf" srcId="{8F5E81C9-0B6E-4D25-BA25-E35272AF69D3}" destId="{E7AB066F-FE1D-484A-87A9-867E7718EBDB}" srcOrd="1" destOrd="0" presId="urn:microsoft.com/office/officeart/2008/layout/HexagonCluster"/>
    <dgm:cxn modelId="{070CBEAE-E838-4D65-990E-C18D20D86E21}" type="presParOf" srcId="{E7AB066F-FE1D-484A-87A9-867E7718EBDB}" destId="{95D23294-7354-421F-B77E-6AB55B8BA006}" srcOrd="0" destOrd="0" presId="urn:microsoft.com/office/officeart/2008/layout/HexagonCluster"/>
    <dgm:cxn modelId="{66E63E29-AA07-4569-9294-283AA305CD68}" type="presParOf" srcId="{8F5E81C9-0B6E-4D25-BA25-E35272AF69D3}" destId="{C913D661-EEA4-44CA-B67A-0F0C274A57A2}" srcOrd="2" destOrd="0" presId="urn:microsoft.com/office/officeart/2008/layout/HexagonCluster"/>
    <dgm:cxn modelId="{4336C714-D248-4433-98F2-CB218D82479C}" type="presParOf" srcId="{C913D661-EEA4-44CA-B67A-0F0C274A57A2}" destId="{F796C5B2-37B9-4295-BD32-65ED1C11EA97}" srcOrd="0" destOrd="0" presId="urn:microsoft.com/office/officeart/2008/layout/HexagonCluster"/>
    <dgm:cxn modelId="{1F862D2D-17EA-4C8A-9146-8F8254625877}" type="presParOf" srcId="{8F5E81C9-0B6E-4D25-BA25-E35272AF69D3}" destId="{2FADB0E7-60F4-4E07-B514-E646210B2713}" srcOrd="3" destOrd="0" presId="urn:microsoft.com/office/officeart/2008/layout/HexagonCluster"/>
    <dgm:cxn modelId="{141B8902-4D71-4FE1-AED1-7C992A3D466A}" type="presParOf" srcId="{2FADB0E7-60F4-4E07-B514-E646210B2713}" destId="{AB3FC243-A9C8-460F-8589-2F3621E51C02}" srcOrd="0" destOrd="0" presId="urn:microsoft.com/office/officeart/2008/layout/HexagonCluster"/>
    <dgm:cxn modelId="{0664581B-3A33-4672-922D-ED119BEA1033}" type="presParOf" srcId="{8F5E81C9-0B6E-4D25-BA25-E35272AF69D3}" destId="{576906F3-E972-4852-B91D-86FF18F875EC}" srcOrd="4" destOrd="0" presId="urn:microsoft.com/office/officeart/2008/layout/HexagonCluster"/>
    <dgm:cxn modelId="{D7DA4B54-0896-475C-83DD-3F819DCB2453}" type="presParOf" srcId="{576906F3-E972-4852-B91D-86FF18F875EC}" destId="{5230C403-270A-4AFC-B53B-3158146E9DBA}" srcOrd="0" destOrd="0" presId="urn:microsoft.com/office/officeart/2008/layout/HexagonCluster"/>
    <dgm:cxn modelId="{A2BA4494-A680-4C8B-8265-C65A11996609}" type="presParOf" srcId="{8F5E81C9-0B6E-4D25-BA25-E35272AF69D3}" destId="{7A1BE6A2-BB23-4F94-9536-DDDA39DE4518}" srcOrd="5" destOrd="0" presId="urn:microsoft.com/office/officeart/2008/layout/HexagonCluster"/>
    <dgm:cxn modelId="{C29DCCED-63E3-4754-B5F3-96DACD821A4E}" type="presParOf" srcId="{7A1BE6A2-BB23-4F94-9536-DDDA39DE4518}" destId="{9CBEAE24-B8A5-49E7-A679-04DEB99614A6}" srcOrd="0" destOrd="0" presId="urn:microsoft.com/office/officeart/2008/layout/HexagonCluster"/>
    <dgm:cxn modelId="{59EB987E-428D-4001-BF0B-30191DFFFEAA}" type="presParOf" srcId="{8F5E81C9-0B6E-4D25-BA25-E35272AF69D3}" destId="{4555900F-176E-451E-97DB-D4C18EE48959}" srcOrd="6" destOrd="0" presId="urn:microsoft.com/office/officeart/2008/layout/HexagonCluster"/>
    <dgm:cxn modelId="{942BBF9C-1AF0-4DE0-9F51-C334BC1C829E}" type="presParOf" srcId="{4555900F-176E-451E-97DB-D4C18EE48959}" destId="{173AAC4C-87BF-4433-8EAC-616A670FE88E}" srcOrd="0" destOrd="0" presId="urn:microsoft.com/office/officeart/2008/layout/HexagonCluster"/>
    <dgm:cxn modelId="{AB9C34C4-E4E5-45E2-8EA0-9B0B7A836657}" type="presParOf" srcId="{8F5E81C9-0B6E-4D25-BA25-E35272AF69D3}" destId="{04BF0E38-EA11-441C-8C4B-376F6D075B89}" srcOrd="7" destOrd="0" presId="urn:microsoft.com/office/officeart/2008/layout/HexagonCluster"/>
    <dgm:cxn modelId="{D6E41A68-36F3-460E-BAB2-76AEF49A72EE}" type="presParOf" srcId="{04BF0E38-EA11-441C-8C4B-376F6D075B89}" destId="{16892749-2244-4C1A-98F9-B95B0F62BE65}" srcOrd="0" destOrd="0" presId="urn:microsoft.com/office/officeart/2008/layout/HexagonCluster"/>
    <dgm:cxn modelId="{417EF804-A251-400D-8AFA-D8C0AE6A4EDE}" type="presParOf" srcId="{8F5E81C9-0B6E-4D25-BA25-E35272AF69D3}" destId="{075B43C9-C6D1-4AF8-B71F-A85F8583F7C6}" srcOrd="8" destOrd="0" presId="urn:microsoft.com/office/officeart/2008/layout/HexagonCluster"/>
    <dgm:cxn modelId="{2521BC3C-2B99-4C52-B656-C7F6785D73D5}" type="presParOf" srcId="{075B43C9-C6D1-4AF8-B71F-A85F8583F7C6}" destId="{8ADE0250-57F5-4221-B26A-DAADB6738A8D}" srcOrd="0" destOrd="0" presId="urn:microsoft.com/office/officeart/2008/layout/HexagonCluster"/>
    <dgm:cxn modelId="{24D0A1DE-2496-4EC8-B943-BB6354ED810C}" type="presParOf" srcId="{8F5E81C9-0B6E-4D25-BA25-E35272AF69D3}" destId="{34386510-15D3-4C18-8FF9-1C6E3BD3B5C8}" srcOrd="9" destOrd="0" presId="urn:microsoft.com/office/officeart/2008/layout/HexagonCluster"/>
    <dgm:cxn modelId="{D1B37738-3DB7-4A93-9627-753D6E05BD3A}" type="presParOf" srcId="{34386510-15D3-4C18-8FF9-1C6E3BD3B5C8}" destId="{DE83C4AF-D857-478E-9A9A-EE7A0D4EB95A}" srcOrd="0" destOrd="0" presId="urn:microsoft.com/office/officeart/2008/layout/HexagonCluster"/>
    <dgm:cxn modelId="{C40F4676-C99D-47E3-BE13-4DD8375A8FB4}" type="presParOf" srcId="{8F5E81C9-0B6E-4D25-BA25-E35272AF69D3}" destId="{7D315BAD-F407-4802-8411-6056ECCAF65F}" srcOrd="10" destOrd="0" presId="urn:microsoft.com/office/officeart/2008/layout/HexagonCluster"/>
    <dgm:cxn modelId="{4833EBBD-1368-4A0A-92BC-6C5E87870170}" type="presParOf" srcId="{7D315BAD-F407-4802-8411-6056ECCAF65F}" destId="{61BE4AC0-1BE8-42BD-B258-BFA2A2AFC64E}" srcOrd="0" destOrd="0" presId="urn:microsoft.com/office/officeart/2008/layout/HexagonCluster"/>
    <dgm:cxn modelId="{F66884B5-BED7-4606-8387-56DA447C19D8}" type="presParOf" srcId="{8F5E81C9-0B6E-4D25-BA25-E35272AF69D3}" destId="{5E8F5751-6B42-4F75-A713-E3759B9F3A36}" srcOrd="11" destOrd="0" presId="urn:microsoft.com/office/officeart/2008/layout/HexagonCluster"/>
    <dgm:cxn modelId="{AC50FE17-13AC-4607-A783-FD5DA4ADD178}" type="presParOf" srcId="{5E8F5751-6B42-4F75-A713-E3759B9F3A36}" destId="{F36772E5-C897-4031-8BE8-601027FC122C}" srcOrd="0" destOrd="0" presId="urn:microsoft.com/office/officeart/2008/layout/Hexagon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3E744F-D8E3-4ADC-98BD-CC229A058C91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4E3BCB0C-E330-47C3-BC74-DBAE54A9FAE5}">
      <dgm:prSet phldrT="[Texto]" custT="1"/>
      <dgm:spPr>
        <a:solidFill>
          <a:srgbClr val="245E35"/>
        </a:solidFill>
      </dgm:spPr>
      <dgm:t>
        <a:bodyPr/>
        <a:lstStyle/>
        <a:p>
          <a:r>
            <a:rPr lang="es-MX" sz="1400" b="1" dirty="0">
              <a:latin typeface="Arial Rounded MT Bold" panose="020F0704030504030204" pitchFamily="34" charset="0"/>
            </a:rPr>
            <a:t>Implante</a:t>
          </a:r>
          <a:r>
            <a:rPr lang="es-MX" sz="1400" b="1" dirty="0"/>
            <a:t> subdérmico</a:t>
          </a:r>
        </a:p>
      </dgm:t>
    </dgm:pt>
    <dgm:pt modelId="{C707B349-6301-4B5C-91BF-A0B27D74F658}" type="parTrans" cxnId="{25F26145-956E-4407-B718-7DEB5518AEA5}">
      <dgm:prSet/>
      <dgm:spPr/>
      <dgm:t>
        <a:bodyPr/>
        <a:lstStyle/>
        <a:p>
          <a:endParaRPr lang="es-MX"/>
        </a:p>
      </dgm:t>
    </dgm:pt>
    <dgm:pt modelId="{A402A266-31C0-40C4-A437-34E7BA9EC56D}" type="sibTrans" cxnId="{25F26145-956E-4407-B718-7DEB5518AEA5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BFE64FB2-9910-4E30-965B-A9BBC44E6B20}">
      <dgm:prSet phldrT="[Texto]" custT="1"/>
      <dgm:spPr>
        <a:solidFill>
          <a:srgbClr val="757575"/>
        </a:solidFill>
      </dgm:spPr>
      <dgm:t>
        <a:bodyPr/>
        <a:lstStyle/>
        <a:p>
          <a:r>
            <a:rPr lang="es-MX" sz="1600" b="1" dirty="0">
              <a:latin typeface="Arial Rounded MT Bold" panose="020F0704030504030204" pitchFamily="34" charset="0"/>
            </a:rPr>
            <a:t>Parches dérmicos</a:t>
          </a:r>
        </a:p>
      </dgm:t>
    </dgm:pt>
    <dgm:pt modelId="{18D774B9-ED0B-4B33-9679-555BC04BE1AA}" type="parTrans" cxnId="{6CB31CC2-A172-45F5-A474-A751B668C768}">
      <dgm:prSet/>
      <dgm:spPr/>
      <dgm:t>
        <a:bodyPr/>
        <a:lstStyle/>
        <a:p>
          <a:endParaRPr lang="es-MX"/>
        </a:p>
      </dgm:t>
    </dgm:pt>
    <dgm:pt modelId="{397059D1-6B27-4828-B19F-2C6920C786FC}" type="sibTrans" cxnId="{6CB31CC2-A172-45F5-A474-A751B668C768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BA9D3F38-453F-4504-A22A-F573DFBC06A1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Arial Rounded MT Bold" panose="020F0704030504030204" pitchFamily="34" charset="0"/>
            </a:rPr>
            <a:t>Condones masculinos y femeninos</a:t>
          </a:r>
        </a:p>
      </dgm:t>
    </dgm:pt>
    <dgm:pt modelId="{BEEAE7D7-0C79-4572-BE3B-6473B3635D47}" type="parTrans" cxnId="{036A8091-5EB8-4169-9567-C0CF9C148FB5}">
      <dgm:prSet/>
      <dgm:spPr/>
      <dgm:t>
        <a:bodyPr/>
        <a:lstStyle/>
        <a:p>
          <a:endParaRPr lang="es-MX"/>
        </a:p>
      </dgm:t>
    </dgm:pt>
    <dgm:pt modelId="{2119672C-57DE-41AC-AD50-B02BCA9C4623}" type="sibTrans" cxnId="{036A8091-5EB8-4169-9567-C0CF9C148FB5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MX"/>
        </a:p>
      </dgm:t>
    </dgm:pt>
    <dgm:pt modelId="{0FC66C76-90A7-44F3-9810-8110E2D5418D}" type="pres">
      <dgm:prSet presAssocID="{FA3E744F-D8E3-4ADC-98BD-CC229A058C91}" presName="Name0" presStyleCnt="0">
        <dgm:presLayoutVars>
          <dgm:chMax val="21"/>
          <dgm:chPref val="21"/>
        </dgm:presLayoutVars>
      </dgm:prSet>
      <dgm:spPr/>
    </dgm:pt>
    <dgm:pt modelId="{A067C329-2074-47AD-88D0-3509E8DF0E1A}" type="pres">
      <dgm:prSet presAssocID="{4E3BCB0C-E330-47C3-BC74-DBAE54A9FAE5}" presName="text1" presStyleCnt="0"/>
      <dgm:spPr/>
    </dgm:pt>
    <dgm:pt modelId="{8E9AB19B-0991-4893-92F3-5F25FFA60038}" type="pres">
      <dgm:prSet presAssocID="{4E3BCB0C-E330-47C3-BC74-DBAE54A9FAE5}" presName="textRepeatNode" presStyleLbl="alignNode1" presStyleIdx="0" presStyleCnt="3" custScaleX="93696" custScaleY="86142" custLinFactNeighborX="14839" custLinFactNeighborY="-33436">
        <dgm:presLayoutVars>
          <dgm:chMax val="0"/>
          <dgm:chPref val="0"/>
          <dgm:bulletEnabled val="1"/>
        </dgm:presLayoutVars>
      </dgm:prSet>
      <dgm:spPr/>
    </dgm:pt>
    <dgm:pt modelId="{76461942-5143-461C-A588-66DCB9E59A83}" type="pres">
      <dgm:prSet presAssocID="{4E3BCB0C-E330-47C3-BC74-DBAE54A9FAE5}" presName="textaccent1" presStyleCnt="0"/>
      <dgm:spPr/>
    </dgm:pt>
    <dgm:pt modelId="{94B90A84-2A01-4DA6-B09D-4354E1594668}" type="pres">
      <dgm:prSet presAssocID="{4E3BCB0C-E330-47C3-BC74-DBAE54A9FAE5}" presName="accentRepeatNode" presStyleLbl="solidAlignAcc1" presStyleIdx="0" presStyleCnt="6" custLinFactX="198217" custLinFactY="248515" custLinFactNeighborX="200000" custLinFactNeighborY="300000"/>
      <dgm:spPr>
        <a:noFill/>
        <a:ln>
          <a:noFill/>
        </a:ln>
      </dgm:spPr>
    </dgm:pt>
    <dgm:pt modelId="{4589DC8B-221D-4E2F-A262-BB7985F725D9}" type="pres">
      <dgm:prSet presAssocID="{A402A266-31C0-40C4-A437-34E7BA9EC56D}" presName="image1" presStyleCnt="0"/>
      <dgm:spPr/>
    </dgm:pt>
    <dgm:pt modelId="{62F1D880-B987-4FAF-B030-C04D645EDF8F}" type="pres">
      <dgm:prSet presAssocID="{A402A266-31C0-40C4-A437-34E7BA9EC56D}" presName="imageRepeatNode" presStyleLbl="alignAcc1" presStyleIdx="0" presStyleCnt="3" custLinFactNeighborX="26778" custLinFactNeighborY="-40140"/>
      <dgm:spPr/>
    </dgm:pt>
    <dgm:pt modelId="{03ED9F52-5885-4757-B412-5DC3A5DC3FA8}" type="pres">
      <dgm:prSet presAssocID="{A402A266-31C0-40C4-A437-34E7BA9EC56D}" presName="imageaccent1" presStyleCnt="0"/>
      <dgm:spPr/>
    </dgm:pt>
    <dgm:pt modelId="{61BF51EB-E6BC-4EAD-9C7D-F2EFAF59EB33}" type="pres">
      <dgm:prSet presAssocID="{A402A266-31C0-40C4-A437-34E7BA9EC56D}" presName="accentRepeatNode" presStyleLbl="solidAlignAcc1" presStyleIdx="1" presStyleCnt="6" custLinFactX="-28196" custLinFactNeighborX="-100000" custLinFactNeighborY="98454"/>
      <dgm:spPr>
        <a:noFill/>
        <a:ln>
          <a:noFill/>
        </a:ln>
      </dgm:spPr>
    </dgm:pt>
    <dgm:pt modelId="{5A10869A-F506-449A-AA6E-DCAE0D2F2D78}" type="pres">
      <dgm:prSet presAssocID="{BFE64FB2-9910-4E30-965B-A9BBC44E6B20}" presName="text2" presStyleCnt="0"/>
      <dgm:spPr/>
    </dgm:pt>
    <dgm:pt modelId="{B0A7A7F6-CA25-4471-9103-5F083582129B}" type="pres">
      <dgm:prSet presAssocID="{BFE64FB2-9910-4E30-965B-A9BBC44E6B20}" presName="textRepeatNode" presStyleLbl="alignNode1" presStyleIdx="1" presStyleCnt="3" custScaleX="102839" custScaleY="111639" custLinFactNeighborX="5215" custLinFactNeighborY="-25298">
        <dgm:presLayoutVars>
          <dgm:chMax val="0"/>
          <dgm:chPref val="0"/>
          <dgm:bulletEnabled val="1"/>
        </dgm:presLayoutVars>
      </dgm:prSet>
      <dgm:spPr/>
    </dgm:pt>
    <dgm:pt modelId="{DB37C9C2-5E7E-4601-AD5F-1DDCBDD2756F}" type="pres">
      <dgm:prSet presAssocID="{BFE64FB2-9910-4E30-965B-A9BBC44E6B20}" presName="textaccent2" presStyleCnt="0"/>
      <dgm:spPr/>
    </dgm:pt>
    <dgm:pt modelId="{91933A73-2E44-42F7-8A2E-6D4CE1AD8341}" type="pres">
      <dgm:prSet presAssocID="{BFE64FB2-9910-4E30-965B-A9BBC44E6B20}" presName="accentRepeatNode" presStyleLbl="solidAlignAcc1" presStyleIdx="2" presStyleCnt="6" custLinFactX="-52720" custLinFactNeighborX="-100000" custLinFactNeighborY="34639"/>
      <dgm:spPr>
        <a:noFill/>
        <a:ln>
          <a:noFill/>
        </a:ln>
      </dgm:spPr>
    </dgm:pt>
    <dgm:pt modelId="{D734CFDC-87DB-498F-A9B9-7F05787FEA68}" type="pres">
      <dgm:prSet presAssocID="{397059D1-6B27-4828-B19F-2C6920C786FC}" presName="image2" presStyleCnt="0"/>
      <dgm:spPr/>
    </dgm:pt>
    <dgm:pt modelId="{484A5D05-F7F7-4A94-98DD-F99ABC82A47B}" type="pres">
      <dgm:prSet presAssocID="{397059D1-6B27-4828-B19F-2C6920C786FC}" presName="imageRepeatNode" presStyleLbl="alignAcc1" presStyleIdx="1" presStyleCnt="3" custAng="0" custScaleX="98144" custScaleY="89969" custLinFactNeighborX="-13570" custLinFactNeighborY="-2458"/>
      <dgm:spPr/>
    </dgm:pt>
    <dgm:pt modelId="{3519CE88-5B12-4CED-8C8B-06387B6A1755}" type="pres">
      <dgm:prSet presAssocID="{397059D1-6B27-4828-B19F-2C6920C786FC}" presName="imageaccent2" presStyleCnt="0"/>
      <dgm:spPr/>
    </dgm:pt>
    <dgm:pt modelId="{81FB6A93-CA44-4465-8EF4-EA43B2B3EF2B}" type="pres">
      <dgm:prSet presAssocID="{397059D1-6B27-4828-B19F-2C6920C786FC}" presName="accentRepeatNode" presStyleLbl="solidAlignAcc1" presStyleIdx="3" presStyleCnt="6" custLinFactX="243333" custLinFactY="204824" custLinFactNeighborX="300000" custLinFactNeighborY="300000"/>
      <dgm:spPr>
        <a:noFill/>
        <a:ln>
          <a:noFill/>
        </a:ln>
      </dgm:spPr>
    </dgm:pt>
    <dgm:pt modelId="{594E33E5-21AB-493C-A62C-3C6096686839}" type="pres">
      <dgm:prSet presAssocID="{BA9D3F38-453F-4504-A22A-F573DFBC06A1}" presName="text3" presStyleCnt="0"/>
      <dgm:spPr/>
    </dgm:pt>
    <dgm:pt modelId="{C4C430E4-A15F-4629-B918-6AF5D2C08510}" type="pres">
      <dgm:prSet presAssocID="{BA9D3F38-453F-4504-A22A-F573DFBC06A1}" presName="textRepeatNode" presStyleLbl="alignNode1" presStyleIdx="2" presStyleCnt="3" custLinFactNeighborX="19680" custLinFactNeighborY="-46907">
        <dgm:presLayoutVars>
          <dgm:chMax val="0"/>
          <dgm:chPref val="0"/>
          <dgm:bulletEnabled val="1"/>
        </dgm:presLayoutVars>
      </dgm:prSet>
      <dgm:spPr/>
    </dgm:pt>
    <dgm:pt modelId="{F59413AF-DECB-4BD8-AD1D-1CC5F946DBCE}" type="pres">
      <dgm:prSet presAssocID="{BA9D3F38-453F-4504-A22A-F573DFBC06A1}" presName="textaccent3" presStyleCnt="0"/>
      <dgm:spPr/>
    </dgm:pt>
    <dgm:pt modelId="{327052E2-E81F-4085-825D-8C9B6A5C8820}" type="pres">
      <dgm:prSet presAssocID="{BA9D3F38-453F-4504-A22A-F573DFBC06A1}" presName="accentRepeatNode" presStyleLbl="solidAlignAcc1" presStyleIdx="4" presStyleCnt="6" custLinFactY="-273882" custLinFactNeighborX="-77597" custLinFactNeighborY="-300000"/>
      <dgm:spPr>
        <a:noFill/>
        <a:ln>
          <a:noFill/>
        </a:ln>
      </dgm:spPr>
    </dgm:pt>
    <dgm:pt modelId="{EB988EB4-DB9A-4314-9922-869283EECED5}" type="pres">
      <dgm:prSet presAssocID="{2119672C-57DE-41AC-AD50-B02BCA9C4623}" presName="image3" presStyleCnt="0"/>
      <dgm:spPr/>
    </dgm:pt>
    <dgm:pt modelId="{6C8A3FA4-BA15-4ABB-984E-0203A92B2BCB}" type="pres">
      <dgm:prSet presAssocID="{2119672C-57DE-41AC-AD50-B02BCA9C4623}" presName="imageRepeatNode" presStyleLbl="alignAcc1" presStyleIdx="2" presStyleCnt="3" custLinFactNeighborX="25801" custLinFactNeighborY="-26881"/>
      <dgm:spPr/>
    </dgm:pt>
    <dgm:pt modelId="{B26479A7-4BD8-42CB-90C0-8E4BAF69FC26}" type="pres">
      <dgm:prSet presAssocID="{2119672C-57DE-41AC-AD50-B02BCA9C4623}" presName="imageaccent3" presStyleCnt="0"/>
      <dgm:spPr/>
    </dgm:pt>
    <dgm:pt modelId="{08BDE7A1-7EA5-4700-8858-AB2F643365F0}" type="pres">
      <dgm:prSet presAssocID="{2119672C-57DE-41AC-AD50-B02BCA9C4623}" presName="accentRepeatNode" presStyleLbl="solidAlignAcc1" presStyleIdx="5" presStyleCnt="6" custLinFactX="400000" custLinFactY="-200000" custLinFactNeighborX="403723" custLinFactNeighborY="-274641"/>
      <dgm:spPr>
        <a:ln>
          <a:noFill/>
        </a:ln>
      </dgm:spPr>
    </dgm:pt>
  </dgm:ptLst>
  <dgm:cxnLst>
    <dgm:cxn modelId="{113BD51A-478C-46A5-A375-EC0C1BEB2D89}" type="presOf" srcId="{4E3BCB0C-E330-47C3-BC74-DBAE54A9FAE5}" destId="{8E9AB19B-0991-4893-92F3-5F25FFA60038}" srcOrd="0" destOrd="0" presId="urn:microsoft.com/office/officeart/2008/layout/HexagonCluster"/>
    <dgm:cxn modelId="{B9D1002F-A48F-46C3-A0F8-AD32B308BAF4}" type="presOf" srcId="{397059D1-6B27-4828-B19F-2C6920C786FC}" destId="{484A5D05-F7F7-4A94-98DD-F99ABC82A47B}" srcOrd="0" destOrd="0" presId="urn:microsoft.com/office/officeart/2008/layout/HexagonCluster"/>
    <dgm:cxn modelId="{25F26145-956E-4407-B718-7DEB5518AEA5}" srcId="{FA3E744F-D8E3-4ADC-98BD-CC229A058C91}" destId="{4E3BCB0C-E330-47C3-BC74-DBAE54A9FAE5}" srcOrd="0" destOrd="0" parTransId="{C707B349-6301-4B5C-91BF-A0B27D74F658}" sibTransId="{A402A266-31C0-40C4-A437-34E7BA9EC56D}"/>
    <dgm:cxn modelId="{CF15F258-BF57-430C-81DA-A0B00C938267}" type="presOf" srcId="{A402A266-31C0-40C4-A437-34E7BA9EC56D}" destId="{62F1D880-B987-4FAF-B030-C04D645EDF8F}" srcOrd="0" destOrd="0" presId="urn:microsoft.com/office/officeart/2008/layout/HexagonCluster"/>
    <dgm:cxn modelId="{036A8091-5EB8-4169-9567-C0CF9C148FB5}" srcId="{FA3E744F-D8E3-4ADC-98BD-CC229A058C91}" destId="{BA9D3F38-453F-4504-A22A-F573DFBC06A1}" srcOrd="2" destOrd="0" parTransId="{BEEAE7D7-0C79-4572-BE3B-6473B3635D47}" sibTransId="{2119672C-57DE-41AC-AD50-B02BCA9C4623}"/>
    <dgm:cxn modelId="{E0BB5297-43A3-44D7-9F28-A483FE1D9BFF}" type="presOf" srcId="{BA9D3F38-453F-4504-A22A-F573DFBC06A1}" destId="{C4C430E4-A15F-4629-B918-6AF5D2C08510}" srcOrd="0" destOrd="0" presId="urn:microsoft.com/office/officeart/2008/layout/HexagonCluster"/>
    <dgm:cxn modelId="{028A6DB1-A853-419C-8A29-5E4837EA2ED3}" type="presOf" srcId="{BFE64FB2-9910-4E30-965B-A9BBC44E6B20}" destId="{B0A7A7F6-CA25-4471-9103-5F083582129B}" srcOrd="0" destOrd="0" presId="urn:microsoft.com/office/officeart/2008/layout/HexagonCluster"/>
    <dgm:cxn modelId="{972581BA-7284-4890-A6C6-201CA4C1B23E}" type="presOf" srcId="{FA3E744F-D8E3-4ADC-98BD-CC229A058C91}" destId="{0FC66C76-90A7-44F3-9810-8110E2D5418D}" srcOrd="0" destOrd="0" presId="urn:microsoft.com/office/officeart/2008/layout/HexagonCluster"/>
    <dgm:cxn modelId="{6CB31CC2-A172-45F5-A474-A751B668C768}" srcId="{FA3E744F-D8E3-4ADC-98BD-CC229A058C91}" destId="{BFE64FB2-9910-4E30-965B-A9BBC44E6B20}" srcOrd="1" destOrd="0" parTransId="{18D774B9-ED0B-4B33-9679-555BC04BE1AA}" sibTransId="{397059D1-6B27-4828-B19F-2C6920C786FC}"/>
    <dgm:cxn modelId="{7D8BCEEB-E984-492A-9959-694891F356F0}" type="presOf" srcId="{2119672C-57DE-41AC-AD50-B02BCA9C4623}" destId="{6C8A3FA4-BA15-4ABB-984E-0203A92B2BCB}" srcOrd="0" destOrd="0" presId="urn:microsoft.com/office/officeart/2008/layout/HexagonCluster"/>
    <dgm:cxn modelId="{E3D4CBBF-73B7-47CB-B141-3FF10E5DF264}" type="presParOf" srcId="{0FC66C76-90A7-44F3-9810-8110E2D5418D}" destId="{A067C329-2074-47AD-88D0-3509E8DF0E1A}" srcOrd="0" destOrd="0" presId="urn:microsoft.com/office/officeart/2008/layout/HexagonCluster"/>
    <dgm:cxn modelId="{A596CFDB-4EF8-4115-B579-EEFF40B0F5E9}" type="presParOf" srcId="{A067C329-2074-47AD-88D0-3509E8DF0E1A}" destId="{8E9AB19B-0991-4893-92F3-5F25FFA60038}" srcOrd="0" destOrd="0" presId="urn:microsoft.com/office/officeart/2008/layout/HexagonCluster"/>
    <dgm:cxn modelId="{EE9FCA87-9E19-482C-9977-59854708B325}" type="presParOf" srcId="{0FC66C76-90A7-44F3-9810-8110E2D5418D}" destId="{76461942-5143-461C-A588-66DCB9E59A83}" srcOrd="1" destOrd="0" presId="urn:microsoft.com/office/officeart/2008/layout/HexagonCluster"/>
    <dgm:cxn modelId="{57767D19-7100-4697-A1A7-4552C6F15D83}" type="presParOf" srcId="{76461942-5143-461C-A588-66DCB9E59A83}" destId="{94B90A84-2A01-4DA6-B09D-4354E1594668}" srcOrd="0" destOrd="0" presId="urn:microsoft.com/office/officeart/2008/layout/HexagonCluster"/>
    <dgm:cxn modelId="{2AE7AEDD-9D32-491B-A476-6344EF770279}" type="presParOf" srcId="{0FC66C76-90A7-44F3-9810-8110E2D5418D}" destId="{4589DC8B-221D-4E2F-A262-BB7985F725D9}" srcOrd="2" destOrd="0" presId="urn:microsoft.com/office/officeart/2008/layout/HexagonCluster"/>
    <dgm:cxn modelId="{F3742360-5085-40CD-978D-A56570FB9C79}" type="presParOf" srcId="{4589DC8B-221D-4E2F-A262-BB7985F725D9}" destId="{62F1D880-B987-4FAF-B030-C04D645EDF8F}" srcOrd="0" destOrd="0" presId="urn:microsoft.com/office/officeart/2008/layout/HexagonCluster"/>
    <dgm:cxn modelId="{AEDC971C-21EE-421D-B17B-AEE304D81175}" type="presParOf" srcId="{0FC66C76-90A7-44F3-9810-8110E2D5418D}" destId="{03ED9F52-5885-4757-B412-5DC3A5DC3FA8}" srcOrd="3" destOrd="0" presId="urn:microsoft.com/office/officeart/2008/layout/HexagonCluster"/>
    <dgm:cxn modelId="{F3FD4093-5EC5-4A5B-BD93-3B0CBD3D577C}" type="presParOf" srcId="{03ED9F52-5885-4757-B412-5DC3A5DC3FA8}" destId="{61BF51EB-E6BC-4EAD-9C7D-F2EFAF59EB33}" srcOrd="0" destOrd="0" presId="urn:microsoft.com/office/officeart/2008/layout/HexagonCluster"/>
    <dgm:cxn modelId="{61C6DF2E-1231-46F4-AAC9-B7174EDA9A5A}" type="presParOf" srcId="{0FC66C76-90A7-44F3-9810-8110E2D5418D}" destId="{5A10869A-F506-449A-AA6E-DCAE0D2F2D78}" srcOrd="4" destOrd="0" presId="urn:microsoft.com/office/officeart/2008/layout/HexagonCluster"/>
    <dgm:cxn modelId="{3DFFC11C-E735-4041-B1E6-66C809E263D6}" type="presParOf" srcId="{5A10869A-F506-449A-AA6E-DCAE0D2F2D78}" destId="{B0A7A7F6-CA25-4471-9103-5F083582129B}" srcOrd="0" destOrd="0" presId="urn:microsoft.com/office/officeart/2008/layout/HexagonCluster"/>
    <dgm:cxn modelId="{43233B82-4495-43F7-9EAE-5DFAF47DBF39}" type="presParOf" srcId="{0FC66C76-90A7-44F3-9810-8110E2D5418D}" destId="{DB37C9C2-5E7E-4601-AD5F-1DDCBDD2756F}" srcOrd="5" destOrd="0" presId="urn:microsoft.com/office/officeart/2008/layout/HexagonCluster"/>
    <dgm:cxn modelId="{75294F4E-6F12-4378-BAD4-710D290C4BF9}" type="presParOf" srcId="{DB37C9C2-5E7E-4601-AD5F-1DDCBDD2756F}" destId="{91933A73-2E44-42F7-8A2E-6D4CE1AD8341}" srcOrd="0" destOrd="0" presId="urn:microsoft.com/office/officeart/2008/layout/HexagonCluster"/>
    <dgm:cxn modelId="{82034CF6-2AC9-4BF8-9CF2-53E3F4570207}" type="presParOf" srcId="{0FC66C76-90A7-44F3-9810-8110E2D5418D}" destId="{D734CFDC-87DB-498F-A9B9-7F05787FEA68}" srcOrd="6" destOrd="0" presId="urn:microsoft.com/office/officeart/2008/layout/HexagonCluster"/>
    <dgm:cxn modelId="{9DD6EB58-584C-4B23-B8B1-D6310ADE23A1}" type="presParOf" srcId="{D734CFDC-87DB-498F-A9B9-7F05787FEA68}" destId="{484A5D05-F7F7-4A94-98DD-F99ABC82A47B}" srcOrd="0" destOrd="0" presId="urn:microsoft.com/office/officeart/2008/layout/HexagonCluster"/>
    <dgm:cxn modelId="{01331105-5E2F-4A02-971E-2429ED017AB6}" type="presParOf" srcId="{0FC66C76-90A7-44F3-9810-8110E2D5418D}" destId="{3519CE88-5B12-4CED-8C8B-06387B6A1755}" srcOrd="7" destOrd="0" presId="urn:microsoft.com/office/officeart/2008/layout/HexagonCluster"/>
    <dgm:cxn modelId="{7264B91E-2077-4D24-ADDB-DB4629A94454}" type="presParOf" srcId="{3519CE88-5B12-4CED-8C8B-06387B6A1755}" destId="{81FB6A93-CA44-4465-8EF4-EA43B2B3EF2B}" srcOrd="0" destOrd="0" presId="urn:microsoft.com/office/officeart/2008/layout/HexagonCluster"/>
    <dgm:cxn modelId="{176E136D-6F7E-4EC1-9AE0-BCD0FD570DB3}" type="presParOf" srcId="{0FC66C76-90A7-44F3-9810-8110E2D5418D}" destId="{594E33E5-21AB-493C-A62C-3C6096686839}" srcOrd="8" destOrd="0" presId="urn:microsoft.com/office/officeart/2008/layout/HexagonCluster"/>
    <dgm:cxn modelId="{600DBD7F-35FC-42A7-920C-B5448A6C85AF}" type="presParOf" srcId="{594E33E5-21AB-493C-A62C-3C6096686839}" destId="{C4C430E4-A15F-4629-B918-6AF5D2C08510}" srcOrd="0" destOrd="0" presId="urn:microsoft.com/office/officeart/2008/layout/HexagonCluster"/>
    <dgm:cxn modelId="{35C7DB32-B373-46C6-A58B-C2DD82E0D0F6}" type="presParOf" srcId="{0FC66C76-90A7-44F3-9810-8110E2D5418D}" destId="{F59413AF-DECB-4BD8-AD1D-1CC5F946DBCE}" srcOrd="9" destOrd="0" presId="urn:microsoft.com/office/officeart/2008/layout/HexagonCluster"/>
    <dgm:cxn modelId="{748792DF-0363-4170-BD5D-C858378E8FBC}" type="presParOf" srcId="{F59413AF-DECB-4BD8-AD1D-1CC5F946DBCE}" destId="{327052E2-E81F-4085-825D-8C9B6A5C8820}" srcOrd="0" destOrd="0" presId="urn:microsoft.com/office/officeart/2008/layout/HexagonCluster"/>
    <dgm:cxn modelId="{2D114B53-5491-4E98-BCE9-EA7823E2C10C}" type="presParOf" srcId="{0FC66C76-90A7-44F3-9810-8110E2D5418D}" destId="{EB988EB4-DB9A-4314-9922-869283EECED5}" srcOrd="10" destOrd="0" presId="urn:microsoft.com/office/officeart/2008/layout/HexagonCluster"/>
    <dgm:cxn modelId="{522FC3AB-547D-4D4B-A47E-9F060DBE207F}" type="presParOf" srcId="{EB988EB4-DB9A-4314-9922-869283EECED5}" destId="{6C8A3FA4-BA15-4ABB-984E-0203A92B2BCB}" srcOrd="0" destOrd="0" presId="urn:microsoft.com/office/officeart/2008/layout/HexagonCluster"/>
    <dgm:cxn modelId="{EAA6692F-0D4C-4E47-829F-85F8B9FFD3A3}" type="presParOf" srcId="{0FC66C76-90A7-44F3-9810-8110E2D5418D}" destId="{B26479A7-4BD8-42CB-90C0-8E4BAF69FC26}" srcOrd="11" destOrd="0" presId="urn:microsoft.com/office/officeart/2008/layout/HexagonCluster"/>
    <dgm:cxn modelId="{D16B9FB3-177A-4C8D-BB47-2A2072B2586F}" type="presParOf" srcId="{B26479A7-4BD8-42CB-90C0-8E4BAF69FC26}" destId="{08BDE7A1-7EA5-4700-8858-AB2F643365F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F49B4-07BA-4D81-8850-98CDD82037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FF04DB7-CA0E-4875-9D91-E2154893309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MX" b="1" dirty="0">
              <a:latin typeface="Arial Rounded MT Bold" panose="020F0704030504030204" pitchFamily="34" charset="0"/>
            </a:rPr>
            <a:t>Interinstitucional</a:t>
          </a:r>
        </a:p>
      </dgm:t>
    </dgm:pt>
    <dgm:pt modelId="{A7E3AA2B-DA59-40C1-A229-C087FA9D2020}" type="parTrans" cxnId="{5944AB79-927C-4ECF-91E2-D3DEF523D5A0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B368542C-1B5F-44D4-9E8B-69943B3ADE4F}" type="sibTrans" cxnId="{5944AB79-927C-4ECF-91E2-D3DEF523D5A0}">
      <dgm:prSet/>
      <dgm:spPr>
        <a:noFill/>
      </dgm:spPr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593003F3-90CC-4943-A2CC-B97A6C106FB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MX" sz="2400" b="1" dirty="0">
              <a:latin typeface="Arial Rounded MT Bold" panose="020F0704030504030204" pitchFamily="34" charset="0"/>
            </a:rPr>
            <a:t>Intersectorial</a:t>
          </a:r>
          <a:r>
            <a:rPr lang="es-MX" sz="2200" b="1" dirty="0">
              <a:latin typeface="Arial Rounded MT Bold" panose="020F0704030504030204" pitchFamily="34" charset="0"/>
            </a:rPr>
            <a:t> </a:t>
          </a:r>
        </a:p>
      </dgm:t>
    </dgm:pt>
    <dgm:pt modelId="{2DCC04CD-F37F-462F-B8B2-1D042226B890}" type="parTrans" cxnId="{5549EED0-DB89-49C0-98E0-41524D9C4549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7CFC531A-35A6-48DB-A546-C71C13D8A6A7}" type="sibTrans" cxnId="{5549EED0-DB89-49C0-98E0-41524D9C4549}">
      <dgm:prSet/>
      <dgm:spPr>
        <a:noFill/>
      </dgm:spPr>
      <dgm:t>
        <a:bodyPr/>
        <a:lstStyle/>
        <a:p>
          <a:endParaRPr lang="es-MX" dirty="0">
            <a:latin typeface="Arial Rounded MT Bold" panose="020F0704030504030204" pitchFamily="34" charset="0"/>
          </a:endParaRPr>
        </a:p>
      </dgm:t>
    </dgm:pt>
    <dgm:pt modelId="{512412A3-3342-464D-BDD8-2C98C08A3BC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MX" sz="2400" b="1" dirty="0">
              <a:latin typeface="Arial Rounded MT Bold" panose="020F0704030504030204" pitchFamily="34" charset="0"/>
            </a:rPr>
            <a:t>Multidisciplinario </a:t>
          </a:r>
        </a:p>
      </dgm:t>
    </dgm:pt>
    <dgm:pt modelId="{D78A0134-231F-4D7D-A9B0-07AD35D4BA62}" type="parTrans" cxnId="{6E3512A2-8E6F-48D6-B574-924265124AB4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5BCE4EAD-E713-4AE4-B7F4-28DFCB6B3B98}" type="sibTrans" cxnId="{6E3512A2-8E6F-48D6-B574-924265124AB4}">
      <dgm:prSet/>
      <dgm:spPr/>
      <dgm:t>
        <a:bodyPr/>
        <a:lstStyle/>
        <a:p>
          <a:endParaRPr lang="es-MX">
            <a:latin typeface="Arial Rounded MT Bold" panose="020F0704030504030204" pitchFamily="34" charset="0"/>
          </a:endParaRPr>
        </a:p>
      </dgm:t>
    </dgm:pt>
    <dgm:pt modelId="{F4091708-2264-4ED5-AE3C-7C0100CF9F59}" type="pres">
      <dgm:prSet presAssocID="{AE2F49B4-07BA-4D81-8850-98CDD82037E7}" presName="Name0" presStyleCnt="0">
        <dgm:presLayoutVars>
          <dgm:dir/>
          <dgm:resizeHandles val="exact"/>
        </dgm:presLayoutVars>
      </dgm:prSet>
      <dgm:spPr/>
    </dgm:pt>
    <dgm:pt modelId="{22D92CC0-4E1F-4CB8-B3B9-482D0F69FD9C}" type="pres">
      <dgm:prSet presAssocID="{3FF04DB7-CA0E-4875-9D91-E2154893309B}" presName="node" presStyleLbl="node1" presStyleIdx="0" presStyleCnt="3" custLinFactNeighborX="7565">
        <dgm:presLayoutVars>
          <dgm:bulletEnabled val="1"/>
        </dgm:presLayoutVars>
      </dgm:prSet>
      <dgm:spPr/>
    </dgm:pt>
    <dgm:pt modelId="{1D19EC0C-632F-404B-9452-EA1333CE3BA6}" type="pres">
      <dgm:prSet presAssocID="{B368542C-1B5F-44D4-9E8B-69943B3ADE4F}" presName="sibTrans" presStyleLbl="sibTrans2D1" presStyleIdx="0" presStyleCnt="2" custLinFactNeighborX="-8564" custLinFactNeighborY="31027"/>
      <dgm:spPr/>
    </dgm:pt>
    <dgm:pt modelId="{C493AB9C-F58C-4A08-A1E7-597842A76579}" type="pres">
      <dgm:prSet presAssocID="{B368542C-1B5F-44D4-9E8B-69943B3ADE4F}" presName="connectorText" presStyleLbl="sibTrans2D1" presStyleIdx="0" presStyleCnt="2"/>
      <dgm:spPr/>
    </dgm:pt>
    <dgm:pt modelId="{7205D743-5D9B-4894-8454-46844B8B6C05}" type="pres">
      <dgm:prSet presAssocID="{593003F3-90CC-4943-A2CC-B97A6C106FBF}" presName="node" presStyleLbl="node1" presStyleIdx="1" presStyleCnt="3">
        <dgm:presLayoutVars>
          <dgm:bulletEnabled val="1"/>
        </dgm:presLayoutVars>
      </dgm:prSet>
      <dgm:spPr/>
    </dgm:pt>
    <dgm:pt modelId="{924F7D29-8D83-4C19-B16D-D96BC1CB3FFA}" type="pres">
      <dgm:prSet presAssocID="{7CFC531A-35A6-48DB-A546-C71C13D8A6A7}" presName="sibTrans" presStyleLbl="sibTrans2D1" presStyleIdx="1" presStyleCnt="2" custLinFactNeighborX="14273" custLinFactNeighborY="13945"/>
      <dgm:spPr/>
    </dgm:pt>
    <dgm:pt modelId="{6FF0A5D4-4BB2-4DD5-BA1A-23ACEDCA6BA4}" type="pres">
      <dgm:prSet presAssocID="{7CFC531A-35A6-48DB-A546-C71C13D8A6A7}" presName="connectorText" presStyleLbl="sibTrans2D1" presStyleIdx="1" presStyleCnt="2"/>
      <dgm:spPr/>
    </dgm:pt>
    <dgm:pt modelId="{BCE717F7-4F02-4585-A4AF-38813F5A2A8E}" type="pres">
      <dgm:prSet presAssocID="{512412A3-3342-464D-BDD8-2C98C08A3BC3}" presName="node" presStyleLbl="node1" presStyleIdx="2" presStyleCnt="3" custScaleX="110831">
        <dgm:presLayoutVars>
          <dgm:bulletEnabled val="1"/>
        </dgm:presLayoutVars>
      </dgm:prSet>
      <dgm:spPr/>
    </dgm:pt>
  </dgm:ptLst>
  <dgm:cxnLst>
    <dgm:cxn modelId="{A0527409-9FED-406E-B217-89A87C18AB28}" type="presOf" srcId="{3FF04DB7-CA0E-4875-9D91-E2154893309B}" destId="{22D92CC0-4E1F-4CB8-B3B9-482D0F69FD9C}" srcOrd="0" destOrd="0" presId="urn:microsoft.com/office/officeart/2005/8/layout/process1"/>
    <dgm:cxn modelId="{87D6AF0B-0300-4FC9-BA3F-E1F1C291BF8C}" type="presOf" srcId="{7CFC531A-35A6-48DB-A546-C71C13D8A6A7}" destId="{924F7D29-8D83-4C19-B16D-D96BC1CB3FFA}" srcOrd="0" destOrd="0" presId="urn:microsoft.com/office/officeart/2005/8/layout/process1"/>
    <dgm:cxn modelId="{5944AB79-927C-4ECF-91E2-D3DEF523D5A0}" srcId="{AE2F49B4-07BA-4D81-8850-98CDD82037E7}" destId="{3FF04DB7-CA0E-4875-9D91-E2154893309B}" srcOrd="0" destOrd="0" parTransId="{A7E3AA2B-DA59-40C1-A229-C087FA9D2020}" sibTransId="{B368542C-1B5F-44D4-9E8B-69943B3ADE4F}"/>
    <dgm:cxn modelId="{16646D84-89D5-49B6-87A9-19BD26D55D34}" type="presOf" srcId="{593003F3-90CC-4943-A2CC-B97A6C106FBF}" destId="{7205D743-5D9B-4894-8454-46844B8B6C05}" srcOrd="0" destOrd="0" presId="urn:microsoft.com/office/officeart/2005/8/layout/process1"/>
    <dgm:cxn modelId="{FD5D5F8E-B2AD-4BD9-A0DF-B8B0D164359D}" type="presOf" srcId="{512412A3-3342-464D-BDD8-2C98C08A3BC3}" destId="{BCE717F7-4F02-4585-A4AF-38813F5A2A8E}" srcOrd="0" destOrd="0" presId="urn:microsoft.com/office/officeart/2005/8/layout/process1"/>
    <dgm:cxn modelId="{6E3512A2-8E6F-48D6-B574-924265124AB4}" srcId="{AE2F49B4-07BA-4D81-8850-98CDD82037E7}" destId="{512412A3-3342-464D-BDD8-2C98C08A3BC3}" srcOrd="2" destOrd="0" parTransId="{D78A0134-231F-4D7D-A9B0-07AD35D4BA62}" sibTransId="{5BCE4EAD-E713-4AE4-B7F4-28DFCB6B3B98}"/>
    <dgm:cxn modelId="{066F55A9-A82C-473E-AEA1-1E458F943D1A}" type="presOf" srcId="{B368542C-1B5F-44D4-9E8B-69943B3ADE4F}" destId="{1D19EC0C-632F-404B-9452-EA1333CE3BA6}" srcOrd="0" destOrd="0" presId="urn:microsoft.com/office/officeart/2005/8/layout/process1"/>
    <dgm:cxn modelId="{3B2F08B9-0D75-4523-998E-5104B8C61579}" type="presOf" srcId="{B368542C-1B5F-44D4-9E8B-69943B3ADE4F}" destId="{C493AB9C-F58C-4A08-A1E7-597842A76579}" srcOrd="1" destOrd="0" presId="urn:microsoft.com/office/officeart/2005/8/layout/process1"/>
    <dgm:cxn modelId="{39152EC8-56E6-4975-B434-F9D75A003DD0}" type="presOf" srcId="{AE2F49B4-07BA-4D81-8850-98CDD82037E7}" destId="{F4091708-2264-4ED5-AE3C-7C0100CF9F59}" srcOrd="0" destOrd="0" presId="urn:microsoft.com/office/officeart/2005/8/layout/process1"/>
    <dgm:cxn modelId="{5549EED0-DB89-49C0-98E0-41524D9C4549}" srcId="{AE2F49B4-07BA-4D81-8850-98CDD82037E7}" destId="{593003F3-90CC-4943-A2CC-B97A6C106FBF}" srcOrd="1" destOrd="0" parTransId="{2DCC04CD-F37F-462F-B8B2-1D042226B890}" sibTransId="{7CFC531A-35A6-48DB-A546-C71C13D8A6A7}"/>
    <dgm:cxn modelId="{C9DDE0D3-29BA-4E91-9F70-B585CE8CAD4A}" type="presOf" srcId="{7CFC531A-35A6-48DB-A546-C71C13D8A6A7}" destId="{6FF0A5D4-4BB2-4DD5-BA1A-23ACEDCA6BA4}" srcOrd="1" destOrd="0" presId="urn:microsoft.com/office/officeart/2005/8/layout/process1"/>
    <dgm:cxn modelId="{83DC5CC3-11F4-486B-8B00-0C44038EAA85}" type="presParOf" srcId="{F4091708-2264-4ED5-AE3C-7C0100CF9F59}" destId="{22D92CC0-4E1F-4CB8-B3B9-482D0F69FD9C}" srcOrd="0" destOrd="0" presId="urn:microsoft.com/office/officeart/2005/8/layout/process1"/>
    <dgm:cxn modelId="{24335A88-C8B3-4F26-899D-14F00EF29FE7}" type="presParOf" srcId="{F4091708-2264-4ED5-AE3C-7C0100CF9F59}" destId="{1D19EC0C-632F-404B-9452-EA1333CE3BA6}" srcOrd="1" destOrd="0" presId="urn:microsoft.com/office/officeart/2005/8/layout/process1"/>
    <dgm:cxn modelId="{82043097-3A61-4732-9D0D-68B9C41E7181}" type="presParOf" srcId="{1D19EC0C-632F-404B-9452-EA1333CE3BA6}" destId="{C493AB9C-F58C-4A08-A1E7-597842A76579}" srcOrd="0" destOrd="0" presId="urn:microsoft.com/office/officeart/2005/8/layout/process1"/>
    <dgm:cxn modelId="{E2C7997D-7BF2-4FCB-9732-CD48626D5AC2}" type="presParOf" srcId="{F4091708-2264-4ED5-AE3C-7C0100CF9F59}" destId="{7205D743-5D9B-4894-8454-46844B8B6C05}" srcOrd="2" destOrd="0" presId="urn:microsoft.com/office/officeart/2005/8/layout/process1"/>
    <dgm:cxn modelId="{4AC96973-2384-472D-80B1-88345B407CF6}" type="presParOf" srcId="{F4091708-2264-4ED5-AE3C-7C0100CF9F59}" destId="{924F7D29-8D83-4C19-B16D-D96BC1CB3FFA}" srcOrd="3" destOrd="0" presId="urn:microsoft.com/office/officeart/2005/8/layout/process1"/>
    <dgm:cxn modelId="{E63AE6DD-057E-4530-B6F0-25CBF15CA384}" type="presParOf" srcId="{924F7D29-8D83-4C19-B16D-D96BC1CB3FFA}" destId="{6FF0A5D4-4BB2-4DD5-BA1A-23ACEDCA6BA4}" srcOrd="0" destOrd="0" presId="urn:microsoft.com/office/officeart/2005/8/layout/process1"/>
    <dgm:cxn modelId="{FC029B3D-C726-4148-9540-4D23F7182A34}" type="presParOf" srcId="{F4091708-2264-4ED5-AE3C-7C0100CF9F59}" destId="{BCE717F7-4F02-4585-A4AF-38813F5A2A8E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6208-6DF7-4B8A-B894-63957AE78D80}">
      <dsp:nvSpPr>
        <dsp:cNvPr id="0" name=""/>
        <dsp:cNvSpPr/>
      </dsp:nvSpPr>
      <dsp:spPr>
        <a:xfrm rot="10800000">
          <a:off x="1696822" y="466568"/>
          <a:ext cx="8270590" cy="1622578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316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Arial Rounded MT Bold" panose="020F0704030504030204" pitchFamily="34" charset="0"/>
            </a:rPr>
            <a:t>390,089 </a:t>
          </a:r>
          <a:r>
            <a:rPr lang="es-MX" sz="3200" b="0" kern="1200" dirty="0">
              <a:latin typeface="Arial Rounded MT Bold" panose="020F0704030504030204" pitchFamily="34" charset="0"/>
            </a:rPr>
            <a:t>nacimientos correspondieron a madres de entre 10 y 19 años (17.5%)</a:t>
          </a:r>
        </a:p>
      </dsp:txBody>
      <dsp:txXfrm rot="10800000">
        <a:off x="2102466" y="466568"/>
        <a:ext cx="7864946" cy="1622578"/>
      </dsp:txXfrm>
    </dsp:sp>
    <dsp:sp modelId="{6B4F2793-4478-43EA-B487-E8521772F029}">
      <dsp:nvSpPr>
        <dsp:cNvPr id="0" name=""/>
        <dsp:cNvSpPr/>
      </dsp:nvSpPr>
      <dsp:spPr>
        <a:xfrm>
          <a:off x="1038239" y="194119"/>
          <a:ext cx="2118423" cy="21184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BBEB5-57C1-4AAE-96B4-C41966222BE3}">
      <dsp:nvSpPr>
        <dsp:cNvPr id="0" name=""/>
        <dsp:cNvSpPr/>
      </dsp:nvSpPr>
      <dsp:spPr>
        <a:xfrm rot="10800000">
          <a:off x="1323322" y="2939696"/>
          <a:ext cx="8698944" cy="176885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316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Arial Rounded MT Bold" panose="020F0704030504030204" pitchFamily="34" charset="0"/>
            </a:rPr>
            <a:t>Nacimientos registrados en 2017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latin typeface="Arial Rounded MT Bold" panose="020F0704030504030204" pitchFamily="34" charset="0"/>
            </a:rPr>
            <a:t>10 a 14 años: 9,748</a:t>
          </a:r>
          <a:endParaRPr lang="es-ES" sz="3100" b="1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latin typeface="Arial Rounded MT Bold" panose="020F0704030504030204" pitchFamily="34" charset="0"/>
            </a:rPr>
            <a:t>15 a 19 años: 380,341</a:t>
          </a:r>
          <a:endParaRPr lang="es-ES" sz="3100" b="1" kern="1200" dirty="0">
            <a:latin typeface="Arial Rounded MT Bold" panose="020F0704030504030204" pitchFamily="34" charset="0"/>
          </a:endParaRPr>
        </a:p>
      </dsp:txBody>
      <dsp:txXfrm rot="10800000">
        <a:off x="1765536" y="2939696"/>
        <a:ext cx="8256730" cy="1768858"/>
      </dsp:txXfrm>
    </dsp:sp>
    <dsp:sp modelId="{753CBA84-8F1F-4EF8-8194-7F7E2AFF5482}">
      <dsp:nvSpPr>
        <dsp:cNvPr id="0" name=""/>
        <dsp:cNvSpPr/>
      </dsp:nvSpPr>
      <dsp:spPr>
        <a:xfrm>
          <a:off x="888707" y="2791107"/>
          <a:ext cx="1995227" cy="19952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36CBD-5F1B-489A-A3D4-E216746C098A}">
      <dsp:nvSpPr>
        <dsp:cNvPr id="0" name=""/>
        <dsp:cNvSpPr/>
      </dsp:nvSpPr>
      <dsp:spPr>
        <a:xfrm>
          <a:off x="5973645" y="2691756"/>
          <a:ext cx="1954053" cy="1612070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solidFill>
                <a:schemeClr val="bg1"/>
              </a:solidFill>
            </a:rPr>
            <a:t>Principales acciones realizadas</a:t>
          </a:r>
        </a:p>
      </dsp:txBody>
      <dsp:txXfrm>
        <a:off x="6259809" y="2927838"/>
        <a:ext cx="1381725" cy="1139906"/>
      </dsp:txXfrm>
    </dsp:sp>
    <dsp:sp modelId="{BF9DBBE9-EBBE-4AC8-97EA-1CE8410CCA77}">
      <dsp:nvSpPr>
        <dsp:cNvPr id="0" name=""/>
        <dsp:cNvSpPr/>
      </dsp:nvSpPr>
      <dsp:spPr>
        <a:xfrm rot="16200000">
          <a:off x="6622896" y="1782063"/>
          <a:ext cx="655551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6715836" y="1998923"/>
        <a:ext cx="469671" cy="371761"/>
      </dsp:txXfrm>
    </dsp:sp>
    <dsp:sp modelId="{F4D0C4AA-F6F7-4DD4-8A9C-14CF0126202F}">
      <dsp:nvSpPr>
        <dsp:cNvPr id="0" name=""/>
        <dsp:cNvSpPr/>
      </dsp:nvSpPr>
      <dsp:spPr>
        <a:xfrm>
          <a:off x="6221729" y="-3020"/>
          <a:ext cx="1457885" cy="145788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GIPEA</a:t>
          </a:r>
        </a:p>
      </dsp:txBody>
      <dsp:txXfrm>
        <a:off x="6435231" y="210482"/>
        <a:ext cx="1030881" cy="1030881"/>
      </dsp:txXfrm>
    </dsp:sp>
    <dsp:sp modelId="{4D011235-C2E8-4F61-B1B9-684E18CE44EB}">
      <dsp:nvSpPr>
        <dsp:cNvPr id="0" name=""/>
        <dsp:cNvSpPr/>
      </dsp:nvSpPr>
      <dsp:spPr>
        <a:xfrm rot="18600000">
          <a:off x="7556860" y="2127216"/>
          <a:ext cx="567814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7587284" y="2316382"/>
        <a:ext cx="397470" cy="371761"/>
      </dsp:txXfrm>
    </dsp:sp>
    <dsp:sp modelId="{9968224D-391A-4120-88B3-8F94E139E9E8}">
      <dsp:nvSpPr>
        <dsp:cNvPr id="0" name=""/>
        <dsp:cNvSpPr/>
      </dsp:nvSpPr>
      <dsp:spPr>
        <a:xfrm>
          <a:off x="7840424" y="572980"/>
          <a:ext cx="1783941" cy="160287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Capacitación y formación de recursos humanos SSRA</a:t>
          </a:r>
        </a:p>
      </dsp:txBody>
      <dsp:txXfrm>
        <a:off x="8101676" y="807715"/>
        <a:ext cx="1261437" cy="1133402"/>
      </dsp:txXfrm>
    </dsp:sp>
    <dsp:sp modelId="{CAEDB5C0-0A10-4B59-9864-1096FA02CABF}">
      <dsp:nvSpPr>
        <dsp:cNvPr id="0" name=""/>
        <dsp:cNvSpPr/>
      </dsp:nvSpPr>
      <dsp:spPr>
        <a:xfrm rot="21000000">
          <a:off x="8134218" y="2929174"/>
          <a:ext cx="568551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8135514" y="3067903"/>
        <a:ext cx="397986" cy="371761"/>
      </dsp:txXfrm>
    </dsp:sp>
    <dsp:sp modelId="{3C82DBE4-CCC8-45EC-BAD8-1867A7D9E2F1}">
      <dsp:nvSpPr>
        <dsp:cNvPr id="0" name=""/>
        <dsp:cNvSpPr/>
      </dsp:nvSpPr>
      <dsp:spPr>
        <a:xfrm>
          <a:off x="8951487" y="2287518"/>
          <a:ext cx="1457885" cy="1457885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Evaluación y seguimiento (Sistema de Información)</a:t>
          </a:r>
        </a:p>
      </dsp:txBody>
      <dsp:txXfrm>
        <a:off x="9164989" y="2501020"/>
        <a:ext cx="1030881" cy="1030881"/>
      </dsp:txXfrm>
    </dsp:sp>
    <dsp:sp modelId="{D1773BBB-53A1-4FB4-BA8C-98A1BE1A4DD2}">
      <dsp:nvSpPr>
        <dsp:cNvPr id="0" name=""/>
        <dsp:cNvSpPr/>
      </dsp:nvSpPr>
      <dsp:spPr>
        <a:xfrm rot="1800000">
          <a:off x="7904979" y="3890781"/>
          <a:ext cx="525926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7915548" y="3975257"/>
        <a:ext cx="368148" cy="371761"/>
      </dsp:txXfrm>
    </dsp:sp>
    <dsp:sp modelId="{25020F88-FF47-4215-8778-E53C8D7EECF3}">
      <dsp:nvSpPr>
        <dsp:cNvPr id="0" name=""/>
        <dsp:cNvSpPr/>
      </dsp:nvSpPr>
      <dsp:spPr>
        <a:xfrm>
          <a:off x="8479438" y="4072871"/>
          <a:ext cx="1743485" cy="1621708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Compra centralizada de anticonceptivos (Abasto de Servicios Amigables)</a:t>
          </a:r>
        </a:p>
      </dsp:txBody>
      <dsp:txXfrm>
        <a:off x="8734765" y="4310365"/>
        <a:ext cx="1232831" cy="1146720"/>
      </dsp:txXfrm>
    </dsp:sp>
    <dsp:sp modelId="{7848FF27-F399-47CE-BEAF-BA306C93AE9F}">
      <dsp:nvSpPr>
        <dsp:cNvPr id="0" name=""/>
        <dsp:cNvSpPr/>
      </dsp:nvSpPr>
      <dsp:spPr>
        <a:xfrm rot="4261092">
          <a:off x="7107493" y="4433395"/>
          <a:ext cx="543127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7162463" y="4480276"/>
        <a:ext cx="380189" cy="371761"/>
      </dsp:txXfrm>
    </dsp:sp>
    <dsp:sp modelId="{32C05F7F-7AB7-4993-AB1E-4FD4F574C95E}">
      <dsp:nvSpPr>
        <dsp:cNvPr id="0" name=""/>
        <dsp:cNvSpPr/>
      </dsp:nvSpPr>
      <dsp:spPr>
        <a:xfrm>
          <a:off x="6950253" y="5209980"/>
          <a:ext cx="1693013" cy="149513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Salud en tu Escuela</a:t>
          </a:r>
          <a:endParaRPr lang="es-MX" sz="1400" b="1" i="0" kern="1200" dirty="0">
            <a:solidFill>
              <a:schemeClr val="tx1"/>
            </a:solidFill>
          </a:endParaRPr>
        </a:p>
      </dsp:txBody>
      <dsp:txXfrm>
        <a:off x="7198189" y="5428937"/>
        <a:ext cx="1197141" cy="1057220"/>
      </dsp:txXfrm>
    </dsp:sp>
    <dsp:sp modelId="{099D6BA7-795F-4FA3-8DE2-2B8129DEFA15}">
      <dsp:nvSpPr>
        <dsp:cNvPr id="0" name=""/>
        <dsp:cNvSpPr/>
      </dsp:nvSpPr>
      <dsp:spPr>
        <a:xfrm rot="6631008">
          <a:off x="6202108" y="4438886"/>
          <a:ext cx="560911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6315733" y="4484006"/>
        <a:ext cx="392638" cy="371761"/>
      </dsp:txXfrm>
    </dsp:sp>
    <dsp:sp modelId="{0567A2CF-20B6-4E07-A805-9261F23F5A22}">
      <dsp:nvSpPr>
        <dsp:cNvPr id="0" name=""/>
        <dsp:cNvSpPr/>
      </dsp:nvSpPr>
      <dsp:spPr>
        <a:xfrm>
          <a:off x="5220263" y="5218324"/>
          <a:ext cx="1615279" cy="1490644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Promoción y difusión</a:t>
          </a:r>
        </a:p>
      </dsp:txBody>
      <dsp:txXfrm>
        <a:off x="5456815" y="5436624"/>
        <a:ext cx="1142175" cy="1054044"/>
      </dsp:txXfrm>
    </dsp:sp>
    <dsp:sp modelId="{AB2FD809-D879-4F08-B425-F9B622521A52}">
      <dsp:nvSpPr>
        <dsp:cNvPr id="0" name=""/>
        <dsp:cNvSpPr/>
      </dsp:nvSpPr>
      <dsp:spPr>
        <a:xfrm rot="9133140">
          <a:off x="5495309" y="3827601"/>
          <a:ext cx="482514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5631721" y="3917787"/>
        <a:ext cx="337760" cy="371761"/>
      </dsp:txXfrm>
    </dsp:sp>
    <dsp:sp modelId="{6437A2D3-F81A-48C0-AD88-A54AAF585848}">
      <dsp:nvSpPr>
        <dsp:cNvPr id="0" name=""/>
        <dsp:cNvSpPr/>
      </dsp:nvSpPr>
      <dsp:spPr>
        <a:xfrm>
          <a:off x="3577712" y="3948856"/>
          <a:ext cx="1875511" cy="166368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Anticoncepción </a:t>
          </a:r>
          <a:r>
            <a:rPr lang="es-MX" sz="1500" b="1" kern="1200" dirty="0" err="1"/>
            <a:t>Postevento</a:t>
          </a:r>
          <a:r>
            <a:rPr lang="es-MX" sz="1500" b="1" kern="1200" dirty="0"/>
            <a:t> Obstétrico</a:t>
          </a:r>
        </a:p>
      </dsp:txBody>
      <dsp:txXfrm>
        <a:off x="3852374" y="4192496"/>
        <a:ext cx="1326187" cy="1176400"/>
      </dsp:txXfrm>
    </dsp:sp>
    <dsp:sp modelId="{C5D88E42-0A2D-4424-BC03-BCA5848A3B43}">
      <dsp:nvSpPr>
        <dsp:cNvPr id="0" name=""/>
        <dsp:cNvSpPr/>
      </dsp:nvSpPr>
      <dsp:spPr>
        <a:xfrm rot="11400000">
          <a:off x="5310528" y="2941870"/>
          <a:ext cx="488653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5456010" y="3078518"/>
        <a:ext cx="342057" cy="371761"/>
      </dsp:txXfrm>
    </dsp:sp>
    <dsp:sp modelId="{85D87197-8509-4441-9478-7E83091AAE2D}">
      <dsp:nvSpPr>
        <dsp:cNvPr id="0" name=""/>
        <dsp:cNvSpPr/>
      </dsp:nvSpPr>
      <dsp:spPr>
        <a:xfrm>
          <a:off x="3337173" y="2243096"/>
          <a:ext cx="1767482" cy="1546729"/>
        </a:xfrm>
        <a:prstGeom prst="ellipse">
          <a:avLst/>
        </a:prstGeom>
        <a:solidFill>
          <a:srgbClr val="66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</a:rPr>
            <a:t>Focalización de acciones (200 municipios)</a:t>
          </a:r>
        </a:p>
      </dsp:txBody>
      <dsp:txXfrm>
        <a:off x="3596015" y="2469609"/>
        <a:ext cx="1249798" cy="1093703"/>
      </dsp:txXfrm>
    </dsp:sp>
    <dsp:sp modelId="{446744B6-DE72-4498-B639-30396CC95CB8}">
      <dsp:nvSpPr>
        <dsp:cNvPr id="0" name=""/>
        <dsp:cNvSpPr/>
      </dsp:nvSpPr>
      <dsp:spPr>
        <a:xfrm rot="13800000">
          <a:off x="5715281" y="2087670"/>
          <a:ext cx="624226" cy="61960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5867962" y="2282786"/>
        <a:ext cx="438346" cy="371761"/>
      </dsp:txXfrm>
    </dsp:sp>
    <dsp:sp modelId="{D37C9255-5BB2-42D1-93B2-EF48D7DE5D00}">
      <dsp:nvSpPr>
        <dsp:cNvPr id="0" name=""/>
        <dsp:cNvSpPr/>
      </dsp:nvSpPr>
      <dsp:spPr>
        <a:xfrm>
          <a:off x="4440007" y="645474"/>
          <a:ext cx="1457885" cy="1457885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bg1"/>
              </a:solidFill>
            </a:rPr>
            <a:t>Servicios Amigables</a:t>
          </a:r>
        </a:p>
      </dsp:txBody>
      <dsp:txXfrm>
        <a:off x="4653509" y="858976"/>
        <a:ext cx="1030881" cy="1030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2C6C-0940-4432-B664-596AF7D2F22A}">
      <dsp:nvSpPr>
        <dsp:cNvPr id="0" name=""/>
        <dsp:cNvSpPr/>
      </dsp:nvSpPr>
      <dsp:spPr>
        <a:xfrm>
          <a:off x="2881427" y="1407"/>
          <a:ext cx="4322141" cy="761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>
              <a:latin typeface="Arial Rounded MT Bold" panose="020F0704030504030204" pitchFamily="34" charset="0"/>
            </a:rPr>
            <a:t>924.2 millones de pesos </a:t>
          </a:r>
          <a:endParaRPr lang="es-MX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>
              <a:latin typeface="Arial Rounded MT Bold" panose="020F0704030504030204" pitchFamily="34" charset="0"/>
            </a:rPr>
            <a:t>10 claves</a:t>
          </a:r>
          <a:endParaRPr lang="es-MX" sz="2000" b="1" kern="1200" dirty="0">
            <a:latin typeface="Arial Rounded MT Bold" panose="020F0704030504030204" pitchFamily="34" charset="0"/>
          </a:endParaRPr>
        </a:p>
      </dsp:txBody>
      <dsp:txXfrm>
        <a:off x="2881427" y="96654"/>
        <a:ext cx="4036399" cy="571484"/>
      </dsp:txXfrm>
    </dsp:sp>
    <dsp:sp modelId="{F6727DBA-C2A8-4B72-AAFF-98CE10FD4C88}">
      <dsp:nvSpPr>
        <dsp:cNvPr id="0" name=""/>
        <dsp:cNvSpPr/>
      </dsp:nvSpPr>
      <dsp:spPr>
        <a:xfrm>
          <a:off x="0" y="447"/>
          <a:ext cx="2881427" cy="76197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3600" b="1" kern="1200" dirty="0">
              <a:latin typeface="Arial Rounded MT Bold" panose="020F0704030504030204" pitchFamily="34" charset="0"/>
            </a:rPr>
            <a:t>2014</a:t>
          </a:r>
        </a:p>
      </dsp:txBody>
      <dsp:txXfrm>
        <a:off x="37197" y="37644"/>
        <a:ext cx="2807033" cy="687584"/>
      </dsp:txXfrm>
    </dsp:sp>
    <dsp:sp modelId="{7050309E-786D-423C-A205-D5024E884E36}">
      <dsp:nvSpPr>
        <dsp:cNvPr id="0" name=""/>
        <dsp:cNvSpPr/>
      </dsp:nvSpPr>
      <dsp:spPr>
        <a:xfrm>
          <a:off x="2881427" y="839583"/>
          <a:ext cx="4322141" cy="761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>
              <a:latin typeface="Arial Rounded MT Bold" panose="020F0704030504030204" pitchFamily="34" charset="0"/>
            </a:rPr>
            <a:t>763.9 millones de pesos</a:t>
          </a:r>
          <a:endParaRPr lang="es-MX" sz="2000" b="1" kern="1200" dirty="0">
            <a:latin typeface="Arial Rounded MT Bold" panose="020F07040305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>
              <a:latin typeface="Arial Rounded MT Bold" panose="020F0704030504030204" pitchFamily="34" charset="0"/>
            </a:rPr>
            <a:t>12 claves</a:t>
          </a:r>
          <a:endParaRPr lang="es-MX" sz="2000" b="1" kern="1200" dirty="0">
            <a:latin typeface="Arial Rounded MT Bold" panose="020F0704030504030204" pitchFamily="34" charset="0"/>
          </a:endParaRPr>
        </a:p>
      </dsp:txBody>
      <dsp:txXfrm>
        <a:off x="2881427" y="934830"/>
        <a:ext cx="4036399" cy="571484"/>
      </dsp:txXfrm>
    </dsp:sp>
    <dsp:sp modelId="{CA717461-92C2-4770-B165-E6D3E939363D}">
      <dsp:nvSpPr>
        <dsp:cNvPr id="0" name=""/>
        <dsp:cNvSpPr/>
      </dsp:nvSpPr>
      <dsp:spPr>
        <a:xfrm>
          <a:off x="0" y="839583"/>
          <a:ext cx="2881427" cy="76197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3600" b="1" kern="1200" dirty="0">
              <a:latin typeface="Arial Rounded MT Bold" panose="020F0704030504030204" pitchFamily="34" charset="0"/>
            </a:rPr>
            <a:t>2015</a:t>
          </a:r>
        </a:p>
      </dsp:txBody>
      <dsp:txXfrm>
        <a:off x="37197" y="876780"/>
        <a:ext cx="2807033" cy="687584"/>
      </dsp:txXfrm>
    </dsp:sp>
    <dsp:sp modelId="{96EC1358-B044-4188-9882-F9BA6EF4D185}">
      <dsp:nvSpPr>
        <dsp:cNvPr id="0" name=""/>
        <dsp:cNvSpPr/>
      </dsp:nvSpPr>
      <dsp:spPr>
        <a:xfrm>
          <a:off x="2881427" y="1677760"/>
          <a:ext cx="4322141" cy="761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>
              <a:latin typeface="Arial Rounded MT Bold" panose="020F0704030504030204" pitchFamily="34" charset="0"/>
            </a:rPr>
            <a:t>892.9 millones de pesos</a:t>
          </a:r>
          <a:endParaRPr lang="es-MX" sz="2000" b="1" kern="1200" dirty="0">
            <a:latin typeface="Arial Rounded MT Bold" panose="020F07040305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>
              <a:latin typeface="Arial Rounded MT Bold" panose="020F0704030504030204" pitchFamily="34" charset="0"/>
            </a:rPr>
            <a:t>14 claves</a:t>
          </a:r>
          <a:endParaRPr lang="es-MX" sz="2000" b="1" kern="1200" dirty="0">
            <a:latin typeface="Arial Rounded MT Bold" panose="020F0704030504030204" pitchFamily="34" charset="0"/>
          </a:endParaRPr>
        </a:p>
      </dsp:txBody>
      <dsp:txXfrm>
        <a:off x="2881427" y="1773007"/>
        <a:ext cx="4036399" cy="571484"/>
      </dsp:txXfrm>
    </dsp:sp>
    <dsp:sp modelId="{0D8031A3-0245-40B4-A220-86CFD25A41E8}">
      <dsp:nvSpPr>
        <dsp:cNvPr id="0" name=""/>
        <dsp:cNvSpPr/>
      </dsp:nvSpPr>
      <dsp:spPr>
        <a:xfrm>
          <a:off x="0" y="1677760"/>
          <a:ext cx="2881427" cy="76197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3600" b="1" kern="1200" dirty="0">
              <a:latin typeface="Arial Rounded MT Bold" panose="020F0704030504030204" pitchFamily="34" charset="0"/>
            </a:rPr>
            <a:t>2016</a:t>
          </a:r>
        </a:p>
      </dsp:txBody>
      <dsp:txXfrm>
        <a:off x="37197" y="1714957"/>
        <a:ext cx="2807033" cy="687584"/>
      </dsp:txXfrm>
    </dsp:sp>
    <dsp:sp modelId="{C3273DCD-1174-4162-A0CB-15C2A22D20E2}">
      <dsp:nvSpPr>
        <dsp:cNvPr id="0" name=""/>
        <dsp:cNvSpPr/>
      </dsp:nvSpPr>
      <dsp:spPr>
        <a:xfrm>
          <a:off x="2881427" y="2515936"/>
          <a:ext cx="4322141" cy="761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 dirty="0">
              <a:latin typeface="Arial Rounded MT Bold" panose="020F0704030504030204" pitchFamily="34" charset="0"/>
            </a:rPr>
            <a:t>767.3 millones de pesos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 dirty="0">
              <a:latin typeface="Arial Rounded MT Bold" panose="020F0704030504030204" pitchFamily="34" charset="0"/>
            </a:rPr>
            <a:t>13 claves</a:t>
          </a:r>
        </a:p>
      </dsp:txBody>
      <dsp:txXfrm>
        <a:off x="2881427" y="2611183"/>
        <a:ext cx="4036399" cy="571484"/>
      </dsp:txXfrm>
    </dsp:sp>
    <dsp:sp modelId="{044961E4-E6AF-4722-A732-643C7065BB06}">
      <dsp:nvSpPr>
        <dsp:cNvPr id="0" name=""/>
        <dsp:cNvSpPr/>
      </dsp:nvSpPr>
      <dsp:spPr>
        <a:xfrm>
          <a:off x="0" y="2515936"/>
          <a:ext cx="2881427" cy="76197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3600" b="1" kern="1200" dirty="0">
              <a:latin typeface="Arial Rounded MT Bold" panose="020F0704030504030204" pitchFamily="34" charset="0"/>
            </a:rPr>
            <a:t>2017</a:t>
          </a:r>
        </a:p>
      </dsp:txBody>
      <dsp:txXfrm>
        <a:off x="37197" y="2553133"/>
        <a:ext cx="2807033" cy="687584"/>
      </dsp:txXfrm>
    </dsp:sp>
    <dsp:sp modelId="{AAA619AA-1B4A-4CA6-B8F1-17ECECF6904F}">
      <dsp:nvSpPr>
        <dsp:cNvPr id="0" name=""/>
        <dsp:cNvSpPr/>
      </dsp:nvSpPr>
      <dsp:spPr>
        <a:xfrm>
          <a:off x="2881427" y="3354113"/>
          <a:ext cx="4322141" cy="761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MX" sz="2000" b="1" kern="1200" dirty="0">
              <a:latin typeface="Arial Rounded MT Bold" panose="020F0704030504030204" pitchFamily="34" charset="0"/>
            </a:rPr>
            <a:t>715.6 millones de pesos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MX" sz="2000" b="1" kern="1200" dirty="0">
              <a:latin typeface="Arial Rounded MT Bold" panose="020F0704030504030204" pitchFamily="34" charset="0"/>
            </a:rPr>
            <a:t>12 claves</a:t>
          </a:r>
        </a:p>
      </dsp:txBody>
      <dsp:txXfrm>
        <a:off x="2881427" y="3449360"/>
        <a:ext cx="4036399" cy="571484"/>
      </dsp:txXfrm>
    </dsp:sp>
    <dsp:sp modelId="{80DB3522-C136-4771-8555-C38CC80188CE}">
      <dsp:nvSpPr>
        <dsp:cNvPr id="0" name=""/>
        <dsp:cNvSpPr/>
      </dsp:nvSpPr>
      <dsp:spPr>
        <a:xfrm>
          <a:off x="0" y="3354113"/>
          <a:ext cx="2881427" cy="76197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3600" b="1" kern="1200" dirty="0">
              <a:latin typeface="Arial Rounded MT Bold" panose="020F0704030504030204" pitchFamily="34" charset="0"/>
            </a:rPr>
            <a:t>2018*</a:t>
          </a:r>
        </a:p>
      </dsp:txBody>
      <dsp:txXfrm>
        <a:off x="37197" y="3391310"/>
        <a:ext cx="2807033" cy="687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09F40-C9E4-4DCD-A9EC-20D78BDB40CC}">
      <dsp:nvSpPr>
        <dsp:cNvPr id="0" name=""/>
        <dsp:cNvSpPr/>
      </dsp:nvSpPr>
      <dsp:spPr>
        <a:xfrm>
          <a:off x="3726802" y="2503879"/>
          <a:ext cx="1784982" cy="15389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Dispositivos </a:t>
          </a:r>
          <a:r>
            <a:rPr lang="es-MX" sz="15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intrauterinos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(3 claves)</a:t>
          </a:r>
        </a:p>
      </dsp:txBody>
      <dsp:txXfrm>
        <a:off x="4003798" y="2742698"/>
        <a:ext cx="1230990" cy="1061328"/>
      </dsp:txXfrm>
    </dsp:sp>
    <dsp:sp modelId="{95D23294-7354-421F-B77E-6AB55B8BA006}">
      <dsp:nvSpPr>
        <dsp:cNvPr id="0" name=""/>
        <dsp:cNvSpPr/>
      </dsp:nvSpPr>
      <dsp:spPr>
        <a:xfrm>
          <a:off x="3789942" y="3885838"/>
          <a:ext cx="208989" cy="18012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6C5B2-37B9-4295-BD32-65ED1C11EA97}">
      <dsp:nvSpPr>
        <dsp:cNvPr id="0" name=""/>
        <dsp:cNvSpPr/>
      </dsp:nvSpPr>
      <dsp:spPr>
        <a:xfrm>
          <a:off x="2359766" y="1819270"/>
          <a:ext cx="1784982" cy="15389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FC243-A9C8-460F-8589-2F3621E51C02}">
      <dsp:nvSpPr>
        <dsp:cNvPr id="0" name=""/>
        <dsp:cNvSpPr/>
      </dsp:nvSpPr>
      <dsp:spPr>
        <a:xfrm>
          <a:off x="3404611" y="3036053"/>
          <a:ext cx="208989" cy="180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0C403-270A-4AFC-B53B-3158146E9DBA}">
      <dsp:nvSpPr>
        <dsp:cNvPr id="0" name=""/>
        <dsp:cNvSpPr/>
      </dsp:nvSpPr>
      <dsp:spPr>
        <a:xfrm>
          <a:off x="5114639" y="1673100"/>
          <a:ext cx="1784982" cy="1538966"/>
        </a:xfrm>
        <a:prstGeom prst="hexagon">
          <a:avLst>
            <a:gd name="adj" fmla="val 25000"/>
            <a:gd name="vf" fmla="val 115470"/>
          </a:avLst>
        </a:prstGeom>
        <a:solidFill>
          <a:srgbClr val="FF66FF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Hormonales inyectables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solidFill>
                <a:schemeClr val="tx1"/>
              </a:solidFill>
              <a:latin typeface="Arial Rounded MT Bold" panose="020F0704030504030204" pitchFamily="34" charset="0"/>
            </a:rPr>
            <a:t>(3 </a:t>
          </a:r>
          <a:r>
            <a:rPr lang="es-MX" sz="16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claves)</a:t>
          </a:r>
        </a:p>
      </dsp:txBody>
      <dsp:txXfrm>
        <a:off x="5391635" y="1911919"/>
        <a:ext cx="1230990" cy="1061328"/>
      </dsp:txXfrm>
    </dsp:sp>
    <dsp:sp modelId="{9CBEAE24-B8A5-49E7-A679-04DEB99614A6}">
      <dsp:nvSpPr>
        <dsp:cNvPr id="0" name=""/>
        <dsp:cNvSpPr/>
      </dsp:nvSpPr>
      <dsp:spPr>
        <a:xfrm>
          <a:off x="6178446" y="3344251"/>
          <a:ext cx="208989" cy="18012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AC4C-87BF-4433-8EAC-616A670FE88E}">
      <dsp:nvSpPr>
        <dsp:cNvPr id="0" name=""/>
        <dsp:cNvSpPr/>
      </dsp:nvSpPr>
      <dsp:spPr>
        <a:xfrm>
          <a:off x="6526038" y="2425299"/>
          <a:ext cx="1784982" cy="15389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92749-2244-4C1A-98F9-B95B0F62BE65}">
      <dsp:nvSpPr>
        <dsp:cNvPr id="0" name=""/>
        <dsp:cNvSpPr/>
      </dsp:nvSpPr>
      <dsp:spPr>
        <a:xfrm>
          <a:off x="7417729" y="1816578"/>
          <a:ext cx="88051" cy="52037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E0250-57F5-4221-B26A-DAADB6738A8D}">
      <dsp:nvSpPr>
        <dsp:cNvPr id="0" name=""/>
        <dsp:cNvSpPr/>
      </dsp:nvSpPr>
      <dsp:spPr>
        <a:xfrm>
          <a:off x="3685980" y="901845"/>
          <a:ext cx="1784982" cy="153896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Hormonales orales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(3 claves)</a:t>
          </a:r>
        </a:p>
      </dsp:txBody>
      <dsp:txXfrm>
        <a:off x="3962976" y="1140664"/>
        <a:ext cx="1230990" cy="1061328"/>
      </dsp:txXfrm>
    </dsp:sp>
    <dsp:sp modelId="{DE83C4AF-D857-478E-9A9A-EE7A0D4EB95A}">
      <dsp:nvSpPr>
        <dsp:cNvPr id="0" name=""/>
        <dsp:cNvSpPr/>
      </dsp:nvSpPr>
      <dsp:spPr>
        <a:xfrm>
          <a:off x="4055820" y="843849"/>
          <a:ext cx="208989" cy="18012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E4AC0-1BE8-42BD-B258-BFA2A2AFC64E}">
      <dsp:nvSpPr>
        <dsp:cNvPr id="0" name=""/>
        <dsp:cNvSpPr/>
      </dsp:nvSpPr>
      <dsp:spPr>
        <a:xfrm>
          <a:off x="5096165" y="71423"/>
          <a:ext cx="1784982" cy="15389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772E5-C897-4031-8BE8-601027FC122C}">
      <dsp:nvSpPr>
        <dsp:cNvPr id="0" name=""/>
        <dsp:cNvSpPr/>
      </dsp:nvSpPr>
      <dsp:spPr>
        <a:xfrm>
          <a:off x="6588665" y="1558119"/>
          <a:ext cx="208989" cy="18012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B19B-0991-4893-92F3-5F25FFA60038}">
      <dsp:nvSpPr>
        <dsp:cNvPr id="0" name=""/>
        <dsp:cNvSpPr/>
      </dsp:nvSpPr>
      <dsp:spPr>
        <a:xfrm>
          <a:off x="1682749" y="2333451"/>
          <a:ext cx="1516969" cy="1202446"/>
        </a:xfrm>
        <a:prstGeom prst="hexagon">
          <a:avLst>
            <a:gd name="adj" fmla="val 25000"/>
            <a:gd name="vf" fmla="val 115470"/>
          </a:avLst>
        </a:prstGeom>
        <a:solidFill>
          <a:srgbClr val="245E3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 Rounded MT Bold" panose="020F0704030504030204" pitchFamily="34" charset="0"/>
            </a:rPr>
            <a:t>Implante</a:t>
          </a:r>
          <a:r>
            <a:rPr lang="es-MX" sz="1400" b="1" kern="1200" dirty="0"/>
            <a:t> subdérmico</a:t>
          </a:r>
        </a:p>
      </dsp:txBody>
      <dsp:txXfrm>
        <a:off x="1909367" y="2513083"/>
        <a:ext cx="1063733" cy="843182"/>
      </dsp:txXfrm>
    </dsp:sp>
    <dsp:sp modelId="{94B90A84-2A01-4DA6-B09D-4354E1594668}">
      <dsp:nvSpPr>
        <dsp:cNvPr id="0" name=""/>
        <dsp:cNvSpPr/>
      </dsp:nvSpPr>
      <dsp:spPr>
        <a:xfrm>
          <a:off x="2188386" y="4215859"/>
          <a:ext cx="189559" cy="16337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1D880-B987-4FAF-B030-C04D645EDF8F}">
      <dsp:nvSpPr>
        <dsp:cNvPr id="0" name=""/>
        <dsp:cNvSpPr/>
      </dsp:nvSpPr>
      <dsp:spPr>
        <a:xfrm>
          <a:off x="441057" y="1393389"/>
          <a:ext cx="1619033" cy="13958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F51EB-E6BC-4EAD-9C7D-F2EFAF59EB33}">
      <dsp:nvSpPr>
        <dsp:cNvPr id="0" name=""/>
        <dsp:cNvSpPr/>
      </dsp:nvSpPr>
      <dsp:spPr>
        <a:xfrm>
          <a:off x="866714" y="3326041"/>
          <a:ext cx="189559" cy="16337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7A7F6-CA25-4471-9103-5F083582129B}">
      <dsp:nvSpPr>
        <dsp:cNvPr id="0" name=""/>
        <dsp:cNvSpPr/>
      </dsp:nvSpPr>
      <dsp:spPr>
        <a:xfrm>
          <a:off x="2832266" y="1502738"/>
          <a:ext cx="1664997" cy="1558356"/>
        </a:xfrm>
        <a:prstGeom prst="hexagon">
          <a:avLst>
            <a:gd name="adj" fmla="val 25000"/>
            <a:gd name="vf" fmla="val 115470"/>
          </a:avLst>
        </a:prstGeom>
        <a:solidFill>
          <a:srgbClr val="75757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 Rounded MT Bold" panose="020F0704030504030204" pitchFamily="34" charset="0"/>
            </a:rPr>
            <a:t>Parches dérmicos</a:t>
          </a:r>
        </a:p>
      </dsp:txBody>
      <dsp:txXfrm>
        <a:off x="3100879" y="1754146"/>
        <a:ext cx="1127771" cy="1055540"/>
      </dsp:txXfrm>
    </dsp:sp>
    <dsp:sp modelId="{91933A73-2E44-42F7-8A2E-6D4CE1AD8341}">
      <dsp:nvSpPr>
        <dsp:cNvPr id="0" name=""/>
        <dsp:cNvSpPr/>
      </dsp:nvSpPr>
      <dsp:spPr>
        <a:xfrm>
          <a:off x="3588140" y="3203712"/>
          <a:ext cx="189559" cy="16337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A5D05-F7F7-4A94-98DD-F99ABC82A47B}">
      <dsp:nvSpPr>
        <dsp:cNvPr id="0" name=""/>
        <dsp:cNvSpPr/>
      </dsp:nvSpPr>
      <dsp:spPr>
        <a:xfrm>
          <a:off x="3945484" y="2739159"/>
          <a:ext cx="1588983" cy="12558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B6A93-CA44-4465-8EF4-EA43B2B3EF2B}">
      <dsp:nvSpPr>
        <dsp:cNvPr id="0" name=""/>
        <dsp:cNvSpPr/>
      </dsp:nvSpPr>
      <dsp:spPr>
        <a:xfrm>
          <a:off x="5222162" y="4144478"/>
          <a:ext cx="189559" cy="16337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430E4-A15F-4629-B918-6AF5D2C08510}">
      <dsp:nvSpPr>
        <dsp:cNvPr id="0" name=""/>
        <dsp:cNvSpPr/>
      </dsp:nvSpPr>
      <dsp:spPr>
        <a:xfrm>
          <a:off x="1710094" y="519297"/>
          <a:ext cx="1619033" cy="139588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latin typeface="Arial Rounded MT Bold" panose="020F0704030504030204" pitchFamily="34" charset="0"/>
            </a:rPr>
            <a:t>Condones masculinos y femeninos</a:t>
          </a:r>
        </a:p>
      </dsp:txBody>
      <dsp:txXfrm>
        <a:off x="1961337" y="735913"/>
        <a:ext cx="1116547" cy="962657"/>
      </dsp:txXfrm>
    </dsp:sp>
    <dsp:sp modelId="{327052E2-E81F-4085-825D-8C9B6A5C8820}">
      <dsp:nvSpPr>
        <dsp:cNvPr id="0" name=""/>
        <dsp:cNvSpPr/>
      </dsp:nvSpPr>
      <dsp:spPr>
        <a:xfrm>
          <a:off x="2341977" y="266721"/>
          <a:ext cx="189559" cy="16337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A3FA4-BA15-4ABB-984E-0203A92B2BCB}">
      <dsp:nvSpPr>
        <dsp:cNvPr id="0" name=""/>
        <dsp:cNvSpPr/>
      </dsp:nvSpPr>
      <dsp:spPr>
        <a:xfrm>
          <a:off x="3188542" y="36170"/>
          <a:ext cx="1619033" cy="13958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DE7A1-7EA5-4700-8858-AB2F643365F0}">
      <dsp:nvSpPr>
        <dsp:cNvPr id="0" name=""/>
        <dsp:cNvSpPr/>
      </dsp:nvSpPr>
      <dsp:spPr>
        <a:xfrm>
          <a:off x="4342170" y="248885"/>
          <a:ext cx="189559" cy="1633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2CC0-4E1F-4CB8-B3B9-482D0F69FD9C}">
      <dsp:nvSpPr>
        <dsp:cNvPr id="0" name=""/>
        <dsp:cNvSpPr/>
      </dsp:nvSpPr>
      <dsp:spPr>
        <a:xfrm>
          <a:off x="86551" y="238996"/>
          <a:ext cx="2686774" cy="161206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latin typeface="Arial Rounded MT Bold" panose="020F0704030504030204" pitchFamily="34" charset="0"/>
            </a:rPr>
            <a:t>Interinstitucional</a:t>
          </a:r>
        </a:p>
      </dsp:txBody>
      <dsp:txXfrm>
        <a:off x="133767" y="286212"/>
        <a:ext cx="2592342" cy="1517632"/>
      </dsp:txXfrm>
    </dsp:sp>
    <dsp:sp modelId="{1D19EC0C-632F-404B-9452-EA1333CE3BA6}">
      <dsp:nvSpPr>
        <dsp:cNvPr id="0" name=""/>
        <dsp:cNvSpPr/>
      </dsp:nvSpPr>
      <dsp:spPr>
        <a:xfrm>
          <a:off x="2976587" y="918607"/>
          <a:ext cx="526506" cy="66632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>
            <a:latin typeface="Arial Rounded MT Bold" panose="020F0704030504030204" pitchFamily="34" charset="0"/>
          </a:endParaRPr>
        </a:p>
      </dsp:txBody>
      <dsp:txXfrm>
        <a:off x="2976587" y="1051871"/>
        <a:ext cx="368554" cy="399792"/>
      </dsp:txXfrm>
    </dsp:sp>
    <dsp:sp modelId="{7205D743-5D9B-4894-8454-46844B8B6C05}">
      <dsp:nvSpPr>
        <dsp:cNvPr id="0" name=""/>
        <dsp:cNvSpPr/>
      </dsp:nvSpPr>
      <dsp:spPr>
        <a:xfrm>
          <a:off x="3766733" y="238996"/>
          <a:ext cx="2686774" cy="161206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 Rounded MT Bold" panose="020F0704030504030204" pitchFamily="34" charset="0"/>
            </a:rPr>
            <a:t>Intersectorial</a:t>
          </a:r>
          <a:r>
            <a:rPr lang="es-MX" sz="2200" b="1" kern="1200" dirty="0">
              <a:latin typeface="Arial Rounded MT Bold" panose="020F0704030504030204" pitchFamily="34" charset="0"/>
            </a:rPr>
            <a:t> </a:t>
          </a:r>
        </a:p>
      </dsp:txBody>
      <dsp:txXfrm>
        <a:off x="3813949" y="286212"/>
        <a:ext cx="2592342" cy="1517632"/>
      </dsp:txXfrm>
    </dsp:sp>
    <dsp:sp modelId="{924F7D29-8D83-4C19-B16D-D96BC1CB3FFA}">
      <dsp:nvSpPr>
        <dsp:cNvPr id="0" name=""/>
        <dsp:cNvSpPr/>
      </dsp:nvSpPr>
      <dsp:spPr>
        <a:xfrm>
          <a:off x="6803483" y="804786"/>
          <a:ext cx="569596" cy="66632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>
            <a:latin typeface="Arial Rounded MT Bold" panose="020F0704030504030204" pitchFamily="34" charset="0"/>
          </a:endParaRPr>
        </a:p>
      </dsp:txBody>
      <dsp:txXfrm>
        <a:off x="6803483" y="938050"/>
        <a:ext cx="398717" cy="399792"/>
      </dsp:txXfrm>
    </dsp:sp>
    <dsp:sp modelId="{BCE717F7-4F02-4585-A4AF-38813F5A2A8E}">
      <dsp:nvSpPr>
        <dsp:cNvPr id="0" name=""/>
        <dsp:cNvSpPr/>
      </dsp:nvSpPr>
      <dsp:spPr>
        <a:xfrm>
          <a:off x="7528217" y="238996"/>
          <a:ext cx="2977778" cy="161206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 Rounded MT Bold" panose="020F0704030504030204" pitchFamily="34" charset="0"/>
            </a:rPr>
            <a:t>Multidisciplinario </a:t>
          </a:r>
        </a:p>
      </dsp:txBody>
      <dsp:txXfrm>
        <a:off x="7575433" y="286212"/>
        <a:ext cx="2883346" cy="151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0.20297</cdr:x>
      <cdr:y>0.89511</cdr:y>
    </cdr:from>
    <cdr:to>
      <cdr:x>0.39661</cdr:x>
      <cdr:y>0.98618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127181" y="3434006"/>
          <a:ext cx="1075345" cy="34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latin typeface="Arial Rounded MT Bold" panose="020F0704030504030204" pitchFamily="34" charset="0"/>
            </a:rPr>
            <a:t>Ensanut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0.1713</cdr:x>
      <cdr:y>0.33635</cdr:y>
    </cdr:from>
    <cdr:to>
      <cdr:x>0.18519</cdr:x>
      <cdr:y>0.38422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66333" y="2201333"/>
          <a:ext cx="127000" cy="313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0.1463</cdr:x>
      <cdr:y>0.31177</cdr:y>
    </cdr:from>
    <cdr:to>
      <cdr:x>0.1537</cdr:x>
      <cdr:y>0.35058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1337733" y="2040467"/>
          <a:ext cx="67734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0.06852</cdr:x>
      <cdr:y>0.96213</cdr:y>
    </cdr:from>
    <cdr:to>
      <cdr:x>0.9713</cdr:x>
      <cdr:y>1</cdr:y>
    </cdr:to>
    <cdr:sp macro="" textlink="">
      <cdr:nvSpPr>
        <cdr:cNvPr id="6" name="Rectángulo 5"/>
        <cdr:cNvSpPr/>
      </cdr:nvSpPr>
      <cdr:spPr>
        <a:xfrm xmlns:a="http://schemas.openxmlformats.org/drawingml/2006/main">
          <a:off x="626534" y="6591870"/>
          <a:ext cx="8254999" cy="25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000" b="0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es-MX" sz="1050" dirty="0"/>
            <a:t>Fuente: INEGI, 2019. Nacimientos por año de registro según edad de la madre al nacimiento, incluye madres con residencia habitual en el extranjero.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0.25463</cdr:x>
      <cdr:y>0.3066</cdr:y>
    </cdr:from>
    <cdr:to>
      <cdr:x>0.36667</cdr:x>
      <cdr:y>0.35058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28333" y="2006600"/>
          <a:ext cx="1024467" cy="287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0.06204</cdr:x>
      <cdr:y>0.94668</cdr:y>
    </cdr:from>
    <cdr:to>
      <cdr:x>0.96852</cdr:x>
      <cdr:y>0.98455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567265" y="6348065"/>
          <a:ext cx="8288866" cy="25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000" b="0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es-MX" sz="1050" dirty="0"/>
            <a:t>Fuente: INEGI, 2019. Nacimientos por año de registro según edad de la madre al nacimiento, incluye madres con residencia habitual en el extranjero.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DA7E-3AE4-1847-868B-526C26F828A5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9FDA-0E81-304E-912C-D8E1729B5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144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65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3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2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13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745476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MX" altLang="ja-JP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Embarazo </a:t>
            </a:r>
            <a:br>
              <a:rPr lang="es-MX" altLang="ja-JP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s-MX" altLang="ja-JP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en Niñas y Adolescentes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95794" y="570571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Dr. Pablo </a:t>
            </a:r>
            <a:r>
              <a:rPr lang="es-MX" sz="2400" b="1">
                <a:latin typeface="Arial Rounded MT Bold" charset="0"/>
                <a:ea typeface="Arial Rounded MT Bold" charset="0"/>
                <a:cs typeface="Arial Rounded MT Bold" charset="0"/>
              </a:rPr>
              <a:t>Kuri Morales </a:t>
            </a:r>
          </a:p>
          <a:p>
            <a:pPr algn="ctr">
              <a:defRPr/>
            </a:pPr>
            <a:r>
              <a:rPr lang="es-MX" sz="2400" b="1">
                <a:latin typeface="Arial Rounded MT Bold" charset="0"/>
                <a:ea typeface="Arial Rounded MT Bold" charset="0"/>
                <a:cs typeface="Arial Rounded MT Bold" charset="0"/>
              </a:rPr>
              <a:t>Agosto, </a:t>
            </a: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3CD82C-8AF9-6E4F-980B-BC1BC0C8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3" y="155649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49058" y="3792052"/>
            <a:ext cx="462322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s-MX" dirty="0">
              <a:solidFill>
                <a:prstClr val="black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433382"/>
            <a:ext cx="1031019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Presentada el 23 de enero de 2015</a:t>
            </a:r>
          </a:p>
          <a:p>
            <a:pPr algn="ctr">
              <a:spcBef>
                <a:spcPct val="0"/>
              </a:spcBef>
            </a:pPr>
            <a:r>
              <a:rPr lang="es-MX" sz="2400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 coordinada por la Secretaría de Gobernación a través de CONAPO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4369" y="2659770"/>
            <a:ext cx="8635263" cy="40626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Objetivo general:</a:t>
            </a:r>
          </a:p>
          <a:p>
            <a:pPr marL="342900" indent="-342900" algn="just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¤"/>
            </a:pPr>
            <a:r>
              <a:rPr lang="es-MX" sz="22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Reducir el número de embarazos en adolescentes en México, con absoluto respeto a los derechos humanos, particularmente los derechos sexuales y reproductivos.</a:t>
            </a:r>
          </a:p>
          <a:p>
            <a:pPr algn="just">
              <a:spcAft>
                <a:spcPts val="1200"/>
              </a:spcAft>
            </a:pPr>
            <a:endParaRPr lang="es-MX" sz="2200" b="1" dirty="0">
              <a:solidFill>
                <a:srgbClr val="C0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just">
              <a:spcAft>
                <a:spcPts val="1200"/>
              </a:spcAft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Metas para el año 2030:</a:t>
            </a:r>
          </a:p>
          <a:p>
            <a:pPr marL="342900" indent="-342900" algn="just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¤"/>
            </a:pPr>
            <a:r>
              <a:rPr lang="es-MX" sz="2200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Disminuir a cero los nacimientos en niñas de 10 a 14 años.</a:t>
            </a:r>
          </a:p>
          <a:p>
            <a:pPr marL="342900" indent="-342900" algn="just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¤"/>
            </a:pPr>
            <a:r>
              <a:rPr lang="es-MX" sz="2200" dirty="0">
                <a:latin typeface="Arial Rounded MT Bold" charset="0"/>
                <a:ea typeface="Arial Rounded MT Bold" charset="0"/>
                <a:cs typeface="Arial Rounded MT Bold" charset="0"/>
              </a:rPr>
              <a:t>Reducir un 50% la tasa específica de fecundidad en adolescentes de 15 a 19 años. </a:t>
            </a:r>
          </a:p>
        </p:txBody>
      </p:sp>
      <p:pic>
        <p:nvPicPr>
          <p:cNvPr id="5" name="Imagen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870" y="1441618"/>
            <a:ext cx="1482099" cy="111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7070" r="18888" b="3319"/>
          <a:stretch/>
        </p:blipFill>
        <p:spPr bwMode="auto">
          <a:xfrm>
            <a:off x="9407253" y="2928730"/>
            <a:ext cx="2486716" cy="370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" y="5903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800" b="1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Estrategia Nacional para la Prevención del Embarazo en Adolescentes (ENAPEA)</a:t>
            </a:r>
          </a:p>
        </p:txBody>
      </p:sp>
    </p:spTree>
    <p:extLst>
      <p:ext uri="{BB962C8B-B14F-4D97-AF65-F5344CB8AC3E}">
        <p14:creationId xmlns:p14="http://schemas.microsoft.com/office/powerpoint/2010/main" val="12693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9560887"/>
              </p:ext>
            </p:extLst>
          </p:nvPr>
        </p:nvGraphicFramePr>
        <p:xfrm>
          <a:off x="-1367951" y="60041"/>
          <a:ext cx="13746547" cy="684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utoShape 2" descr="Resultado de imagen para ipn"/>
          <p:cNvSpPr>
            <a:spLocks noChangeAspect="1" noChangeArrowheads="1"/>
          </p:cNvSpPr>
          <p:nvPr/>
        </p:nvSpPr>
        <p:spPr bwMode="auto">
          <a:xfrm>
            <a:off x="-2074333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Resultado de imagen para unam"/>
          <p:cNvSpPr>
            <a:spLocks noChangeAspect="1" noChangeArrowheads="1"/>
          </p:cNvSpPr>
          <p:nvPr/>
        </p:nvSpPr>
        <p:spPr bwMode="auto">
          <a:xfrm>
            <a:off x="-1871133" y="158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923" y="5780286"/>
            <a:ext cx="1284387" cy="4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143381"/>
            <a:ext cx="9318567" cy="55399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dirty="0">
                <a:solidFill>
                  <a:srgbClr val="00660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Servicios Amigables  para Adolescentes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911106"/>
              </p:ext>
            </p:extLst>
          </p:nvPr>
        </p:nvGraphicFramePr>
        <p:xfrm>
          <a:off x="6569764" y="1164971"/>
          <a:ext cx="5688136" cy="269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32779"/>
              </p:ext>
            </p:extLst>
          </p:nvPr>
        </p:nvGraphicFramePr>
        <p:xfrm>
          <a:off x="6569764" y="3890083"/>
          <a:ext cx="5688136" cy="269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648" y="1730763"/>
            <a:ext cx="70628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0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 </a:t>
            </a:r>
            <a:r>
              <a:rPr lang="es-MX" sz="2000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incrementaron en 146.9% </a:t>
            </a:r>
            <a:r>
              <a:rPr lang="es-MX" sz="20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 los últimos seis años. A diciembre de 2018 se contaba con 2,605.</a:t>
            </a:r>
          </a:p>
          <a:p>
            <a:pPr marL="342900" indent="-3429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altLang="es-MX" sz="20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El 83.6% del total de municipios del país contaban con al menos un Servicio Amigable y/o un CARA. </a:t>
            </a:r>
          </a:p>
          <a:p>
            <a:pPr marL="342900" indent="-3429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0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 habían atendido al año más de 900 mil adolescentes en los Servicios Amigables en 2017-2018. (Cada adolescente recibe de 2 a 3 atenciones al año).</a:t>
            </a:r>
          </a:p>
          <a:p>
            <a:pPr marL="342900" indent="-3429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0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 registró una afluencia importante de menores de 15 años y de hombres adolescentes.</a:t>
            </a:r>
          </a:p>
          <a:p>
            <a:pPr marL="342900" indent="-3429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0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Los servicios más demandados eran orientación-consejería, prevención y atención de ITS y prescripción de anticonceptivos.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8648" y="6534428"/>
            <a:ext cx="7414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altLang="es-MX" sz="1400" kern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Fuente: DGIS/ SIS / Cubos dinámicos. Consultado el  25 de abril del 2019.</a:t>
            </a:r>
          </a:p>
        </p:txBody>
      </p:sp>
    </p:spTree>
    <p:extLst>
      <p:ext uri="{BB962C8B-B14F-4D97-AF65-F5344CB8AC3E}">
        <p14:creationId xmlns:p14="http://schemas.microsoft.com/office/powerpoint/2010/main" val="389325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51" y="3003107"/>
            <a:ext cx="2700000" cy="2025000"/>
          </a:xfrm>
          <a:prstGeom prst="rect">
            <a:avLst/>
          </a:prstGeom>
          <a:ln>
            <a:noFill/>
          </a:ln>
          <a:effectLst>
            <a:outerShdw blurRad="292100" dist="88900" dir="192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4" y="2388524"/>
            <a:ext cx="2700000" cy="2051213"/>
          </a:xfrm>
          <a:prstGeom prst="rect">
            <a:avLst/>
          </a:prstGeom>
          <a:ln>
            <a:noFill/>
          </a:ln>
          <a:effectLst>
            <a:outerShdw blurRad="292100" dist="88900" dir="192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717" y="2068381"/>
            <a:ext cx="2700000" cy="1830127"/>
          </a:xfrm>
          <a:prstGeom prst="rect">
            <a:avLst/>
          </a:prstGeom>
          <a:ln>
            <a:noFill/>
          </a:ln>
          <a:effectLst>
            <a:outerShdw blurRad="292100" dist="88900" dir="192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" y="54437"/>
            <a:ext cx="9311951" cy="12131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40"/>
              </a:lnSpc>
            </a:pPr>
            <a:r>
              <a:rPr lang="es-MX" sz="2800" b="1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Ejes principales en ejecución por parte de la Secretaría de  Salud para la prevención del embarazo en niñas y adolescentes</a:t>
            </a:r>
          </a:p>
        </p:txBody>
      </p:sp>
      <p:sp>
        <p:nvSpPr>
          <p:cNvPr id="6" name="Forma en L 5"/>
          <p:cNvSpPr/>
          <p:nvPr/>
        </p:nvSpPr>
        <p:spPr>
          <a:xfrm rot="5400000">
            <a:off x="1341251" y="4496165"/>
            <a:ext cx="1620000" cy="27000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en L 6"/>
          <p:cNvSpPr/>
          <p:nvPr/>
        </p:nvSpPr>
        <p:spPr>
          <a:xfrm rot="5400000">
            <a:off x="5363984" y="3909587"/>
            <a:ext cx="1620000" cy="27000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orma en L 7"/>
          <p:cNvSpPr/>
          <p:nvPr/>
        </p:nvSpPr>
        <p:spPr>
          <a:xfrm rot="5400000">
            <a:off x="9386717" y="3365509"/>
            <a:ext cx="1620000" cy="27000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104266" y="5343505"/>
            <a:ext cx="23969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Información, educación y comunicación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26999" y="4760322"/>
            <a:ext cx="239698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Prestación de servicios de salud sexual y reproductiva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149732" y="4206343"/>
            <a:ext cx="23969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Prevención de embarazos subsecuentes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87765" y="1585174"/>
            <a:ext cx="3526971" cy="10444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>
                <a:latin typeface="Arial Rounded MT Bold" charset="0"/>
                <a:ea typeface="Arial Rounded MT Bold" charset="0"/>
                <a:cs typeface="Arial Rounded MT Bold" charset="0"/>
              </a:rPr>
              <a:t>En operación desde 2014</a:t>
            </a:r>
          </a:p>
        </p:txBody>
      </p:sp>
    </p:spTree>
    <p:extLst>
      <p:ext uri="{BB962C8B-B14F-4D97-AF65-F5344CB8AC3E}">
        <p14:creationId xmlns:p14="http://schemas.microsoft.com/office/powerpoint/2010/main" val="163523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97694" y="2299378"/>
            <a:ext cx="120356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¤"/>
            </a:pPr>
            <a:r>
              <a:rPr lang="es-MX" altLang="es-MX" sz="2400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Las 32 entidades federativas </a:t>
            </a:r>
            <a:r>
              <a:rPr lang="es-MX" altLang="es-MX" sz="2400" b="1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priorizaron estrategias de prevención del embarazo en niñas y adolescentes </a:t>
            </a:r>
            <a:r>
              <a:rPr lang="es-MX" altLang="es-MX" sz="2400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en </a:t>
            </a:r>
            <a:r>
              <a:rPr lang="es-MX" altLang="es-MX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200</a:t>
            </a:r>
            <a:r>
              <a:rPr lang="es-MX" altLang="es-MX" sz="2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</a:t>
            </a:r>
            <a:r>
              <a:rPr lang="es-MX" altLang="es-MX" sz="2400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municipios y </a:t>
            </a:r>
            <a:r>
              <a:rPr lang="es-MX" altLang="es-MX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135</a:t>
            </a:r>
            <a:r>
              <a:rPr lang="es-MX" altLang="es-MX" sz="2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</a:t>
            </a:r>
            <a:r>
              <a:rPr lang="es-MX" altLang="es-MX" sz="2400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jurisdicciones sanitarias: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None/>
            </a:pPr>
            <a:endParaRPr lang="es-MX" altLang="es-MX" sz="1200" dirty="0"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Integraban </a:t>
            </a:r>
            <a:r>
              <a:rPr lang="es-MX" altLang="es-MX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56.3% </a:t>
            </a: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de las mujeres de </a:t>
            </a:r>
            <a:r>
              <a:rPr lang="es-MX" altLang="es-MX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15 a 19 años </a:t>
            </a: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de edad.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Cubrían </a:t>
            </a:r>
            <a:r>
              <a:rPr lang="es-MX" altLang="es-MX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54.1% </a:t>
            </a: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del total de nacidos vivos de madres de </a:t>
            </a:r>
            <a:r>
              <a:rPr lang="es-MX" altLang="es-MX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10 a 14 años </a:t>
            </a: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de edad.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Cubrían </a:t>
            </a:r>
            <a:r>
              <a:rPr lang="es-MX" altLang="es-MX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57.9%</a:t>
            </a: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de los nacidos vivos de madres de </a:t>
            </a:r>
            <a:r>
              <a:rPr lang="es-MX" altLang="es-MX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15 a 19 años</a:t>
            </a:r>
            <a:r>
              <a:rPr lang="es-MX" altLang="es-MX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de edad.</a:t>
            </a:r>
          </a:p>
          <a:p>
            <a:pPr marL="812800" lvl="1" indent="-35560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¤"/>
            </a:pPr>
            <a:endParaRPr lang="es-MX" altLang="es-MX" sz="1400" dirty="0"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¤"/>
            </a:pPr>
            <a:r>
              <a:rPr lang="es-MX" altLang="es-MX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89% </a:t>
            </a:r>
            <a:r>
              <a:rPr lang="es-MX" altLang="es-MX" sz="2400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de los 200 municipios prioritarios contaban con al menos un Servicio Amigable para Adolescentes.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56308" y="53690"/>
            <a:ext cx="8863913" cy="130805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lnSpc>
                <a:spcPts val="3440"/>
              </a:lnSpc>
            </a:pPr>
            <a:r>
              <a:rPr lang="es-MX" sz="3200" dirty="0">
                <a:solidFill>
                  <a:srgbClr val="00660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Acciones prioritarias para prevenir el embarazo en niñas y adolescentes </a:t>
            </a:r>
          </a:p>
          <a:p>
            <a:pPr>
              <a:lnSpc>
                <a:spcPts val="3440"/>
              </a:lnSpc>
            </a:pPr>
            <a:r>
              <a:rPr lang="es-MX" sz="3200" dirty="0">
                <a:solidFill>
                  <a:srgbClr val="00660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2017-2018 </a:t>
            </a:r>
          </a:p>
        </p:txBody>
      </p:sp>
      <p:sp>
        <p:nvSpPr>
          <p:cNvPr id="4" name="Pentágono 3"/>
          <p:cNvSpPr/>
          <p:nvPr/>
        </p:nvSpPr>
        <p:spPr>
          <a:xfrm>
            <a:off x="0" y="1402475"/>
            <a:ext cx="3657600" cy="799207"/>
          </a:xfrm>
          <a:prstGeom prst="homePlat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Focalización</a:t>
            </a:r>
          </a:p>
        </p:txBody>
      </p:sp>
    </p:spTree>
    <p:extLst>
      <p:ext uri="{BB962C8B-B14F-4D97-AF65-F5344CB8AC3E}">
        <p14:creationId xmlns:p14="http://schemas.microsoft.com/office/powerpoint/2010/main" val="281981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73538" y="1195848"/>
            <a:ext cx="116644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300" b="1" dirty="0">
                <a:latin typeface="Arial Rounded MT Bold" panose="020F0704030504030204" pitchFamily="34" charset="0"/>
              </a:rPr>
              <a:t>El número de adolescentes que son usuarias de anticonceptivos 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aumentó 46.5% de 2012 a 2018</a:t>
            </a:r>
            <a:r>
              <a:rPr lang="es-MX" sz="23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s-MX" sz="2300" b="1" dirty="0">
                <a:latin typeface="Arial Rounded MT Bold" panose="020F0704030504030204" pitchFamily="34" charset="0"/>
              </a:rPr>
              <a:t>en la Secretaría de Salud </a:t>
            </a:r>
            <a:r>
              <a:rPr lang="es-MX" sz="2300" dirty="0">
                <a:latin typeface="Arial Rounded MT Bold" panose="020F0704030504030204" pitchFamily="34" charset="0"/>
              </a:rPr>
              <a:t>(equivalente a cerca de 159 mil usuarias).</a:t>
            </a:r>
          </a:p>
          <a:p>
            <a:pPr marL="457200" indent="-4572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300" dirty="0">
                <a:latin typeface="Arial Rounded MT Bold" panose="020F0704030504030204" pitchFamily="34" charset="0"/>
              </a:rPr>
              <a:t>A diciembre de 2018 más de 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502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mil adolescentes utilizaban un anticonceptivo</a:t>
            </a:r>
            <a:r>
              <a:rPr lang="es-MX" sz="2300" dirty="0">
                <a:latin typeface="Arial Rounded MT Bold" panose="020F0704030504030204" pitchFamily="34" charset="0"/>
              </a:rPr>
              <a:t> proporcionado por la institución.</a:t>
            </a:r>
          </a:p>
          <a:p>
            <a:pPr marL="457200" indent="-4572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300" dirty="0">
                <a:latin typeface="Arial Rounded MT Bold" panose="020F0704030504030204" pitchFamily="34" charset="0"/>
              </a:rPr>
              <a:t>La cobertura de adolescentes de 15 a 19 años de edad sexualmente activas era de 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56.7%.</a:t>
            </a:r>
          </a:p>
          <a:p>
            <a:pPr marL="457200" indent="-4572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300" dirty="0">
                <a:latin typeface="Arial Rounded MT Bold" panose="020F0704030504030204" pitchFamily="34" charset="0"/>
              </a:rPr>
              <a:t>La mitad de las usuarias adolescentes 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(50.1%)</a:t>
            </a:r>
            <a:r>
              <a:rPr lang="es-MX" sz="2300" dirty="0">
                <a:latin typeface="Arial Rounded MT Bold" panose="020F0704030504030204" pitchFamily="34" charset="0"/>
              </a:rPr>
              <a:t> utilizaban un ARAP proporcionado por la institución (Implante subdérmico o DIU). Sólo 3.2% utilizaron un método definitivo.</a:t>
            </a:r>
          </a:p>
          <a:p>
            <a:pPr marL="457200" indent="-457200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ppleSymbols" charset="0"/>
              <a:buChar char="⦿"/>
            </a:pPr>
            <a:r>
              <a:rPr lang="es-MX" sz="2300" dirty="0">
                <a:latin typeface="Arial Rounded MT Bold" panose="020F0704030504030204" pitchFamily="34" charset="0"/>
              </a:rPr>
              <a:t>La cobertura de Anticoncepción Post Evento Obstetrico en la Secretaría de Salud aumentó 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16.5 p.p.</a:t>
            </a:r>
            <a:r>
              <a:rPr lang="es-MX" sz="2300" dirty="0">
                <a:latin typeface="Arial Rounded MT Bold" panose="020F0704030504030204" pitchFamily="34" charset="0"/>
              </a:rPr>
              <a:t> de 2012 a 2018. En 2018 alcanzó el valor de </a:t>
            </a:r>
            <a:r>
              <a:rPr lang="es-MX" sz="2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74.2%.</a:t>
            </a:r>
          </a:p>
          <a:p>
            <a:pPr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s-MX" sz="22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57399"/>
            <a:ext cx="8913340" cy="100488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rgbClr val="00660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Cobertura y calidad de servicios de anticoncepción en adolescentes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6460468"/>
            <a:ext cx="9471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altLang="es-MX" sz="1400" kern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Fuente: DGIS/ SIS / Cubos dinámicos. Consultado el 25 de abril del 2019. Cifras preliminares</a:t>
            </a:r>
          </a:p>
        </p:txBody>
      </p:sp>
    </p:spTree>
    <p:extLst>
      <p:ext uri="{BB962C8B-B14F-4D97-AF65-F5344CB8AC3E}">
        <p14:creationId xmlns:p14="http://schemas.microsoft.com/office/powerpoint/2010/main" val="233843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8046"/>
            <a:ext cx="11201400" cy="61555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defRPr sz="3600" b="1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defRPr>
            </a:lvl1pPr>
          </a:lstStyle>
          <a:p>
            <a:pPr algn="l"/>
            <a:r>
              <a:rPr lang="es-MX" sz="3400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Compra centralizada de anticonceptivos 2014-2018</a:t>
            </a:r>
          </a:p>
        </p:txBody>
      </p:sp>
      <p:graphicFrame>
        <p:nvGraphicFramePr>
          <p:cNvPr id="46" name="Diagrama 45"/>
          <p:cNvGraphicFramePr/>
          <p:nvPr>
            <p:extLst>
              <p:ext uri="{D42A27DB-BD31-4B8C-83A1-F6EECF244321}">
                <p14:modId xmlns:p14="http://schemas.microsoft.com/office/powerpoint/2010/main" val="1108255268"/>
              </p:ext>
            </p:extLst>
          </p:nvPr>
        </p:nvGraphicFramePr>
        <p:xfrm>
          <a:off x="258785" y="1093582"/>
          <a:ext cx="7203569" cy="411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6 CuadroTexto"/>
          <p:cNvSpPr txBox="1"/>
          <p:nvPr/>
        </p:nvSpPr>
        <p:spPr>
          <a:xfrm>
            <a:off x="7602584" y="968148"/>
            <a:ext cx="4256612" cy="4462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Objetivos:</a:t>
            </a:r>
          </a:p>
          <a:p>
            <a:endParaRPr lang="es-MX" sz="20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r>
              <a:rPr lang="es-MX" sz="2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Satisfacer la demanda y necesidades particulares de la población</a:t>
            </a: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endParaRPr lang="es-MX" sz="22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r>
              <a:rPr lang="es-MX" sz="2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Aumentar la calidad de los servicios</a:t>
            </a: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endParaRPr lang="es-MX" sz="22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r>
              <a:rPr lang="es-MX" sz="2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Incrementar la cobertura del programa</a:t>
            </a: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endParaRPr lang="es-MX" sz="22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iraMinProN-W3" charset="-128"/>
              <a:buChar char="⦿"/>
            </a:pPr>
            <a:r>
              <a:rPr lang="es-MX" sz="2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Optimizar los recursos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736541" y="5641943"/>
            <a:ext cx="8791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Inversión total 2014-2018: 4,063.9 MDP</a:t>
            </a:r>
          </a:p>
        </p:txBody>
      </p:sp>
      <p:pic>
        <p:nvPicPr>
          <p:cNvPr id="1026" name="Picture 2" descr="Resultado de imagen para signo peso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7" y="5352439"/>
            <a:ext cx="1145078" cy="114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98831" y="6529418"/>
            <a:ext cx="68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* Incluye compra realizada por estados con recursos de TESOFE</a:t>
            </a:r>
          </a:p>
        </p:txBody>
      </p:sp>
    </p:spTree>
    <p:extLst>
      <p:ext uri="{BB962C8B-B14F-4D97-AF65-F5344CB8AC3E}">
        <p14:creationId xmlns:p14="http://schemas.microsoft.com/office/powerpoint/2010/main" val="2905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/>
          </p:cNvSpPr>
          <p:nvPr/>
        </p:nvSpPr>
        <p:spPr>
          <a:xfrm>
            <a:off x="215571" y="73545"/>
            <a:ext cx="94248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MX" sz="33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Oferta de métodos anticonceptivos </a:t>
            </a:r>
            <a:br>
              <a:rPr lang="es-MX" sz="33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s-MX" sz="33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en unidades de primer nivel de atención  </a:t>
            </a:r>
          </a:p>
        </p:txBody>
      </p:sp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3076971853"/>
              </p:ext>
            </p:extLst>
          </p:nvPr>
        </p:nvGraphicFramePr>
        <p:xfrm>
          <a:off x="1608944" y="1144337"/>
          <a:ext cx="10731102" cy="406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1910806854"/>
              </p:ext>
            </p:extLst>
          </p:nvPr>
        </p:nvGraphicFramePr>
        <p:xfrm>
          <a:off x="-264067" y="1820090"/>
          <a:ext cx="5761684" cy="444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6593951" y="5968440"/>
            <a:ext cx="2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 Rounded MT Bold" panose="020F0704030504030204" pitchFamily="34" charset="0"/>
              </a:rPr>
              <a:t>Anticoncepción de emergencia</a:t>
            </a:r>
          </a:p>
        </p:txBody>
      </p:sp>
      <p:pic>
        <p:nvPicPr>
          <p:cNvPr id="6" name="8 Imagen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851" y="5187178"/>
            <a:ext cx="1971287" cy="14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389374" y="1168331"/>
            <a:ext cx="11331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¤"/>
            </a:pPr>
            <a:r>
              <a:rPr lang="es-MX" altLang="es-MX" sz="2200" dirty="0">
                <a:latin typeface="Arial Rounded MT Bold" charset="0"/>
                <a:ea typeface="Arial Rounded MT Bold" charset="0"/>
                <a:cs typeface="Arial Rounded MT Bold" charset="0"/>
              </a:rPr>
              <a:t>La mayoría de las entidades no habían armonizado su legislación local con la legislación federal “Ley General de Víctimas”.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¤"/>
            </a:pPr>
            <a:endParaRPr lang="es-MX" altLang="es-MX" sz="10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¤"/>
            </a:pPr>
            <a:r>
              <a:rPr lang="es-MX" altLang="es-MX" sz="2200" dirty="0">
                <a:latin typeface="Arial Rounded MT Bold" charset="0"/>
                <a:ea typeface="Arial Rounded MT Bold" charset="0"/>
                <a:cs typeface="Arial Rounded MT Bold" charset="0"/>
              </a:rPr>
              <a:t>En los estados de Baja California y Sonora el delito de estupro se extingue cuando el estuprador contrae matrimonio con la víctima, falta homologación de los códigos penales estatales con el nacional.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6189"/>
            <a:ext cx="9135533" cy="110799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Legislación en materia de violencia sexual contra las mujeres</a:t>
            </a:r>
          </a:p>
        </p:txBody>
      </p:sp>
      <p:grpSp>
        <p:nvGrpSpPr>
          <p:cNvPr id="4" name="2 Grupo"/>
          <p:cNvGrpSpPr>
            <a:grpSpLocks noChangeAspect="1"/>
          </p:cNvGrpSpPr>
          <p:nvPr/>
        </p:nvGrpSpPr>
        <p:grpSpPr>
          <a:xfrm>
            <a:off x="1989978" y="3361484"/>
            <a:ext cx="4709779" cy="3387692"/>
            <a:chOff x="146050" y="296863"/>
            <a:chExt cx="8748713" cy="6292850"/>
          </a:xfrm>
          <a:solidFill>
            <a:srgbClr val="FF505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6050" y="296863"/>
              <a:ext cx="990600" cy="1663700"/>
            </a:xfrm>
            <a:custGeom>
              <a:avLst/>
              <a:gdLst>
                <a:gd name="T0" fmla="*/ 410 w 624"/>
                <a:gd name="T1" fmla="*/ 27 h 1048"/>
                <a:gd name="T2" fmla="*/ 364 w 624"/>
                <a:gd name="T3" fmla="*/ 97 h 1048"/>
                <a:gd name="T4" fmla="*/ 364 w 624"/>
                <a:gd name="T5" fmla="*/ 207 h 1048"/>
                <a:gd name="T6" fmla="*/ 342 w 624"/>
                <a:gd name="T7" fmla="*/ 307 h 1048"/>
                <a:gd name="T8" fmla="*/ 344 w 624"/>
                <a:gd name="T9" fmla="*/ 375 h 1048"/>
                <a:gd name="T10" fmla="*/ 355 w 624"/>
                <a:gd name="T11" fmla="*/ 472 h 1048"/>
                <a:gd name="T12" fmla="*/ 348 w 624"/>
                <a:gd name="T13" fmla="*/ 551 h 1048"/>
                <a:gd name="T14" fmla="*/ 379 w 624"/>
                <a:gd name="T15" fmla="*/ 615 h 1048"/>
                <a:gd name="T16" fmla="*/ 417 w 624"/>
                <a:gd name="T17" fmla="*/ 651 h 1048"/>
                <a:gd name="T18" fmla="*/ 437 w 624"/>
                <a:gd name="T19" fmla="*/ 688 h 1048"/>
                <a:gd name="T20" fmla="*/ 452 w 624"/>
                <a:gd name="T21" fmla="*/ 712 h 1048"/>
                <a:gd name="T22" fmla="*/ 470 w 624"/>
                <a:gd name="T23" fmla="*/ 734 h 1048"/>
                <a:gd name="T24" fmla="*/ 503 w 624"/>
                <a:gd name="T25" fmla="*/ 761 h 1048"/>
                <a:gd name="T26" fmla="*/ 514 w 624"/>
                <a:gd name="T27" fmla="*/ 852 h 1048"/>
                <a:gd name="T28" fmla="*/ 531 w 624"/>
                <a:gd name="T29" fmla="*/ 849 h 1048"/>
                <a:gd name="T30" fmla="*/ 556 w 624"/>
                <a:gd name="T31" fmla="*/ 869 h 1048"/>
                <a:gd name="T32" fmla="*/ 573 w 624"/>
                <a:gd name="T33" fmla="*/ 880 h 1048"/>
                <a:gd name="T34" fmla="*/ 584 w 624"/>
                <a:gd name="T35" fmla="*/ 946 h 1048"/>
                <a:gd name="T36" fmla="*/ 613 w 624"/>
                <a:gd name="T37" fmla="*/ 973 h 1048"/>
                <a:gd name="T38" fmla="*/ 617 w 624"/>
                <a:gd name="T39" fmla="*/ 1048 h 1048"/>
                <a:gd name="T40" fmla="*/ 452 w 624"/>
                <a:gd name="T41" fmla="*/ 1025 h 1048"/>
                <a:gd name="T42" fmla="*/ 408 w 624"/>
                <a:gd name="T43" fmla="*/ 986 h 1048"/>
                <a:gd name="T44" fmla="*/ 410 w 624"/>
                <a:gd name="T45" fmla="*/ 939 h 1048"/>
                <a:gd name="T46" fmla="*/ 361 w 624"/>
                <a:gd name="T47" fmla="*/ 840 h 1048"/>
                <a:gd name="T48" fmla="*/ 337 w 624"/>
                <a:gd name="T49" fmla="*/ 798 h 1048"/>
                <a:gd name="T50" fmla="*/ 322 w 624"/>
                <a:gd name="T51" fmla="*/ 772 h 1048"/>
                <a:gd name="T52" fmla="*/ 256 w 624"/>
                <a:gd name="T53" fmla="*/ 684 h 1048"/>
                <a:gd name="T54" fmla="*/ 242 w 624"/>
                <a:gd name="T55" fmla="*/ 675 h 1048"/>
                <a:gd name="T56" fmla="*/ 163 w 624"/>
                <a:gd name="T57" fmla="*/ 616 h 1048"/>
                <a:gd name="T58" fmla="*/ 157 w 624"/>
                <a:gd name="T59" fmla="*/ 534 h 1048"/>
                <a:gd name="T60" fmla="*/ 128 w 624"/>
                <a:gd name="T61" fmla="*/ 461 h 1048"/>
                <a:gd name="T62" fmla="*/ 115 w 624"/>
                <a:gd name="T63" fmla="*/ 419 h 1048"/>
                <a:gd name="T64" fmla="*/ 104 w 624"/>
                <a:gd name="T65" fmla="*/ 347 h 1048"/>
                <a:gd name="T66" fmla="*/ 86 w 624"/>
                <a:gd name="T67" fmla="*/ 271 h 1048"/>
                <a:gd name="T68" fmla="*/ 48 w 624"/>
                <a:gd name="T69" fmla="*/ 207 h 1048"/>
                <a:gd name="T70" fmla="*/ 57 w 624"/>
                <a:gd name="T71" fmla="*/ 163 h 1048"/>
                <a:gd name="T72" fmla="*/ 27 w 624"/>
                <a:gd name="T73" fmla="*/ 97 h 1048"/>
                <a:gd name="T74" fmla="*/ 0 w 624"/>
                <a:gd name="T75" fmla="*/ 18 h 1048"/>
                <a:gd name="T76" fmla="*/ 410 w 624"/>
                <a:gd name="T77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4" h="1048">
                  <a:moveTo>
                    <a:pt x="410" y="0"/>
                  </a:moveTo>
                  <a:lnTo>
                    <a:pt x="410" y="27"/>
                  </a:lnTo>
                  <a:lnTo>
                    <a:pt x="395" y="58"/>
                  </a:lnTo>
                  <a:lnTo>
                    <a:pt x="364" y="97"/>
                  </a:lnTo>
                  <a:lnTo>
                    <a:pt x="344" y="172"/>
                  </a:lnTo>
                  <a:lnTo>
                    <a:pt x="364" y="207"/>
                  </a:lnTo>
                  <a:lnTo>
                    <a:pt x="361" y="269"/>
                  </a:lnTo>
                  <a:lnTo>
                    <a:pt x="342" y="307"/>
                  </a:lnTo>
                  <a:lnTo>
                    <a:pt x="337" y="358"/>
                  </a:lnTo>
                  <a:lnTo>
                    <a:pt x="344" y="375"/>
                  </a:lnTo>
                  <a:lnTo>
                    <a:pt x="359" y="391"/>
                  </a:lnTo>
                  <a:lnTo>
                    <a:pt x="355" y="472"/>
                  </a:lnTo>
                  <a:lnTo>
                    <a:pt x="348" y="516"/>
                  </a:lnTo>
                  <a:lnTo>
                    <a:pt x="348" y="551"/>
                  </a:lnTo>
                  <a:lnTo>
                    <a:pt x="364" y="587"/>
                  </a:lnTo>
                  <a:lnTo>
                    <a:pt x="379" y="615"/>
                  </a:lnTo>
                  <a:lnTo>
                    <a:pt x="404" y="648"/>
                  </a:lnTo>
                  <a:lnTo>
                    <a:pt x="417" y="651"/>
                  </a:lnTo>
                  <a:lnTo>
                    <a:pt x="428" y="664"/>
                  </a:lnTo>
                  <a:lnTo>
                    <a:pt x="437" y="688"/>
                  </a:lnTo>
                  <a:lnTo>
                    <a:pt x="452" y="706"/>
                  </a:lnTo>
                  <a:lnTo>
                    <a:pt x="452" y="712"/>
                  </a:lnTo>
                  <a:lnTo>
                    <a:pt x="463" y="721"/>
                  </a:lnTo>
                  <a:lnTo>
                    <a:pt x="470" y="734"/>
                  </a:lnTo>
                  <a:lnTo>
                    <a:pt x="492" y="750"/>
                  </a:lnTo>
                  <a:lnTo>
                    <a:pt x="503" y="761"/>
                  </a:lnTo>
                  <a:lnTo>
                    <a:pt x="507" y="845"/>
                  </a:lnTo>
                  <a:lnTo>
                    <a:pt x="514" y="852"/>
                  </a:lnTo>
                  <a:lnTo>
                    <a:pt x="522" y="847"/>
                  </a:lnTo>
                  <a:lnTo>
                    <a:pt x="531" y="849"/>
                  </a:lnTo>
                  <a:lnTo>
                    <a:pt x="538" y="867"/>
                  </a:lnTo>
                  <a:lnTo>
                    <a:pt x="556" y="869"/>
                  </a:lnTo>
                  <a:lnTo>
                    <a:pt x="567" y="873"/>
                  </a:lnTo>
                  <a:lnTo>
                    <a:pt x="573" y="880"/>
                  </a:lnTo>
                  <a:lnTo>
                    <a:pt x="573" y="937"/>
                  </a:lnTo>
                  <a:lnTo>
                    <a:pt x="584" y="946"/>
                  </a:lnTo>
                  <a:lnTo>
                    <a:pt x="608" y="955"/>
                  </a:lnTo>
                  <a:lnTo>
                    <a:pt x="613" y="973"/>
                  </a:lnTo>
                  <a:lnTo>
                    <a:pt x="624" y="1037"/>
                  </a:lnTo>
                  <a:lnTo>
                    <a:pt x="617" y="1048"/>
                  </a:lnTo>
                  <a:lnTo>
                    <a:pt x="551" y="1045"/>
                  </a:lnTo>
                  <a:lnTo>
                    <a:pt x="452" y="1025"/>
                  </a:lnTo>
                  <a:lnTo>
                    <a:pt x="403" y="1014"/>
                  </a:lnTo>
                  <a:lnTo>
                    <a:pt x="408" y="986"/>
                  </a:lnTo>
                  <a:lnTo>
                    <a:pt x="403" y="975"/>
                  </a:lnTo>
                  <a:lnTo>
                    <a:pt x="410" y="939"/>
                  </a:lnTo>
                  <a:lnTo>
                    <a:pt x="394" y="882"/>
                  </a:lnTo>
                  <a:lnTo>
                    <a:pt x="361" y="840"/>
                  </a:lnTo>
                  <a:lnTo>
                    <a:pt x="357" y="827"/>
                  </a:lnTo>
                  <a:lnTo>
                    <a:pt x="337" y="798"/>
                  </a:lnTo>
                  <a:lnTo>
                    <a:pt x="337" y="792"/>
                  </a:lnTo>
                  <a:lnTo>
                    <a:pt x="322" y="772"/>
                  </a:lnTo>
                  <a:lnTo>
                    <a:pt x="275" y="712"/>
                  </a:lnTo>
                  <a:lnTo>
                    <a:pt x="256" y="684"/>
                  </a:lnTo>
                  <a:lnTo>
                    <a:pt x="245" y="682"/>
                  </a:lnTo>
                  <a:lnTo>
                    <a:pt x="242" y="675"/>
                  </a:lnTo>
                  <a:lnTo>
                    <a:pt x="225" y="668"/>
                  </a:lnTo>
                  <a:lnTo>
                    <a:pt x="163" y="616"/>
                  </a:lnTo>
                  <a:lnTo>
                    <a:pt x="152" y="591"/>
                  </a:lnTo>
                  <a:lnTo>
                    <a:pt x="157" y="534"/>
                  </a:lnTo>
                  <a:lnTo>
                    <a:pt x="145" y="466"/>
                  </a:lnTo>
                  <a:lnTo>
                    <a:pt x="128" y="461"/>
                  </a:lnTo>
                  <a:lnTo>
                    <a:pt x="119" y="441"/>
                  </a:lnTo>
                  <a:lnTo>
                    <a:pt x="115" y="419"/>
                  </a:lnTo>
                  <a:lnTo>
                    <a:pt x="115" y="373"/>
                  </a:lnTo>
                  <a:lnTo>
                    <a:pt x="104" y="347"/>
                  </a:lnTo>
                  <a:lnTo>
                    <a:pt x="92" y="340"/>
                  </a:lnTo>
                  <a:lnTo>
                    <a:pt x="86" y="271"/>
                  </a:lnTo>
                  <a:lnTo>
                    <a:pt x="71" y="239"/>
                  </a:lnTo>
                  <a:lnTo>
                    <a:pt x="48" y="207"/>
                  </a:lnTo>
                  <a:lnTo>
                    <a:pt x="44" y="163"/>
                  </a:lnTo>
                  <a:lnTo>
                    <a:pt x="57" y="163"/>
                  </a:lnTo>
                  <a:lnTo>
                    <a:pt x="53" y="128"/>
                  </a:lnTo>
                  <a:lnTo>
                    <a:pt x="27" y="97"/>
                  </a:lnTo>
                  <a:lnTo>
                    <a:pt x="20" y="62"/>
                  </a:lnTo>
                  <a:lnTo>
                    <a:pt x="0" y="18"/>
                  </a:lnTo>
                  <a:lnTo>
                    <a:pt x="2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63550" y="1908175"/>
              <a:ext cx="1506538" cy="1879600"/>
            </a:xfrm>
            <a:custGeom>
              <a:avLst/>
              <a:gdLst>
                <a:gd name="T0" fmla="*/ 82 w 949"/>
                <a:gd name="T1" fmla="*/ 50 h 1184"/>
                <a:gd name="T2" fmla="*/ 144 w 949"/>
                <a:gd name="T3" fmla="*/ 26 h 1184"/>
                <a:gd name="T4" fmla="*/ 166 w 949"/>
                <a:gd name="T5" fmla="*/ 61 h 1184"/>
                <a:gd name="T6" fmla="*/ 175 w 949"/>
                <a:gd name="T7" fmla="*/ 26 h 1184"/>
                <a:gd name="T8" fmla="*/ 203 w 949"/>
                <a:gd name="T9" fmla="*/ 0 h 1184"/>
                <a:gd name="T10" fmla="*/ 417 w 949"/>
                <a:gd name="T11" fmla="*/ 33 h 1184"/>
                <a:gd name="T12" fmla="*/ 472 w 949"/>
                <a:gd name="T13" fmla="*/ 123 h 1184"/>
                <a:gd name="T14" fmla="*/ 494 w 949"/>
                <a:gd name="T15" fmla="*/ 200 h 1184"/>
                <a:gd name="T16" fmla="*/ 543 w 949"/>
                <a:gd name="T17" fmla="*/ 240 h 1184"/>
                <a:gd name="T18" fmla="*/ 517 w 949"/>
                <a:gd name="T19" fmla="*/ 266 h 1184"/>
                <a:gd name="T20" fmla="*/ 536 w 949"/>
                <a:gd name="T21" fmla="*/ 344 h 1184"/>
                <a:gd name="T22" fmla="*/ 565 w 949"/>
                <a:gd name="T23" fmla="*/ 359 h 1184"/>
                <a:gd name="T24" fmla="*/ 552 w 949"/>
                <a:gd name="T25" fmla="*/ 295 h 1184"/>
                <a:gd name="T26" fmla="*/ 583 w 949"/>
                <a:gd name="T27" fmla="*/ 315 h 1184"/>
                <a:gd name="T28" fmla="*/ 602 w 949"/>
                <a:gd name="T29" fmla="*/ 339 h 1184"/>
                <a:gd name="T30" fmla="*/ 629 w 949"/>
                <a:gd name="T31" fmla="*/ 493 h 1184"/>
                <a:gd name="T32" fmla="*/ 671 w 949"/>
                <a:gd name="T33" fmla="*/ 584 h 1184"/>
                <a:gd name="T34" fmla="*/ 691 w 949"/>
                <a:gd name="T35" fmla="*/ 666 h 1184"/>
                <a:gd name="T36" fmla="*/ 733 w 949"/>
                <a:gd name="T37" fmla="*/ 754 h 1184"/>
                <a:gd name="T38" fmla="*/ 724 w 949"/>
                <a:gd name="T39" fmla="*/ 839 h 1184"/>
                <a:gd name="T40" fmla="*/ 765 w 949"/>
                <a:gd name="T41" fmla="*/ 897 h 1184"/>
                <a:gd name="T42" fmla="*/ 792 w 949"/>
                <a:gd name="T43" fmla="*/ 881 h 1184"/>
                <a:gd name="T44" fmla="*/ 812 w 949"/>
                <a:gd name="T45" fmla="*/ 873 h 1184"/>
                <a:gd name="T46" fmla="*/ 885 w 949"/>
                <a:gd name="T47" fmla="*/ 959 h 1184"/>
                <a:gd name="T48" fmla="*/ 904 w 949"/>
                <a:gd name="T49" fmla="*/ 1000 h 1184"/>
                <a:gd name="T50" fmla="*/ 946 w 949"/>
                <a:gd name="T51" fmla="*/ 1036 h 1184"/>
                <a:gd name="T52" fmla="*/ 935 w 949"/>
                <a:gd name="T53" fmla="*/ 1117 h 1184"/>
                <a:gd name="T54" fmla="*/ 874 w 949"/>
                <a:gd name="T55" fmla="*/ 1181 h 1184"/>
                <a:gd name="T56" fmla="*/ 805 w 949"/>
                <a:gd name="T57" fmla="*/ 1146 h 1184"/>
                <a:gd name="T58" fmla="*/ 693 w 949"/>
                <a:gd name="T59" fmla="*/ 954 h 1184"/>
                <a:gd name="T60" fmla="*/ 604 w 949"/>
                <a:gd name="T61" fmla="*/ 873 h 1184"/>
                <a:gd name="T62" fmla="*/ 510 w 949"/>
                <a:gd name="T63" fmla="*/ 789 h 1184"/>
                <a:gd name="T64" fmla="*/ 479 w 949"/>
                <a:gd name="T65" fmla="*/ 743 h 1184"/>
                <a:gd name="T66" fmla="*/ 474 w 949"/>
                <a:gd name="T67" fmla="*/ 648 h 1184"/>
                <a:gd name="T68" fmla="*/ 485 w 949"/>
                <a:gd name="T69" fmla="*/ 518 h 1184"/>
                <a:gd name="T70" fmla="*/ 441 w 949"/>
                <a:gd name="T71" fmla="*/ 418 h 1184"/>
                <a:gd name="T72" fmla="*/ 356 w 949"/>
                <a:gd name="T73" fmla="*/ 354 h 1184"/>
                <a:gd name="T74" fmla="*/ 320 w 949"/>
                <a:gd name="T75" fmla="*/ 284 h 1184"/>
                <a:gd name="T76" fmla="*/ 320 w 949"/>
                <a:gd name="T77" fmla="*/ 262 h 1184"/>
                <a:gd name="T78" fmla="*/ 267 w 949"/>
                <a:gd name="T79" fmla="*/ 251 h 1184"/>
                <a:gd name="T80" fmla="*/ 245 w 949"/>
                <a:gd name="T81" fmla="*/ 284 h 1184"/>
                <a:gd name="T82" fmla="*/ 183 w 949"/>
                <a:gd name="T83" fmla="*/ 229 h 1184"/>
                <a:gd name="T84" fmla="*/ 155 w 949"/>
                <a:gd name="T85" fmla="*/ 200 h 1184"/>
                <a:gd name="T86" fmla="*/ 91 w 949"/>
                <a:gd name="T87" fmla="*/ 119 h 1184"/>
                <a:gd name="T88" fmla="*/ 0 w 949"/>
                <a:gd name="T89" fmla="*/ 33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9" h="1184">
                  <a:moveTo>
                    <a:pt x="25" y="22"/>
                  </a:moveTo>
                  <a:lnTo>
                    <a:pt x="47" y="33"/>
                  </a:lnTo>
                  <a:lnTo>
                    <a:pt x="82" y="50"/>
                  </a:lnTo>
                  <a:lnTo>
                    <a:pt x="113" y="50"/>
                  </a:lnTo>
                  <a:lnTo>
                    <a:pt x="124" y="37"/>
                  </a:lnTo>
                  <a:lnTo>
                    <a:pt x="144" y="26"/>
                  </a:lnTo>
                  <a:lnTo>
                    <a:pt x="148" y="26"/>
                  </a:lnTo>
                  <a:lnTo>
                    <a:pt x="157" y="53"/>
                  </a:lnTo>
                  <a:lnTo>
                    <a:pt x="166" y="61"/>
                  </a:lnTo>
                  <a:lnTo>
                    <a:pt x="181" y="61"/>
                  </a:lnTo>
                  <a:lnTo>
                    <a:pt x="184" y="55"/>
                  </a:lnTo>
                  <a:lnTo>
                    <a:pt x="175" y="26"/>
                  </a:lnTo>
                  <a:lnTo>
                    <a:pt x="177" y="17"/>
                  </a:lnTo>
                  <a:lnTo>
                    <a:pt x="184" y="8"/>
                  </a:lnTo>
                  <a:lnTo>
                    <a:pt x="203" y="0"/>
                  </a:lnTo>
                  <a:lnTo>
                    <a:pt x="252" y="10"/>
                  </a:lnTo>
                  <a:lnTo>
                    <a:pt x="351" y="30"/>
                  </a:lnTo>
                  <a:lnTo>
                    <a:pt x="417" y="33"/>
                  </a:lnTo>
                  <a:lnTo>
                    <a:pt x="428" y="74"/>
                  </a:lnTo>
                  <a:lnTo>
                    <a:pt x="439" y="94"/>
                  </a:lnTo>
                  <a:lnTo>
                    <a:pt x="472" y="123"/>
                  </a:lnTo>
                  <a:lnTo>
                    <a:pt x="485" y="136"/>
                  </a:lnTo>
                  <a:lnTo>
                    <a:pt x="494" y="167"/>
                  </a:lnTo>
                  <a:lnTo>
                    <a:pt x="494" y="200"/>
                  </a:lnTo>
                  <a:lnTo>
                    <a:pt x="510" y="214"/>
                  </a:lnTo>
                  <a:lnTo>
                    <a:pt x="528" y="229"/>
                  </a:lnTo>
                  <a:lnTo>
                    <a:pt x="543" y="240"/>
                  </a:lnTo>
                  <a:lnTo>
                    <a:pt x="543" y="255"/>
                  </a:lnTo>
                  <a:lnTo>
                    <a:pt x="523" y="257"/>
                  </a:lnTo>
                  <a:lnTo>
                    <a:pt x="517" y="266"/>
                  </a:lnTo>
                  <a:lnTo>
                    <a:pt x="517" y="275"/>
                  </a:lnTo>
                  <a:lnTo>
                    <a:pt x="536" y="299"/>
                  </a:lnTo>
                  <a:lnTo>
                    <a:pt x="536" y="344"/>
                  </a:lnTo>
                  <a:lnTo>
                    <a:pt x="539" y="354"/>
                  </a:lnTo>
                  <a:lnTo>
                    <a:pt x="558" y="363"/>
                  </a:lnTo>
                  <a:lnTo>
                    <a:pt x="565" y="359"/>
                  </a:lnTo>
                  <a:lnTo>
                    <a:pt x="560" y="330"/>
                  </a:lnTo>
                  <a:lnTo>
                    <a:pt x="552" y="319"/>
                  </a:lnTo>
                  <a:lnTo>
                    <a:pt x="552" y="295"/>
                  </a:lnTo>
                  <a:lnTo>
                    <a:pt x="572" y="295"/>
                  </a:lnTo>
                  <a:lnTo>
                    <a:pt x="583" y="306"/>
                  </a:lnTo>
                  <a:lnTo>
                    <a:pt x="583" y="315"/>
                  </a:lnTo>
                  <a:lnTo>
                    <a:pt x="591" y="319"/>
                  </a:lnTo>
                  <a:lnTo>
                    <a:pt x="591" y="326"/>
                  </a:lnTo>
                  <a:lnTo>
                    <a:pt x="602" y="339"/>
                  </a:lnTo>
                  <a:lnTo>
                    <a:pt x="616" y="401"/>
                  </a:lnTo>
                  <a:lnTo>
                    <a:pt x="629" y="429"/>
                  </a:lnTo>
                  <a:lnTo>
                    <a:pt x="629" y="493"/>
                  </a:lnTo>
                  <a:lnTo>
                    <a:pt x="631" y="516"/>
                  </a:lnTo>
                  <a:lnTo>
                    <a:pt x="646" y="551"/>
                  </a:lnTo>
                  <a:lnTo>
                    <a:pt x="671" y="584"/>
                  </a:lnTo>
                  <a:lnTo>
                    <a:pt x="680" y="597"/>
                  </a:lnTo>
                  <a:lnTo>
                    <a:pt x="682" y="648"/>
                  </a:lnTo>
                  <a:lnTo>
                    <a:pt x="691" y="666"/>
                  </a:lnTo>
                  <a:lnTo>
                    <a:pt x="710" y="685"/>
                  </a:lnTo>
                  <a:lnTo>
                    <a:pt x="715" y="714"/>
                  </a:lnTo>
                  <a:lnTo>
                    <a:pt x="733" y="754"/>
                  </a:lnTo>
                  <a:lnTo>
                    <a:pt x="733" y="774"/>
                  </a:lnTo>
                  <a:lnTo>
                    <a:pt x="722" y="800"/>
                  </a:lnTo>
                  <a:lnTo>
                    <a:pt x="724" y="839"/>
                  </a:lnTo>
                  <a:lnTo>
                    <a:pt x="743" y="879"/>
                  </a:lnTo>
                  <a:lnTo>
                    <a:pt x="757" y="895"/>
                  </a:lnTo>
                  <a:lnTo>
                    <a:pt x="765" y="897"/>
                  </a:lnTo>
                  <a:lnTo>
                    <a:pt x="777" y="903"/>
                  </a:lnTo>
                  <a:lnTo>
                    <a:pt x="790" y="895"/>
                  </a:lnTo>
                  <a:lnTo>
                    <a:pt x="792" y="881"/>
                  </a:lnTo>
                  <a:lnTo>
                    <a:pt x="792" y="875"/>
                  </a:lnTo>
                  <a:lnTo>
                    <a:pt x="805" y="873"/>
                  </a:lnTo>
                  <a:lnTo>
                    <a:pt x="812" y="873"/>
                  </a:lnTo>
                  <a:lnTo>
                    <a:pt x="843" y="901"/>
                  </a:lnTo>
                  <a:lnTo>
                    <a:pt x="867" y="937"/>
                  </a:lnTo>
                  <a:lnTo>
                    <a:pt x="885" y="959"/>
                  </a:lnTo>
                  <a:lnTo>
                    <a:pt x="896" y="968"/>
                  </a:lnTo>
                  <a:lnTo>
                    <a:pt x="904" y="978"/>
                  </a:lnTo>
                  <a:lnTo>
                    <a:pt x="904" y="1000"/>
                  </a:lnTo>
                  <a:lnTo>
                    <a:pt x="896" y="1007"/>
                  </a:lnTo>
                  <a:lnTo>
                    <a:pt x="896" y="1016"/>
                  </a:lnTo>
                  <a:lnTo>
                    <a:pt x="946" y="1036"/>
                  </a:lnTo>
                  <a:lnTo>
                    <a:pt x="949" y="1053"/>
                  </a:lnTo>
                  <a:lnTo>
                    <a:pt x="949" y="1091"/>
                  </a:lnTo>
                  <a:lnTo>
                    <a:pt x="935" y="1117"/>
                  </a:lnTo>
                  <a:lnTo>
                    <a:pt x="906" y="1157"/>
                  </a:lnTo>
                  <a:lnTo>
                    <a:pt x="893" y="1162"/>
                  </a:lnTo>
                  <a:lnTo>
                    <a:pt x="874" y="1181"/>
                  </a:lnTo>
                  <a:lnTo>
                    <a:pt x="854" y="1184"/>
                  </a:lnTo>
                  <a:lnTo>
                    <a:pt x="832" y="1183"/>
                  </a:lnTo>
                  <a:lnTo>
                    <a:pt x="805" y="1146"/>
                  </a:lnTo>
                  <a:lnTo>
                    <a:pt x="792" y="1086"/>
                  </a:lnTo>
                  <a:lnTo>
                    <a:pt x="759" y="1022"/>
                  </a:lnTo>
                  <a:lnTo>
                    <a:pt x="693" y="954"/>
                  </a:lnTo>
                  <a:lnTo>
                    <a:pt x="647" y="912"/>
                  </a:lnTo>
                  <a:lnTo>
                    <a:pt x="631" y="888"/>
                  </a:lnTo>
                  <a:lnTo>
                    <a:pt x="604" y="873"/>
                  </a:lnTo>
                  <a:lnTo>
                    <a:pt x="549" y="815"/>
                  </a:lnTo>
                  <a:lnTo>
                    <a:pt x="525" y="806"/>
                  </a:lnTo>
                  <a:lnTo>
                    <a:pt x="510" y="789"/>
                  </a:lnTo>
                  <a:lnTo>
                    <a:pt x="505" y="767"/>
                  </a:lnTo>
                  <a:lnTo>
                    <a:pt x="486" y="747"/>
                  </a:lnTo>
                  <a:lnTo>
                    <a:pt x="479" y="743"/>
                  </a:lnTo>
                  <a:lnTo>
                    <a:pt x="472" y="727"/>
                  </a:lnTo>
                  <a:lnTo>
                    <a:pt x="470" y="657"/>
                  </a:lnTo>
                  <a:lnTo>
                    <a:pt x="474" y="648"/>
                  </a:lnTo>
                  <a:lnTo>
                    <a:pt x="474" y="626"/>
                  </a:lnTo>
                  <a:lnTo>
                    <a:pt x="485" y="593"/>
                  </a:lnTo>
                  <a:lnTo>
                    <a:pt x="485" y="518"/>
                  </a:lnTo>
                  <a:lnTo>
                    <a:pt x="466" y="452"/>
                  </a:lnTo>
                  <a:lnTo>
                    <a:pt x="450" y="429"/>
                  </a:lnTo>
                  <a:lnTo>
                    <a:pt x="441" y="418"/>
                  </a:lnTo>
                  <a:lnTo>
                    <a:pt x="413" y="410"/>
                  </a:lnTo>
                  <a:lnTo>
                    <a:pt x="395" y="396"/>
                  </a:lnTo>
                  <a:lnTo>
                    <a:pt x="356" y="354"/>
                  </a:lnTo>
                  <a:lnTo>
                    <a:pt x="329" y="330"/>
                  </a:lnTo>
                  <a:lnTo>
                    <a:pt x="318" y="306"/>
                  </a:lnTo>
                  <a:lnTo>
                    <a:pt x="320" y="284"/>
                  </a:lnTo>
                  <a:lnTo>
                    <a:pt x="329" y="273"/>
                  </a:lnTo>
                  <a:lnTo>
                    <a:pt x="329" y="262"/>
                  </a:lnTo>
                  <a:lnTo>
                    <a:pt x="320" y="262"/>
                  </a:lnTo>
                  <a:lnTo>
                    <a:pt x="300" y="273"/>
                  </a:lnTo>
                  <a:lnTo>
                    <a:pt x="285" y="273"/>
                  </a:lnTo>
                  <a:lnTo>
                    <a:pt x="267" y="251"/>
                  </a:lnTo>
                  <a:lnTo>
                    <a:pt x="259" y="266"/>
                  </a:lnTo>
                  <a:lnTo>
                    <a:pt x="256" y="275"/>
                  </a:lnTo>
                  <a:lnTo>
                    <a:pt x="245" y="284"/>
                  </a:lnTo>
                  <a:lnTo>
                    <a:pt x="228" y="277"/>
                  </a:lnTo>
                  <a:lnTo>
                    <a:pt x="204" y="246"/>
                  </a:lnTo>
                  <a:lnTo>
                    <a:pt x="183" y="229"/>
                  </a:lnTo>
                  <a:lnTo>
                    <a:pt x="170" y="225"/>
                  </a:lnTo>
                  <a:lnTo>
                    <a:pt x="157" y="205"/>
                  </a:lnTo>
                  <a:lnTo>
                    <a:pt x="155" y="200"/>
                  </a:lnTo>
                  <a:lnTo>
                    <a:pt x="113" y="176"/>
                  </a:lnTo>
                  <a:lnTo>
                    <a:pt x="100" y="132"/>
                  </a:lnTo>
                  <a:lnTo>
                    <a:pt x="91" y="119"/>
                  </a:lnTo>
                  <a:lnTo>
                    <a:pt x="54" y="105"/>
                  </a:lnTo>
                  <a:lnTo>
                    <a:pt x="14" y="52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92150" y="388938"/>
              <a:ext cx="1697038" cy="2225675"/>
            </a:xfrm>
            <a:custGeom>
              <a:avLst/>
              <a:gdLst>
                <a:gd name="T0" fmla="*/ 672 w 1069"/>
                <a:gd name="T1" fmla="*/ 342 h 1402"/>
                <a:gd name="T2" fmla="*/ 1053 w 1069"/>
                <a:gd name="T3" fmla="*/ 463 h 1402"/>
                <a:gd name="T4" fmla="*/ 1067 w 1069"/>
                <a:gd name="T5" fmla="*/ 507 h 1402"/>
                <a:gd name="T6" fmla="*/ 1064 w 1069"/>
                <a:gd name="T7" fmla="*/ 734 h 1402"/>
                <a:gd name="T8" fmla="*/ 1045 w 1069"/>
                <a:gd name="T9" fmla="*/ 902 h 1402"/>
                <a:gd name="T10" fmla="*/ 1042 w 1069"/>
                <a:gd name="T11" fmla="*/ 976 h 1402"/>
                <a:gd name="T12" fmla="*/ 1029 w 1069"/>
                <a:gd name="T13" fmla="*/ 988 h 1402"/>
                <a:gd name="T14" fmla="*/ 961 w 1069"/>
                <a:gd name="T15" fmla="*/ 987 h 1402"/>
                <a:gd name="T16" fmla="*/ 961 w 1069"/>
                <a:gd name="T17" fmla="*/ 1051 h 1402"/>
                <a:gd name="T18" fmla="*/ 972 w 1069"/>
                <a:gd name="T19" fmla="*/ 1091 h 1402"/>
                <a:gd name="T20" fmla="*/ 998 w 1069"/>
                <a:gd name="T21" fmla="*/ 1120 h 1402"/>
                <a:gd name="T22" fmla="*/ 1012 w 1069"/>
                <a:gd name="T23" fmla="*/ 1160 h 1402"/>
                <a:gd name="T24" fmla="*/ 1007 w 1069"/>
                <a:gd name="T25" fmla="*/ 1208 h 1402"/>
                <a:gd name="T26" fmla="*/ 1036 w 1069"/>
                <a:gd name="T27" fmla="*/ 1274 h 1402"/>
                <a:gd name="T28" fmla="*/ 913 w 1069"/>
                <a:gd name="T29" fmla="*/ 1402 h 1402"/>
                <a:gd name="T30" fmla="*/ 875 w 1069"/>
                <a:gd name="T31" fmla="*/ 1369 h 1402"/>
                <a:gd name="T32" fmla="*/ 857 w 1069"/>
                <a:gd name="T33" fmla="*/ 1336 h 1402"/>
                <a:gd name="T34" fmla="*/ 829 w 1069"/>
                <a:gd name="T35" fmla="*/ 1320 h 1402"/>
                <a:gd name="T36" fmla="*/ 791 w 1069"/>
                <a:gd name="T37" fmla="*/ 1294 h 1402"/>
                <a:gd name="T38" fmla="*/ 767 w 1069"/>
                <a:gd name="T39" fmla="*/ 1236 h 1402"/>
                <a:gd name="T40" fmla="*/ 718 w 1069"/>
                <a:gd name="T41" fmla="*/ 1221 h 1402"/>
                <a:gd name="T42" fmla="*/ 674 w 1069"/>
                <a:gd name="T43" fmla="*/ 1148 h 1402"/>
                <a:gd name="T44" fmla="*/ 665 w 1069"/>
                <a:gd name="T45" fmla="*/ 1071 h 1402"/>
                <a:gd name="T46" fmla="*/ 621 w 1069"/>
                <a:gd name="T47" fmla="*/ 1051 h 1402"/>
                <a:gd name="T48" fmla="*/ 589 w 1069"/>
                <a:gd name="T49" fmla="*/ 1034 h 1402"/>
                <a:gd name="T50" fmla="*/ 525 w 1069"/>
                <a:gd name="T51" fmla="*/ 952 h 1402"/>
                <a:gd name="T52" fmla="*/ 511 w 1069"/>
                <a:gd name="T53" fmla="*/ 932 h 1402"/>
                <a:gd name="T54" fmla="*/ 481 w 1069"/>
                <a:gd name="T55" fmla="*/ 904 h 1402"/>
                <a:gd name="T56" fmla="*/ 439 w 1069"/>
                <a:gd name="T57" fmla="*/ 837 h 1402"/>
                <a:gd name="T58" fmla="*/ 419 w 1069"/>
                <a:gd name="T59" fmla="*/ 791 h 1402"/>
                <a:gd name="T60" fmla="*/ 383 w 1069"/>
                <a:gd name="T61" fmla="*/ 696 h 1402"/>
                <a:gd name="T62" fmla="*/ 342 w 1069"/>
                <a:gd name="T63" fmla="*/ 584 h 1402"/>
                <a:gd name="T64" fmla="*/ 326 w 1069"/>
                <a:gd name="T65" fmla="*/ 502 h 1402"/>
                <a:gd name="T66" fmla="*/ 291 w 1069"/>
                <a:gd name="T67" fmla="*/ 421 h 1402"/>
                <a:gd name="T68" fmla="*/ 302 w 1069"/>
                <a:gd name="T69" fmla="*/ 348 h 1402"/>
                <a:gd name="T70" fmla="*/ 289 w 1069"/>
                <a:gd name="T71" fmla="*/ 289 h 1402"/>
                <a:gd name="T72" fmla="*/ 223 w 1069"/>
                <a:gd name="T73" fmla="*/ 278 h 1402"/>
                <a:gd name="T74" fmla="*/ 218 w 1069"/>
                <a:gd name="T75" fmla="*/ 244 h 1402"/>
                <a:gd name="T76" fmla="*/ 189 w 1069"/>
                <a:gd name="T77" fmla="*/ 207 h 1402"/>
                <a:gd name="T78" fmla="*/ 161 w 1069"/>
                <a:gd name="T79" fmla="*/ 207 h 1402"/>
                <a:gd name="T80" fmla="*/ 121 w 1069"/>
                <a:gd name="T81" fmla="*/ 213 h 1402"/>
                <a:gd name="T82" fmla="*/ 73 w 1069"/>
                <a:gd name="T83" fmla="*/ 167 h 1402"/>
                <a:gd name="T84" fmla="*/ 55 w 1069"/>
                <a:gd name="T85" fmla="*/ 147 h 1402"/>
                <a:gd name="T86" fmla="*/ 0 w 1069"/>
                <a:gd name="T87" fmla="*/ 114 h 1402"/>
                <a:gd name="T88" fmla="*/ 51 w 1069"/>
                <a:gd name="T89" fmla="*/ 0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9" h="1402">
                  <a:moveTo>
                    <a:pt x="51" y="0"/>
                  </a:moveTo>
                  <a:lnTo>
                    <a:pt x="672" y="342"/>
                  </a:lnTo>
                  <a:lnTo>
                    <a:pt x="1040" y="342"/>
                  </a:lnTo>
                  <a:lnTo>
                    <a:pt x="1053" y="463"/>
                  </a:lnTo>
                  <a:lnTo>
                    <a:pt x="1056" y="493"/>
                  </a:lnTo>
                  <a:lnTo>
                    <a:pt x="1067" y="507"/>
                  </a:lnTo>
                  <a:lnTo>
                    <a:pt x="1069" y="708"/>
                  </a:lnTo>
                  <a:lnTo>
                    <a:pt x="1064" y="734"/>
                  </a:lnTo>
                  <a:lnTo>
                    <a:pt x="1045" y="762"/>
                  </a:lnTo>
                  <a:lnTo>
                    <a:pt x="1045" y="902"/>
                  </a:lnTo>
                  <a:lnTo>
                    <a:pt x="1036" y="956"/>
                  </a:lnTo>
                  <a:lnTo>
                    <a:pt x="1042" y="976"/>
                  </a:lnTo>
                  <a:lnTo>
                    <a:pt x="1042" y="985"/>
                  </a:lnTo>
                  <a:lnTo>
                    <a:pt x="1029" y="988"/>
                  </a:lnTo>
                  <a:lnTo>
                    <a:pt x="963" y="988"/>
                  </a:lnTo>
                  <a:lnTo>
                    <a:pt x="961" y="987"/>
                  </a:lnTo>
                  <a:lnTo>
                    <a:pt x="954" y="996"/>
                  </a:lnTo>
                  <a:lnTo>
                    <a:pt x="961" y="1051"/>
                  </a:lnTo>
                  <a:lnTo>
                    <a:pt x="965" y="1054"/>
                  </a:lnTo>
                  <a:lnTo>
                    <a:pt x="972" y="1091"/>
                  </a:lnTo>
                  <a:lnTo>
                    <a:pt x="987" y="1120"/>
                  </a:lnTo>
                  <a:lnTo>
                    <a:pt x="998" y="1120"/>
                  </a:lnTo>
                  <a:lnTo>
                    <a:pt x="1003" y="1153"/>
                  </a:lnTo>
                  <a:lnTo>
                    <a:pt x="1012" y="1160"/>
                  </a:lnTo>
                  <a:lnTo>
                    <a:pt x="1012" y="1203"/>
                  </a:lnTo>
                  <a:lnTo>
                    <a:pt x="1007" y="1208"/>
                  </a:lnTo>
                  <a:lnTo>
                    <a:pt x="1029" y="1261"/>
                  </a:lnTo>
                  <a:lnTo>
                    <a:pt x="1036" y="1274"/>
                  </a:lnTo>
                  <a:lnTo>
                    <a:pt x="1025" y="1307"/>
                  </a:lnTo>
                  <a:lnTo>
                    <a:pt x="913" y="1402"/>
                  </a:lnTo>
                  <a:lnTo>
                    <a:pt x="888" y="1393"/>
                  </a:lnTo>
                  <a:lnTo>
                    <a:pt x="875" y="1369"/>
                  </a:lnTo>
                  <a:lnTo>
                    <a:pt x="869" y="1345"/>
                  </a:lnTo>
                  <a:lnTo>
                    <a:pt x="857" y="1336"/>
                  </a:lnTo>
                  <a:lnTo>
                    <a:pt x="857" y="1333"/>
                  </a:lnTo>
                  <a:lnTo>
                    <a:pt x="829" y="1320"/>
                  </a:lnTo>
                  <a:lnTo>
                    <a:pt x="811" y="1311"/>
                  </a:lnTo>
                  <a:lnTo>
                    <a:pt x="791" y="1294"/>
                  </a:lnTo>
                  <a:lnTo>
                    <a:pt x="772" y="1265"/>
                  </a:lnTo>
                  <a:lnTo>
                    <a:pt x="767" y="1236"/>
                  </a:lnTo>
                  <a:lnTo>
                    <a:pt x="743" y="1228"/>
                  </a:lnTo>
                  <a:lnTo>
                    <a:pt x="718" y="1221"/>
                  </a:lnTo>
                  <a:lnTo>
                    <a:pt x="681" y="1186"/>
                  </a:lnTo>
                  <a:lnTo>
                    <a:pt x="674" y="1148"/>
                  </a:lnTo>
                  <a:lnTo>
                    <a:pt x="668" y="1113"/>
                  </a:lnTo>
                  <a:lnTo>
                    <a:pt x="665" y="1071"/>
                  </a:lnTo>
                  <a:lnTo>
                    <a:pt x="654" y="1060"/>
                  </a:lnTo>
                  <a:lnTo>
                    <a:pt x="621" y="1051"/>
                  </a:lnTo>
                  <a:lnTo>
                    <a:pt x="597" y="1034"/>
                  </a:lnTo>
                  <a:lnTo>
                    <a:pt x="589" y="1034"/>
                  </a:lnTo>
                  <a:lnTo>
                    <a:pt x="557" y="1005"/>
                  </a:lnTo>
                  <a:lnTo>
                    <a:pt x="525" y="952"/>
                  </a:lnTo>
                  <a:lnTo>
                    <a:pt x="525" y="946"/>
                  </a:lnTo>
                  <a:lnTo>
                    <a:pt x="511" y="932"/>
                  </a:lnTo>
                  <a:lnTo>
                    <a:pt x="496" y="928"/>
                  </a:lnTo>
                  <a:lnTo>
                    <a:pt x="481" y="904"/>
                  </a:lnTo>
                  <a:lnTo>
                    <a:pt x="463" y="868"/>
                  </a:lnTo>
                  <a:lnTo>
                    <a:pt x="439" y="837"/>
                  </a:lnTo>
                  <a:lnTo>
                    <a:pt x="432" y="816"/>
                  </a:lnTo>
                  <a:lnTo>
                    <a:pt x="419" y="791"/>
                  </a:lnTo>
                  <a:lnTo>
                    <a:pt x="408" y="743"/>
                  </a:lnTo>
                  <a:lnTo>
                    <a:pt x="383" y="696"/>
                  </a:lnTo>
                  <a:lnTo>
                    <a:pt x="363" y="654"/>
                  </a:lnTo>
                  <a:lnTo>
                    <a:pt x="342" y="584"/>
                  </a:lnTo>
                  <a:lnTo>
                    <a:pt x="337" y="579"/>
                  </a:lnTo>
                  <a:lnTo>
                    <a:pt x="326" y="502"/>
                  </a:lnTo>
                  <a:lnTo>
                    <a:pt x="317" y="491"/>
                  </a:lnTo>
                  <a:lnTo>
                    <a:pt x="291" y="421"/>
                  </a:lnTo>
                  <a:lnTo>
                    <a:pt x="287" y="375"/>
                  </a:lnTo>
                  <a:lnTo>
                    <a:pt x="302" y="348"/>
                  </a:lnTo>
                  <a:lnTo>
                    <a:pt x="302" y="315"/>
                  </a:lnTo>
                  <a:lnTo>
                    <a:pt x="289" y="289"/>
                  </a:lnTo>
                  <a:lnTo>
                    <a:pt x="267" y="280"/>
                  </a:lnTo>
                  <a:lnTo>
                    <a:pt x="223" y="278"/>
                  </a:lnTo>
                  <a:lnTo>
                    <a:pt x="218" y="267"/>
                  </a:lnTo>
                  <a:lnTo>
                    <a:pt x="218" y="244"/>
                  </a:lnTo>
                  <a:lnTo>
                    <a:pt x="194" y="216"/>
                  </a:lnTo>
                  <a:lnTo>
                    <a:pt x="189" y="207"/>
                  </a:lnTo>
                  <a:lnTo>
                    <a:pt x="181" y="202"/>
                  </a:lnTo>
                  <a:lnTo>
                    <a:pt x="161" y="207"/>
                  </a:lnTo>
                  <a:lnTo>
                    <a:pt x="152" y="214"/>
                  </a:lnTo>
                  <a:lnTo>
                    <a:pt x="121" y="213"/>
                  </a:lnTo>
                  <a:lnTo>
                    <a:pt x="84" y="187"/>
                  </a:lnTo>
                  <a:lnTo>
                    <a:pt x="73" y="167"/>
                  </a:lnTo>
                  <a:lnTo>
                    <a:pt x="55" y="152"/>
                  </a:lnTo>
                  <a:lnTo>
                    <a:pt x="55" y="147"/>
                  </a:lnTo>
                  <a:lnTo>
                    <a:pt x="17" y="121"/>
                  </a:lnTo>
                  <a:lnTo>
                    <a:pt x="0" y="114"/>
                  </a:lnTo>
                  <a:lnTo>
                    <a:pt x="20" y="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043113" y="2411413"/>
              <a:ext cx="1136650" cy="1589087"/>
            </a:xfrm>
            <a:custGeom>
              <a:avLst/>
              <a:gdLst>
                <a:gd name="T0" fmla="*/ 24 w 716"/>
                <a:gd name="T1" fmla="*/ 145 h 1001"/>
                <a:gd name="T2" fmla="*/ 42 w 716"/>
                <a:gd name="T3" fmla="*/ 157 h 1001"/>
                <a:gd name="T4" fmla="*/ 62 w 716"/>
                <a:gd name="T5" fmla="*/ 128 h 1001"/>
                <a:gd name="T6" fmla="*/ 185 w 716"/>
                <a:gd name="T7" fmla="*/ 0 h 1001"/>
                <a:gd name="T8" fmla="*/ 205 w 716"/>
                <a:gd name="T9" fmla="*/ 15 h 1001"/>
                <a:gd name="T10" fmla="*/ 275 w 716"/>
                <a:gd name="T11" fmla="*/ 59 h 1001"/>
                <a:gd name="T12" fmla="*/ 295 w 716"/>
                <a:gd name="T13" fmla="*/ 90 h 1001"/>
                <a:gd name="T14" fmla="*/ 319 w 716"/>
                <a:gd name="T15" fmla="*/ 183 h 1001"/>
                <a:gd name="T16" fmla="*/ 383 w 716"/>
                <a:gd name="T17" fmla="*/ 212 h 1001"/>
                <a:gd name="T18" fmla="*/ 418 w 716"/>
                <a:gd name="T19" fmla="*/ 258 h 1001"/>
                <a:gd name="T20" fmla="*/ 427 w 716"/>
                <a:gd name="T21" fmla="*/ 401 h 1001"/>
                <a:gd name="T22" fmla="*/ 465 w 716"/>
                <a:gd name="T23" fmla="*/ 512 h 1001"/>
                <a:gd name="T24" fmla="*/ 496 w 716"/>
                <a:gd name="T25" fmla="*/ 591 h 1001"/>
                <a:gd name="T26" fmla="*/ 562 w 716"/>
                <a:gd name="T27" fmla="*/ 608 h 1001"/>
                <a:gd name="T28" fmla="*/ 608 w 716"/>
                <a:gd name="T29" fmla="*/ 633 h 1001"/>
                <a:gd name="T30" fmla="*/ 633 w 716"/>
                <a:gd name="T31" fmla="*/ 763 h 1001"/>
                <a:gd name="T32" fmla="*/ 652 w 716"/>
                <a:gd name="T33" fmla="*/ 792 h 1001"/>
                <a:gd name="T34" fmla="*/ 666 w 716"/>
                <a:gd name="T35" fmla="*/ 840 h 1001"/>
                <a:gd name="T36" fmla="*/ 692 w 716"/>
                <a:gd name="T37" fmla="*/ 864 h 1001"/>
                <a:gd name="T38" fmla="*/ 716 w 716"/>
                <a:gd name="T39" fmla="*/ 893 h 1001"/>
                <a:gd name="T40" fmla="*/ 696 w 716"/>
                <a:gd name="T41" fmla="*/ 937 h 1001"/>
                <a:gd name="T42" fmla="*/ 692 w 716"/>
                <a:gd name="T43" fmla="*/ 1001 h 1001"/>
                <a:gd name="T44" fmla="*/ 676 w 716"/>
                <a:gd name="T45" fmla="*/ 977 h 1001"/>
                <a:gd name="T46" fmla="*/ 615 w 716"/>
                <a:gd name="T47" fmla="*/ 946 h 1001"/>
                <a:gd name="T48" fmla="*/ 562 w 716"/>
                <a:gd name="T49" fmla="*/ 884 h 1001"/>
                <a:gd name="T50" fmla="*/ 531 w 716"/>
                <a:gd name="T51" fmla="*/ 871 h 1001"/>
                <a:gd name="T52" fmla="*/ 511 w 716"/>
                <a:gd name="T53" fmla="*/ 823 h 1001"/>
                <a:gd name="T54" fmla="*/ 472 w 716"/>
                <a:gd name="T55" fmla="*/ 772 h 1001"/>
                <a:gd name="T56" fmla="*/ 445 w 716"/>
                <a:gd name="T57" fmla="*/ 736 h 1001"/>
                <a:gd name="T58" fmla="*/ 414 w 716"/>
                <a:gd name="T59" fmla="*/ 710 h 1001"/>
                <a:gd name="T60" fmla="*/ 403 w 716"/>
                <a:gd name="T61" fmla="*/ 690 h 1001"/>
                <a:gd name="T62" fmla="*/ 375 w 716"/>
                <a:gd name="T63" fmla="*/ 651 h 1001"/>
                <a:gd name="T64" fmla="*/ 383 w 716"/>
                <a:gd name="T65" fmla="*/ 628 h 1001"/>
                <a:gd name="T66" fmla="*/ 326 w 716"/>
                <a:gd name="T67" fmla="*/ 600 h 1001"/>
                <a:gd name="T68" fmla="*/ 306 w 716"/>
                <a:gd name="T69" fmla="*/ 562 h 1001"/>
                <a:gd name="T70" fmla="*/ 320 w 716"/>
                <a:gd name="T71" fmla="*/ 564 h 1001"/>
                <a:gd name="T72" fmla="*/ 326 w 716"/>
                <a:gd name="T73" fmla="*/ 547 h 1001"/>
                <a:gd name="T74" fmla="*/ 260 w 716"/>
                <a:gd name="T75" fmla="*/ 512 h 1001"/>
                <a:gd name="T76" fmla="*/ 238 w 716"/>
                <a:gd name="T77" fmla="*/ 476 h 1001"/>
                <a:gd name="T78" fmla="*/ 253 w 716"/>
                <a:gd name="T79" fmla="*/ 456 h 1001"/>
                <a:gd name="T80" fmla="*/ 238 w 716"/>
                <a:gd name="T81" fmla="*/ 401 h 1001"/>
                <a:gd name="T82" fmla="*/ 169 w 716"/>
                <a:gd name="T83" fmla="*/ 360 h 1001"/>
                <a:gd name="T84" fmla="*/ 134 w 716"/>
                <a:gd name="T85" fmla="*/ 329 h 1001"/>
                <a:gd name="T86" fmla="*/ 119 w 716"/>
                <a:gd name="T87" fmla="*/ 318 h 1001"/>
                <a:gd name="T88" fmla="*/ 84 w 716"/>
                <a:gd name="T89" fmla="*/ 309 h 1001"/>
                <a:gd name="T90" fmla="*/ 70 w 716"/>
                <a:gd name="T91" fmla="*/ 285 h 1001"/>
                <a:gd name="T92" fmla="*/ 75 w 716"/>
                <a:gd name="T93" fmla="*/ 269 h 1001"/>
                <a:gd name="T94" fmla="*/ 66 w 716"/>
                <a:gd name="T95" fmla="*/ 265 h 1001"/>
                <a:gd name="T96" fmla="*/ 15 w 716"/>
                <a:gd name="T97" fmla="*/ 274 h 1001"/>
                <a:gd name="T98" fmla="*/ 8 w 716"/>
                <a:gd name="T99" fmla="*/ 227 h 1001"/>
                <a:gd name="T100" fmla="*/ 4 w 716"/>
                <a:gd name="T101" fmla="*/ 187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6" h="1001">
                  <a:moveTo>
                    <a:pt x="18" y="150"/>
                  </a:moveTo>
                  <a:lnTo>
                    <a:pt x="24" y="145"/>
                  </a:lnTo>
                  <a:lnTo>
                    <a:pt x="31" y="146"/>
                  </a:lnTo>
                  <a:lnTo>
                    <a:pt x="42" y="157"/>
                  </a:lnTo>
                  <a:lnTo>
                    <a:pt x="59" y="154"/>
                  </a:lnTo>
                  <a:lnTo>
                    <a:pt x="62" y="128"/>
                  </a:lnTo>
                  <a:lnTo>
                    <a:pt x="174" y="33"/>
                  </a:lnTo>
                  <a:lnTo>
                    <a:pt x="185" y="0"/>
                  </a:lnTo>
                  <a:lnTo>
                    <a:pt x="196" y="4"/>
                  </a:lnTo>
                  <a:lnTo>
                    <a:pt x="205" y="15"/>
                  </a:lnTo>
                  <a:lnTo>
                    <a:pt x="253" y="24"/>
                  </a:lnTo>
                  <a:lnTo>
                    <a:pt x="275" y="59"/>
                  </a:lnTo>
                  <a:lnTo>
                    <a:pt x="280" y="59"/>
                  </a:lnTo>
                  <a:lnTo>
                    <a:pt x="295" y="90"/>
                  </a:lnTo>
                  <a:lnTo>
                    <a:pt x="304" y="174"/>
                  </a:lnTo>
                  <a:lnTo>
                    <a:pt x="319" y="183"/>
                  </a:lnTo>
                  <a:lnTo>
                    <a:pt x="379" y="198"/>
                  </a:lnTo>
                  <a:lnTo>
                    <a:pt x="383" y="212"/>
                  </a:lnTo>
                  <a:lnTo>
                    <a:pt x="407" y="245"/>
                  </a:lnTo>
                  <a:lnTo>
                    <a:pt x="418" y="258"/>
                  </a:lnTo>
                  <a:lnTo>
                    <a:pt x="418" y="386"/>
                  </a:lnTo>
                  <a:lnTo>
                    <a:pt x="427" y="401"/>
                  </a:lnTo>
                  <a:lnTo>
                    <a:pt x="432" y="492"/>
                  </a:lnTo>
                  <a:lnTo>
                    <a:pt x="465" y="512"/>
                  </a:lnTo>
                  <a:lnTo>
                    <a:pt x="483" y="531"/>
                  </a:lnTo>
                  <a:lnTo>
                    <a:pt x="496" y="591"/>
                  </a:lnTo>
                  <a:lnTo>
                    <a:pt x="520" y="606"/>
                  </a:lnTo>
                  <a:lnTo>
                    <a:pt x="562" y="608"/>
                  </a:lnTo>
                  <a:lnTo>
                    <a:pt x="586" y="619"/>
                  </a:lnTo>
                  <a:lnTo>
                    <a:pt x="608" y="633"/>
                  </a:lnTo>
                  <a:lnTo>
                    <a:pt x="624" y="655"/>
                  </a:lnTo>
                  <a:lnTo>
                    <a:pt x="633" y="763"/>
                  </a:lnTo>
                  <a:lnTo>
                    <a:pt x="639" y="781"/>
                  </a:lnTo>
                  <a:lnTo>
                    <a:pt x="652" y="792"/>
                  </a:lnTo>
                  <a:lnTo>
                    <a:pt x="665" y="812"/>
                  </a:lnTo>
                  <a:lnTo>
                    <a:pt x="666" y="840"/>
                  </a:lnTo>
                  <a:lnTo>
                    <a:pt x="683" y="853"/>
                  </a:lnTo>
                  <a:lnTo>
                    <a:pt x="692" y="864"/>
                  </a:lnTo>
                  <a:lnTo>
                    <a:pt x="709" y="871"/>
                  </a:lnTo>
                  <a:lnTo>
                    <a:pt x="716" y="893"/>
                  </a:lnTo>
                  <a:lnTo>
                    <a:pt x="710" y="911"/>
                  </a:lnTo>
                  <a:lnTo>
                    <a:pt x="696" y="937"/>
                  </a:lnTo>
                  <a:lnTo>
                    <a:pt x="699" y="981"/>
                  </a:lnTo>
                  <a:lnTo>
                    <a:pt x="692" y="1001"/>
                  </a:lnTo>
                  <a:lnTo>
                    <a:pt x="676" y="999"/>
                  </a:lnTo>
                  <a:lnTo>
                    <a:pt x="676" y="977"/>
                  </a:lnTo>
                  <a:lnTo>
                    <a:pt x="650" y="957"/>
                  </a:lnTo>
                  <a:lnTo>
                    <a:pt x="615" y="946"/>
                  </a:lnTo>
                  <a:lnTo>
                    <a:pt x="608" y="908"/>
                  </a:lnTo>
                  <a:lnTo>
                    <a:pt x="562" y="884"/>
                  </a:lnTo>
                  <a:lnTo>
                    <a:pt x="544" y="875"/>
                  </a:lnTo>
                  <a:lnTo>
                    <a:pt x="531" y="871"/>
                  </a:lnTo>
                  <a:lnTo>
                    <a:pt x="516" y="840"/>
                  </a:lnTo>
                  <a:lnTo>
                    <a:pt x="511" y="823"/>
                  </a:lnTo>
                  <a:lnTo>
                    <a:pt x="483" y="783"/>
                  </a:lnTo>
                  <a:lnTo>
                    <a:pt x="472" y="772"/>
                  </a:lnTo>
                  <a:lnTo>
                    <a:pt x="456" y="741"/>
                  </a:lnTo>
                  <a:lnTo>
                    <a:pt x="445" y="736"/>
                  </a:lnTo>
                  <a:lnTo>
                    <a:pt x="436" y="719"/>
                  </a:lnTo>
                  <a:lnTo>
                    <a:pt x="414" y="710"/>
                  </a:lnTo>
                  <a:lnTo>
                    <a:pt x="414" y="705"/>
                  </a:lnTo>
                  <a:lnTo>
                    <a:pt x="403" y="690"/>
                  </a:lnTo>
                  <a:lnTo>
                    <a:pt x="388" y="666"/>
                  </a:lnTo>
                  <a:lnTo>
                    <a:pt x="375" y="651"/>
                  </a:lnTo>
                  <a:lnTo>
                    <a:pt x="370" y="639"/>
                  </a:lnTo>
                  <a:lnTo>
                    <a:pt x="383" y="628"/>
                  </a:lnTo>
                  <a:lnTo>
                    <a:pt x="363" y="606"/>
                  </a:lnTo>
                  <a:lnTo>
                    <a:pt x="326" y="600"/>
                  </a:lnTo>
                  <a:lnTo>
                    <a:pt x="306" y="584"/>
                  </a:lnTo>
                  <a:lnTo>
                    <a:pt x="306" y="562"/>
                  </a:lnTo>
                  <a:lnTo>
                    <a:pt x="319" y="562"/>
                  </a:lnTo>
                  <a:lnTo>
                    <a:pt x="320" y="564"/>
                  </a:lnTo>
                  <a:lnTo>
                    <a:pt x="326" y="564"/>
                  </a:lnTo>
                  <a:lnTo>
                    <a:pt x="326" y="547"/>
                  </a:lnTo>
                  <a:lnTo>
                    <a:pt x="308" y="532"/>
                  </a:lnTo>
                  <a:lnTo>
                    <a:pt x="260" y="512"/>
                  </a:lnTo>
                  <a:lnTo>
                    <a:pt x="238" y="487"/>
                  </a:lnTo>
                  <a:lnTo>
                    <a:pt x="238" y="476"/>
                  </a:lnTo>
                  <a:lnTo>
                    <a:pt x="249" y="470"/>
                  </a:lnTo>
                  <a:lnTo>
                    <a:pt x="253" y="456"/>
                  </a:lnTo>
                  <a:lnTo>
                    <a:pt x="253" y="419"/>
                  </a:lnTo>
                  <a:lnTo>
                    <a:pt x="238" y="401"/>
                  </a:lnTo>
                  <a:lnTo>
                    <a:pt x="172" y="368"/>
                  </a:lnTo>
                  <a:lnTo>
                    <a:pt x="169" y="360"/>
                  </a:lnTo>
                  <a:lnTo>
                    <a:pt x="163" y="360"/>
                  </a:lnTo>
                  <a:lnTo>
                    <a:pt x="134" y="329"/>
                  </a:lnTo>
                  <a:lnTo>
                    <a:pt x="134" y="326"/>
                  </a:lnTo>
                  <a:lnTo>
                    <a:pt x="119" y="318"/>
                  </a:lnTo>
                  <a:lnTo>
                    <a:pt x="103" y="304"/>
                  </a:lnTo>
                  <a:lnTo>
                    <a:pt x="84" y="309"/>
                  </a:lnTo>
                  <a:lnTo>
                    <a:pt x="66" y="307"/>
                  </a:lnTo>
                  <a:lnTo>
                    <a:pt x="70" y="285"/>
                  </a:lnTo>
                  <a:lnTo>
                    <a:pt x="75" y="276"/>
                  </a:lnTo>
                  <a:lnTo>
                    <a:pt x="75" y="269"/>
                  </a:lnTo>
                  <a:lnTo>
                    <a:pt x="73" y="265"/>
                  </a:lnTo>
                  <a:lnTo>
                    <a:pt x="66" y="265"/>
                  </a:lnTo>
                  <a:lnTo>
                    <a:pt x="53" y="276"/>
                  </a:lnTo>
                  <a:lnTo>
                    <a:pt x="15" y="274"/>
                  </a:lnTo>
                  <a:lnTo>
                    <a:pt x="8" y="265"/>
                  </a:lnTo>
                  <a:lnTo>
                    <a:pt x="8" y="227"/>
                  </a:lnTo>
                  <a:lnTo>
                    <a:pt x="0" y="221"/>
                  </a:lnTo>
                  <a:lnTo>
                    <a:pt x="4" y="187"/>
                  </a:lnTo>
                  <a:lnTo>
                    <a:pt x="18" y="15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206625" y="801688"/>
              <a:ext cx="1679575" cy="2246312"/>
            </a:xfrm>
            <a:custGeom>
              <a:avLst/>
              <a:gdLst>
                <a:gd name="T0" fmla="*/ 208 w 1058"/>
                <a:gd name="T1" fmla="*/ 82 h 1415"/>
                <a:gd name="T2" fmla="*/ 412 w 1058"/>
                <a:gd name="T3" fmla="*/ 0 h 1415"/>
                <a:gd name="T4" fmla="*/ 501 w 1058"/>
                <a:gd name="T5" fmla="*/ 31 h 1415"/>
                <a:gd name="T6" fmla="*/ 527 w 1058"/>
                <a:gd name="T7" fmla="*/ 55 h 1415"/>
                <a:gd name="T8" fmla="*/ 545 w 1058"/>
                <a:gd name="T9" fmla="*/ 92 h 1415"/>
                <a:gd name="T10" fmla="*/ 640 w 1058"/>
                <a:gd name="T11" fmla="*/ 196 h 1415"/>
                <a:gd name="T12" fmla="*/ 710 w 1058"/>
                <a:gd name="T13" fmla="*/ 253 h 1415"/>
                <a:gd name="T14" fmla="*/ 776 w 1058"/>
                <a:gd name="T15" fmla="*/ 328 h 1415"/>
                <a:gd name="T16" fmla="*/ 809 w 1058"/>
                <a:gd name="T17" fmla="*/ 483 h 1415"/>
                <a:gd name="T18" fmla="*/ 862 w 1058"/>
                <a:gd name="T19" fmla="*/ 522 h 1415"/>
                <a:gd name="T20" fmla="*/ 933 w 1058"/>
                <a:gd name="T21" fmla="*/ 564 h 1415"/>
                <a:gd name="T22" fmla="*/ 977 w 1058"/>
                <a:gd name="T23" fmla="*/ 586 h 1415"/>
                <a:gd name="T24" fmla="*/ 1058 w 1058"/>
                <a:gd name="T25" fmla="*/ 637 h 1415"/>
                <a:gd name="T26" fmla="*/ 999 w 1058"/>
                <a:gd name="T27" fmla="*/ 741 h 1415"/>
                <a:gd name="T28" fmla="*/ 929 w 1058"/>
                <a:gd name="T29" fmla="*/ 833 h 1415"/>
                <a:gd name="T30" fmla="*/ 940 w 1058"/>
                <a:gd name="T31" fmla="*/ 992 h 1415"/>
                <a:gd name="T32" fmla="*/ 955 w 1058"/>
                <a:gd name="T33" fmla="*/ 1120 h 1415"/>
                <a:gd name="T34" fmla="*/ 913 w 1058"/>
                <a:gd name="T35" fmla="*/ 1096 h 1415"/>
                <a:gd name="T36" fmla="*/ 860 w 1058"/>
                <a:gd name="T37" fmla="*/ 1104 h 1415"/>
                <a:gd name="T38" fmla="*/ 831 w 1058"/>
                <a:gd name="T39" fmla="*/ 1146 h 1415"/>
                <a:gd name="T40" fmla="*/ 825 w 1058"/>
                <a:gd name="T41" fmla="*/ 1159 h 1415"/>
                <a:gd name="T42" fmla="*/ 783 w 1058"/>
                <a:gd name="T43" fmla="*/ 1186 h 1415"/>
                <a:gd name="T44" fmla="*/ 761 w 1058"/>
                <a:gd name="T45" fmla="*/ 1159 h 1415"/>
                <a:gd name="T46" fmla="*/ 728 w 1058"/>
                <a:gd name="T47" fmla="*/ 1153 h 1415"/>
                <a:gd name="T48" fmla="*/ 701 w 1058"/>
                <a:gd name="T49" fmla="*/ 1159 h 1415"/>
                <a:gd name="T50" fmla="*/ 662 w 1058"/>
                <a:gd name="T51" fmla="*/ 1153 h 1415"/>
                <a:gd name="T52" fmla="*/ 627 w 1058"/>
                <a:gd name="T53" fmla="*/ 1155 h 1415"/>
                <a:gd name="T54" fmla="*/ 565 w 1058"/>
                <a:gd name="T55" fmla="*/ 1109 h 1415"/>
                <a:gd name="T56" fmla="*/ 527 w 1058"/>
                <a:gd name="T57" fmla="*/ 1087 h 1415"/>
                <a:gd name="T58" fmla="*/ 499 w 1058"/>
                <a:gd name="T59" fmla="*/ 1096 h 1415"/>
                <a:gd name="T60" fmla="*/ 474 w 1058"/>
                <a:gd name="T61" fmla="*/ 1159 h 1415"/>
                <a:gd name="T62" fmla="*/ 444 w 1058"/>
                <a:gd name="T63" fmla="*/ 1177 h 1415"/>
                <a:gd name="T64" fmla="*/ 417 w 1058"/>
                <a:gd name="T65" fmla="*/ 1285 h 1415"/>
                <a:gd name="T66" fmla="*/ 380 w 1058"/>
                <a:gd name="T67" fmla="*/ 1329 h 1415"/>
                <a:gd name="T68" fmla="*/ 333 w 1058"/>
                <a:gd name="T69" fmla="*/ 1338 h 1415"/>
                <a:gd name="T70" fmla="*/ 315 w 1058"/>
                <a:gd name="T71" fmla="*/ 1400 h 1415"/>
                <a:gd name="T72" fmla="*/ 304 w 1058"/>
                <a:gd name="T73" fmla="*/ 1259 h 1415"/>
                <a:gd name="T74" fmla="*/ 276 w 1058"/>
                <a:gd name="T75" fmla="*/ 1212 h 1415"/>
                <a:gd name="T76" fmla="*/ 201 w 1058"/>
                <a:gd name="T77" fmla="*/ 1188 h 1415"/>
                <a:gd name="T78" fmla="*/ 177 w 1058"/>
                <a:gd name="T79" fmla="*/ 1073 h 1415"/>
                <a:gd name="T80" fmla="*/ 150 w 1058"/>
                <a:gd name="T81" fmla="*/ 1038 h 1415"/>
                <a:gd name="T82" fmla="*/ 93 w 1058"/>
                <a:gd name="T83" fmla="*/ 1018 h 1415"/>
                <a:gd name="T84" fmla="*/ 75 w 1058"/>
                <a:gd name="T85" fmla="*/ 1001 h 1415"/>
                <a:gd name="T86" fmla="*/ 58 w 1058"/>
                <a:gd name="T87" fmla="*/ 943 h 1415"/>
                <a:gd name="T88" fmla="*/ 49 w 1058"/>
                <a:gd name="T89" fmla="*/ 893 h 1415"/>
                <a:gd name="T90" fmla="*/ 33 w 1058"/>
                <a:gd name="T91" fmla="*/ 860 h 1415"/>
                <a:gd name="T92" fmla="*/ 11 w 1058"/>
                <a:gd name="T93" fmla="*/ 794 h 1415"/>
                <a:gd name="T94" fmla="*/ 0 w 1058"/>
                <a:gd name="T95" fmla="*/ 736 h 1415"/>
                <a:gd name="T96" fmla="*/ 9 w 1058"/>
                <a:gd name="T97" fmla="*/ 728 h 1415"/>
                <a:gd name="T98" fmla="*/ 88 w 1058"/>
                <a:gd name="T99" fmla="*/ 725 h 1415"/>
                <a:gd name="T100" fmla="*/ 80 w 1058"/>
                <a:gd name="T101" fmla="*/ 696 h 1415"/>
                <a:gd name="T102" fmla="*/ 91 w 1058"/>
                <a:gd name="T103" fmla="*/ 502 h 1415"/>
                <a:gd name="T104" fmla="*/ 115 w 1058"/>
                <a:gd name="T105" fmla="*/ 448 h 1415"/>
                <a:gd name="T106" fmla="*/ 102 w 1058"/>
                <a:gd name="T107" fmla="*/ 233 h 1415"/>
                <a:gd name="T108" fmla="*/ 86 w 1058"/>
                <a:gd name="T109" fmla="*/ 82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8" h="1415">
                  <a:moveTo>
                    <a:pt x="86" y="82"/>
                  </a:moveTo>
                  <a:lnTo>
                    <a:pt x="208" y="82"/>
                  </a:lnTo>
                  <a:lnTo>
                    <a:pt x="208" y="0"/>
                  </a:lnTo>
                  <a:lnTo>
                    <a:pt x="412" y="0"/>
                  </a:lnTo>
                  <a:lnTo>
                    <a:pt x="466" y="29"/>
                  </a:lnTo>
                  <a:lnTo>
                    <a:pt x="501" y="31"/>
                  </a:lnTo>
                  <a:lnTo>
                    <a:pt x="514" y="35"/>
                  </a:lnTo>
                  <a:lnTo>
                    <a:pt x="527" y="55"/>
                  </a:lnTo>
                  <a:lnTo>
                    <a:pt x="527" y="72"/>
                  </a:lnTo>
                  <a:lnTo>
                    <a:pt x="545" y="92"/>
                  </a:lnTo>
                  <a:lnTo>
                    <a:pt x="602" y="132"/>
                  </a:lnTo>
                  <a:lnTo>
                    <a:pt x="640" y="196"/>
                  </a:lnTo>
                  <a:lnTo>
                    <a:pt x="679" y="245"/>
                  </a:lnTo>
                  <a:lnTo>
                    <a:pt x="710" y="253"/>
                  </a:lnTo>
                  <a:lnTo>
                    <a:pt x="761" y="302"/>
                  </a:lnTo>
                  <a:lnTo>
                    <a:pt x="776" y="328"/>
                  </a:lnTo>
                  <a:lnTo>
                    <a:pt x="798" y="430"/>
                  </a:lnTo>
                  <a:lnTo>
                    <a:pt x="809" y="483"/>
                  </a:lnTo>
                  <a:lnTo>
                    <a:pt x="836" y="505"/>
                  </a:lnTo>
                  <a:lnTo>
                    <a:pt x="862" y="522"/>
                  </a:lnTo>
                  <a:lnTo>
                    <a:pt x="902" y="553"/>
                  </a:lnTo>
                  <a:lnTo>
                    <a:pt x="933" y="564"/>
                  </a:lnTo>
                  <a:lnTo>
                    <a:pt x="972" y="586"/>
                  </a:lnTo>
                  <a:lnTo>
                    <a:pt x="977" y="586"/>
                  </a:lnTo>
                  <a:lnTo>
                    <a:pt x="981" y="599"/>
                  </a:lnTo>
                  <a:lnTo>
                    <a:pt x="1058" y="637"/>
                  </a:lnTo>
                  <a:lnTo>
                    <a:pt x="1054" y="655"/>
                  </a:lnTo>
                  <a:lnTo>
                    <a:pt x="999" y="741"/>
                  </a:lnTo>
                  <a:lnTo>
                    <a:pt x="951" y="809"/>
                  </a:lnTo>
                  <a:lnTo>
                    <a:pt x="929" y="833"/>
                  </a:lnTo>
                  <a:lnTo>
                    <a:pt x="913" y="860"/>
                  </a:lnTo>
                  <a:lnTo>
                    <a:pt x="940" y="992"/>
                  </a:lnTo>
                  <a:lnTo>
                    <a:pt x="953" y="1093"/>
                  </a:lnTo>
                  <a:lnTo>
                    <a:pt x="955" y="1120"/>
                  </a:lnTo>
                  <a:lnTo>
                    <a:pt x="940" y="1116"/>
                  </a:lnTo>
                  <a:lnTo>
                    <a:pt x="913" y="1096"/>
                  </a:lnTo>
                  <a:lnTo>
                    <a:pt x="875" y="1096"/>
                  </a:lnTo>
                  <a:lnTo>
                    <a:pt x="860" y="1104"/>
                  </a:lnTo>
                  <a:lnTo>
                    <a:pt x="843" y="1122"/>
                  </a:lnTo>
                  <a:lnTo>
                    <a:pt x="831" y="1146"/>
                  </a:lnTo>
                  <a:lnTo>
                    <a:pt x="825" y="1149"/>
                  </a:lnTo>
                  <a:lnTo>
                    <a:pt x="825" y="1159"/>
                  </a:lnTo>
                  <a:lnTo>
                    <a:pt x="803" y="1179"/>
                  </a:lnTo>
                  <a:lnTo>
                    <a:pt x="783" y="1186"/>
                  </a:lnTo>
                  <a:lnTo>
                    <a:pt x="772" y="1182"/>
                  </a:lnTo>
                  <a:lnTo>
                    <a:pt x="761" y="1159"/>
                  </a:lnTo>
                  <a:lnTo>
                    <a:pt x="745" y="1149"/>
                  </a:lnTo>
                  <a:lnTo>
                    <a:pt x="728" y="1153"/>
                  </a:lnTo>
                  <a:lnTo>
                    <a:pt x="723" y="1159"/>
                  </a:lnTo>
                  <a:lnTo>
                    <a:pt x="701" y="1159"/>
                  </a:lnTo>
                  <a:lnTo>
                    <a:pt x="684" y="1149"/>
                  </a:lnTo>
                  <a:lnTo>
                    <a:pt x="662" y="1153"/>
                  </a:lnTo>
                  <a:lnTo>
                    <a:pt x="657" y="1159"/>
                  </a:lnTo>
                  <a:lnTo>
                    <a:pt x="627" y="1155"/>
                  </a:lnTo>
                  <a:lnTo>
                    <a:pt x="607" y="1126"/>
                  </a:lnTo>
                  <a:lnTo>
                    <a:pt x="565" y="1109"/>
                  </a:lnTo>
                  <a:lnTo>
                    <a:pt x="541" y="1085"/>
                  </a:lnTo>
                  <a:lnTo>
                    <a:pt x="527" y="1087"/>
                  </a:lnTo>
                  <a:lnTo>
                    <a:pt x="501" y="1098"/>
                  </a:lnTo>
                  <a:lnTo>
                    <a:pt x="499" y="1096"/>
                  </a:lnTo>
                  <a:lnTo>
                    <a:pt x="485" y="1111"/>
                  </a:lnTo>
                  <a:lnTo>
                    <a:pt x="474" y="1159"/>
                  </a:lnTo>
                  <a:lnTo>
                    <a:pt x="452" y="1166"/>
                  </a:lnTo>
                  <a:lnTo>
                    <a:pt x="444" y="1177"/>
                  </a:lnTo>
                  <a:lnTo>
                    <a:pt x="433" y="1224"/>
                  </a:lnTo>
                  <a:lnTo>
                    <a:pt x="417" y="1285"/>
                  </a:lnTo>
                  <a:lnTo>
                    <a:pt x="402" y="1321"/>
                  </a:lnTo>
                  <a:lnTo>
                    <a:pt x="380" y="1329"/>
                  </a:lnTo>
                  <a:lnTo>
                    <a:pt x="338" y="1332"/>
                  </a:lnTo>
                  <a:lnTo>
                    <a:pt x="333" y="1338"/>
                  </a:lnTo>
                  <a:lnTo>
                    <a:pt x="324" y="1415"/>
                  </a:lnTo>
                  <a:lnTo>
                    <a:pt x="315" y="1400"/>
                  </a:lnTo>
                  <a:lnTo>
                    <a:pt x="315" y="1272"/>
                  </a:lnTo>
                  <a:lnTo>
                    <a:pt x="304" y="1259"/>
                  </a:lnTo>
                  <a:lnTo>
                    <a:pt x="280" y="1226"/>
                  </a:lnTo>
                  <a:lnTo>
                    <a:pt x="276" y="1212"/>
                  </a:lnTo>
                  <a:lnTo>
                    <a:pt x="216" y="1197"/>
                  </a:lnTo>
                  <a:lnTo>
                    <a:pt x="201" y="1188"/>
                  </a:lnTo>
                  <a:lnTo>
                    <a:pt x="192" y="1104"/>
                  </a:lnTo>
                  <a:lnTo>
                    <a:pt x="177" y="1073"/>
                  </a:lnTo>
                  <a:lnTo>
                    <a:pt x="172" y="1073"/>
                  </a:lnTo>
                  <a:lnTo>
                    <a:pt x="150" y="1038"/>
                  </a:lnTo>
                  <a:lnTo>
                    <a:pt x="102" y="1029"/>
                  </a:lnTo>
                  <a:lnTo>
                    <a:pt x="93" y="1018"/>
                  </a:lnTo>
                  <a:lnTo>
                    <a:pt x="80" y="1014"/>
                  </a:lnTo>
                  <a:lnTo>
                    <a:pt x="75" y="1001"/>
                  </a:lnTo>
                  <a:lnTo>
                    <a:pt x="53" y="948"/>
                  </a:lnTo>
                  <a:lnTo>
                    <a:pt x="58" y="943"/>
                  </a:lnTo>
                  <a:lnTo>
                    <a:pt x="58" y="900"/>
                  </a:lnTo>
                  <a:lnTo>
                    <a:pt x="49" y="893"/>
                  </a:lnTo>
                  <a:lnTo>
                    <a:pt x="44" y="860"/>
                  </a:lnTo>
                  <a:lnTo>
                    <a:pt x="33" y="860"/>
                  </a:lnTo>
                  <a:lnTo>
                    <a:pt x="18" y="831"/>
                  </a:lnTo>
                  <a:lnTo>
                    <a:pt x="11" y="794"/>
                  </a:lnTo>
                  <a:lnTo>
                    <a:pt x="7" y="791"/>
                  </a:lnTo>
                  <a:lnTo>
                    <a:pt x="0" y="736"/>
                  </a:lnTo>
                  <a:lnTo>
                    <a:pt x="7" y="727"/>
                  </a:lnTo>
                  <a:lnTo>
                    <a:pt x="9" y="728"/>
                  </a:lnTo>
                  <a:lnTo>
                    <a:pt x="75" y="728"/>
                  </a:lnTo>
                  <a:lnTo>
                    <a:pt x="88" y="725"/>
                  </a:lnTo>
                  <a:lnTo>
                    <a:pt x="88" y="716"/>
                  </a:lnTo>
                  <a:lnTo>
                    <a:pt x="80" y="696"/>
                  </a:lnTo>
                  <a:lnTo>
                    <a:pt x="91" y="642"/>
                  </a:lnTo>
                  <a:lnTo>
                    <a:pt x="91" y="502"/>
                  </a:lnTo>
                  <a:lnTo>
                    <a:pt x="110" y="474"/>
                  </a:lnTo>
                  <a:lnTo>
                    <a:pt x="115" y="448"/>
                  </a:lnTo>
                  <a:lnTo>
                    <a:pt x="115" y="247"/>
                  </a:lnTo>
                  <a:lnTo>
                    <a:pt x="102" y="233"/>
                  </a:lnTo>
                  <a:lnTo>
                    <a:pt x="99" y="203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720975" y="2524125"/>
              <a:ext cx="1355725" cy="1511300"/>
            </a:xfrm>
            <a:custGeom>
              <a:avLst/>
              <a:gdLst>
                <a:gd name="T0" fmla="*/ 648 w 854"/>
                <a:gd name="T1" fmla="*/ 64 h 952"/>
                <a:gd name="T2" fmla="*/ 681 w 854"/>
                <a:gd name="T3" fmla="*/ 101 h 952"/>
                <a:gd name="T4" fmla="*/ 686 w 854"/>
                <a:gd name="T5" fmla="*/ 176 h 952"/>
                <a:gd name="T6" fmla="*/ 688 w 854"/>
                <a:gd name="T7" fmla="*/ 244 h 952"/>
                <a:gd name="T8" fmla="*/ 657 w 854"/>
                <a:gd name="T9" fmla="*/ 288 h 952"/>
                <a:gd name="T10" fmla="*/ 662 w 854"/>
                <a:gd name="T11" fmla="*/ 321 h 952"/>
                <a:gd name="T12" fmla="*/ 664 w 854"/>
                <a:gd name="T13" fmla="*/ 355 h 952"/>
                <a:gd name="T14" fmla="*/ 701 w 854"/>
                <a:gd name="T15" fmla="*/ 423 h 952"/>
                <a:gd name="T16" fmla="*/ 763 w 854"/>
                <a:gd name="T17" fmla="*/ 460 h 952"/>
                <a:gd name="T18" fmla="*/ 803 w 854"/>
                <a:gd name="T19" fmla="*/ 386 h 952"/>
                <a:gd name="T20" fmla="*/ 854 w 854"/>
                <a:gd name="T21" fmla="*/ 418 h 952"/>
                <a:gd name="T22" fmla="*/ 851 w 854"/>
                <a:gd name="T23" fmla="*/ 522 h 952"/>
                <a:gd name="T24" fmla="*/ 785 w 854"/>
                <a:gd name="T25" fmla="*/ 553 h 952"/>
                <a:gd name="T26" fmla="*/ 746 w 854"/>
                <a:gd name="T27" fmla="*/ 533 h 952"/>
                <a:gd name="T28" fmla="*/ 666 w 854"/>
                <a:gd name="T29" fmla="*/ 558 h 952"/>
                <a:gd name="T30" fmla="*/ 615 w 854"/>
                <a:gd name="T31" fmla="*/ 613 h 952"/>
                <a:gd name="T32" fmla="*/ 587 w 854"/>
                <a:gd name="T33" fmla="*/ 665 h 952"/>
                <a:gd name="T34" fmla="*/ 596 w 854"/>
                <a:gd name="T35" fmla="*/ 683 h 952"/>
                <a:gd name="T36" fmla="*/ 549 w 854"/>
                <a:gd name="T37" fmla="*/ 738 h 952"/>
                <a:gd name="T38" fmla="*/ 527 w 854"/>
                <a:gd name="T39" fmla="*/ 822 h 952"/>
                <a:gd name="T40" fmla="*/ 551 w 854"/>
                <a:gd name="T41" fmla="*/ 849 h 952"/>
                <a:gd name="T42" fmla="*/ 547 w 854"/>
                <a:gd name="T43" fmla="*/ 868 h 952"/>
                <a:gd name="T44" fmla="*/ 563 w 854"/>
                <a:gd name="T45" fmla="*/ 910 h 952"/>
                <a:gd name="T46" fmla="*/ 519 w 854"/>
                <a:gd name="T47" fmla="*/ 948 h 952"/>
                <a:gd name="T48" fmla="*/ 446 w 854"/>
                <a:gd name="T49" fmla="*/ 943 h 952"/>
                <a:gd name="T50" fmla="*/ 421 w 854"/>
                <a:gd name="T51" fmla="*/ 912 h 952"/>
                <a:gd name="T52" fmla="*/ 375 w 854"/>
                <a:gd name="T53" fmla="*/ 921 h 952"/>
                <a:gd name="T54" fmla="*/ 366 w 854"/>
                <a:gd name="T55" fmla="*/ 886 h 952"/>
                <a:gd name="T56" fmla="*/ 373 w 854"/>
                <a:gd name="T57" fmla="*/ 840 h 952"/>
                <a:gd name="T58" fmla="*/ 289 w 854"/>
                <a:gd name="T59" fmla="*/ 822 h 952"/>
                <a:gd name="T60" fmla="*/ 265 w 854"/>
                <a:gd name="T61" fmla="*/ 793 h 952"/>
                <a:gd name="T62" fmla="*/ 239 w 854"/>
                <a:gd name="T63" fmla="*/ 769 h 952"/>
                <a:gd name="T64" fmla="*/ 225 w 854"/>
                <a:gd name="T65" fmla="*/ 721 h 952"/>
                <a:gd name="T66" fmla="*/ 206 w 854"/>
                <a:gd name="T67" fmla="*/ 692 h 952"/>
                <a:gd name="T68" fmla="*/ 181 w 854"/>
                <a:gd name="T69" fmla="*/ 562 h 952"/>
                <a:gd name="T70" fmla="*/ 135 w 854"/>
                <a:gd name="T71" fmla="*/ 537 h 952"/>
                <a:gd name="T72" fmla="*/ 69 w 854"/>
                <a:gd name="T73" fmla="*/ 520 h 952"/>
                <a:gd name="T74" fmla="*/ 38 w 854"/>
                <a:gd name="T75" fmla="*/ 441 h 952"/>
                <a:gd name="T76" fmla="*/ 0 w 854"/>
                <a:gd name="T77" fmla="*/ 330 h 952"/>
                <a:gd name="T78" fmla="*/ 12 w 854"/>
                <a:gd name="T79" fmla="*/ 247 h 952"/>
                <a:gd name="T80" fmla="*/ 78 w 854"/>
                <a:gd name="T81" fmla="*/ 238 h 952"/>
                <a:gd name="T82" fmla="*/ 109 w 854"/>
                <a:gd name="T83" fmla="*/ 139 h 952"/>
                <a:gd name="T84" fmla="*/ 128 w 854"/>
                <a:gd name="T85" fmla="*/ 81 h 952"/>
                <a:gd name="T86" fmla="*/ 161 w 854"/>
                <a:gd name="T87" fmla="*/ 26 h 952"/>
                <a:gd name="T88" fmla="*/ 177 w 854"/>
                <a:gd name="T89" fmla="*/ 13 h 952"/>
                <a:gd name="T90" fmla="*/ 217 w 854"/>
                <a:gd name="T91" fmla="*/ 0 h 952"/>
                <a:gd name="T92" fmla="*/ 283 w 854"/>
                <a:gd name="T93" fmla="*/ 41 h 952"/>
                <a:gd name="T94" fmla="*/ 333 w 854"/>
                <a:gd name="T95" fmla="*/ 74 h 952"/>
                <a:gd name="T96" fmla="*/ 360 w 854"/>
                <a:gd name="T97" fmla="*/ 64 h 952"/>
                <a:gd name="T98" fmla="*/ 399 w 854"/>
                <a:gd name="T99" fmla="*/ 74 h 952"/>
                <a:gd name="T100" fmla="*/ 421 w 854"/>
                <a:gd name="T101" fmla="*/ 64 h 952"/>
                <a:gd name="T102" fmla="*/ 448 w 854"/>
                <a:gd name="T103" fmla="*/ 97 h 952"/>
                <a:gd name="T104" fmla="*/ 479 w 854"/>
                <a:gd name="T105" fmla="*/ 94 h 952"/>
                <a:gd name="T106" fmla="*/ 501 w 854"/>
                <a:gd name="T107" fmla="*/ 64 h 952"/>
                <a:gd name="T108" fmla="*/ 519 w 854"/>
                <a:gd name="T109" fmla="*/ 37 h 952"/>
                <a:gd name="T110" fmla="*/ 551 w 854"/>
                <a:gd name="T111" fmla="*/ 11 h 952"/>
                <a:gd name="T112" fmla="*/ 616 w 854"/>
                <a:gd name="T113" fmla="*/ 3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4" h="952">
                  <a:moveTo>
                    <a:pt x="631" y="35"/>
                  </a:moveTo>
                  <a:lnTo>
                    <a:pt x="648" y="64"/>
                  </a:lnTo>
                  <a:lnTo>
                    <a:pt x="655" y="68"/>
                  </a:lnTo>
                  <a:lnTo>
                    <a:pt x="681" y="101"/>
                  </a:lnTo>
                  <a:lnTo>
                    <a:pt x="692" y="134"/>
                  </a:lnTo>
                  <a:lnTo>
                    <a:pt x="686" y="176"/>
                  </a:lnTo>
                  <a:lnTo>
                    <a:pt x="677" y="192"/>
                  </a:lnTo>
                  <a:lnTo>
                    <a:pt x="688" y="244"/>
                  </a:lnTo>
                  <a:lnTo>
                    <a:pt x="686" y="255"/>
                  </a:lnTo>
                  <a:lnTo>
                    <a:pt x="657" y="288"/>
                  </a:lnTo>
                  <a:lnTo>
                    <a:pt x="655" y="300"/>
                  </a:lnTo>
                  <a:lnTo>
                    <a:pt x="662" y="321"/>
                  </a:lnTo>
                  <a:lnTo>
                    <a:pt x="657" y="333"/>
                  </a:lnTo>
                  <a:lnTo>
                    <a:pt x="664" y="355"/>
                  </a:lnTo>
                  <a:lnTo>
                    <a:pt x="686" y="379"/>
                  </a:lnTo>
                  <a:lnTo>
                    <a:pt x="701" y="423"/>
                  </a:lnTo>
                  <a:lnTo>
                    <a:pt x="734" y="451"/>
                  </a:lnTo>
                  <a:lnTo>
                    <a:pt x="763" y="460"/>
                  </a:lnTo>
                  <a:lnTo>
                    <a:pt x="774" y="456"/>
                  </a:lnTo>
                  <a:lnTo>
                    <a:pt x="803" y="386"/>
                  </a:lnTo>
                  <a:lnTo>
                    <a:pt x="825" y="372"/>
                  </a:lnTo>
                  <a:lnTo>
                    <a:pt x="854" y="418"/>
                  </a:lnTo>
                  <a:lnTo>
                    <a:pt x="854" y="513"/>
                  </a:lnTo>
                  <a:lnTo>
                    <a:pt x="851" y="522"/>
                  </a:lnTo>
                  <a:lnTo>
                    <a:pt x="800" y="548"/>
                  </a:lnTo>
                  <a:lnTo>
                    <a:pt x="785" y="553"/>
                  </a:lnTo>
                  <a:lnTo>
                    <a:pt x="778" y="553"/>
                  </a:lnTo>
                  <a:lnTo>
                    <a:pt x="746" y="533"/>
                  </a:lnTo>
                  <a:lnTo>
                    <a:pt x="688" y="546"/>
                  </a:lnTo>
                  <a:lnTo>
                    <a:pt x="666" y="558"/>
                  </a:lnTo>
                  <a:lnTo>
                    <a:pt x="624" y="606"/>
                  </a:lnTo>
                  <a:lnTo>
                    <a:pt x="615" y="613"/>
                  </a:lnTo>
                  <a:lnTo>
                    <a:pt x="587" y="655"/>
                  </a:lnTo>
                  <a:lnTo>
                    <a:pt x="587" y="665"/>
                  </a:lnTo>
                  <a:lnTo>
                    <a:pt x="596" y="670"/>
                  </a:lnTo>
                  <a:lnTo>
                    <a:pt x="596" y="683"/>
                  </a:lnTo>
                  <a:lnTo>
                    <a:pt x="569" y="714"/>
                  </a:lnTo>
                  <a:lnTo>
                    <a:pt x="549" y="738"/>
                  </a:lnTo>
                  <a:lnTo>
                    <a:pt x="529" y="796"/>
                  </a:lnTo>
                  <a:lnTo>
                    <a:pt x="527" y="822"/>
                  </a:lnTo>
                  <a:lnTo>
                    <a:pt x="527" y="824"/>
                  </a:lnTo>
                  <a:lnTo>
                    <a:pt x="551" y="849"/>
                  </a:lnTo>
                  <a:lnTo>
                    <a:pt x="551" y="862"/>
                  </a:lnTo>
                  <a:lnTo>
                    <a:pt x="547" y="868"/>
                  </a:lnTo>
                  <a:lnTo>
                    <a:pt x="551" y="888"/>
                  </a:lnTo>
                  <a:lnTo>
                    <a:pt x="563" y="910"/>
                  </a:lnTo>
                  <a:lnTo>
                    <a:pt x="562" y="919"/>
                  </a:lnTo>
                  <a:lnTo>
                    <a:pt x="519" y="948"/>
                  </a:lnTo>
                  <a:lnTo>
                    <a:pt x="496" y="952"/>
                  </a:lnTo>
                  <a:lnTo>
                    <a:pt x="446" y="943"/>
                  </a:lnTo>
                  <a:lnTo>
                    <a:pt x="437" y="923"/>
                  </a:lnTo>
                  <a:lnTo>
                    <a:pt x="421" y="912"/>
                  </a:lnTo>
                  <a:lnTo>
                    <a:pt x="386" y="915"/>
                  </a:lnTo>
                  <a:lnTo>
                    <a:pt x="375" y="921"/>
                  </a:lnTo>
                  <a:lnTo>
                    <a:pt x="366" y="921"/>
                  </a:lnTo>
                  <a:lnTo>
                    <a:pt x="366" y="886"/>
                  </a:lnTo>
                  <a:lnTo>
                    <a:pt x="382" y="855"/>
                  </a:lnTo>
                  <a:lnTo>
                    <a:pt x="373" y="840"/>
                  </a:lnTo>
                  <a:lnTo>
                    <a:pt x="322" y="824"/>
                  </a:lnTo>
                  <a:lnTo>
                    <a:pt x="289" y="822"/>
                  </a:lnTo>
                  <a:lnTo>
                    <a:pt x="282" y="800"/>
                  </a:lnTo>
                  <a:lnTo>
                    <a:pt x="265" y="793"/>
                  </a:lnTo>
                  <a:lnTo>
                    <a:pt x="256" y="782"/>
                  </a:lnTo>
                  <a:lnTo>
                    <a:pt x="239" y="769"/>
                  </a:lnTo>
                  <a:lnTo>
                    <a:pt x="238" y="741"/>
                  </a:lnTo>
                  <a:lnTo>
                    <a:pt x="225" y="721"/>
                  </a:lnTo>
                  <a:lnTo>
                    <a:pt x="212" y="710"/>
                  </a:lnTo>
                  <a:lnTo>
                    <a:pt x="206" y="692"/>
                  </a:lnTo>
                  <a:lnTo>
                    <a:pt x="196" y="586"/>
                  </a:lnTo>
                  <a:lnTo>
                    <a:pt x="181" y="562"/>
                  </a:lnTo>
                  <a:lnTo>
                    <a:pt x="159" y="548"/>
                  </a:lnTo>
                  <a:lnTo>
                    <a:pt x="135" y="537"/>
                  </a:lnTo>
                  <a:lnTo>
                    <a:pt x="93" y="535"/>
                  </a:lnTo>
                  <a:lnTo>
                    <a:pt x="69" y="520"/>
                  </a:lnTo>
                  <a:lnTo>
                    <a:pt x="56" y="460"/>
                  </a:lnTo>
                  <a:lnTo>
                    <a:pt x="38" y="441"/>
                  </a:lnTo>
                  <a:lnTo>
                    <a:pt x="5" y="421"/>
                  </a:lnTo>
                  <a:lnTo>
                    <a:pt x="0" y="330"/>
                  </a:lnTo>
                  <a:lnTo>
                    <a:pt x="9" y="253"/>
                  </a:lnTo>
                  <a:lnTo>
                    <a:pt x="12" y="247"/>
                  </a:lnTo>
                  <a:lnTo>
                    <a:pt x="56" y="244"/>
                  </a:lnTo>
                  <a:lnTo>
                    <a:pt x="78" y="238"/>
                  </a:lnTo>
                  <a:lnTo>
                    <a:pt x="93" y="200"/>
                  </a:lnTo>
                  <a:lnTo>
                    <a:pt x="109" y="139"/>
                  </a:lnTo>
                  <a:lnTo>
                    <a:pt x="120" y="92"/>
                  </a:lnTo>
                  <a:lnTo>
                    <a:pt x="128" y="81"/>
                  </a:lnTo>
                  <a:lnTo>
                    <a:pt x="150" y="74"/>
                  </a:lnTo>
                  <a:lnTo>
                    <a:pt x="161" y="26"/>
                  </a:lnTo>
                  <a:lnTo>
                    <a:pt x="174" y="11"/>
                  </a:lnTo>
                  <a:lnTo>
                    <a:pt x="177" y="13"/>
                  </a:lnTo>
                  <a:lnTo>
                    <a:pt x="203" y="2"/>
                  </a:lnTo>
                  <a:lnTo>
                    <a:pt x="217" y="0"/>
                  </a:lnTo>
                  <a:lnTo>
                    <a:pt x="241" y="24"/>
                  </a:lnTo>
                  <a:lnTo>
                    <a:pt x="283" y="41"/>
                  </a:lnTo>
                  <a:lnTo>
                    <a:pt x="302" y="70"/>
                  </a:lnTo>
                  <a:lnTo>
                    <a:pt x="333" y="74"/>
                  </a:lnTo>
                  <a:lnTo>
                    <a:pt x="338" y="68"/>
                  </a:lnTo>
                  <a:lnTo>
                    <a:pt x="360" y="64"/>
                  </a:lnTo>
                  <a:lnTo>
                    <a:pt x="377" y="74"/>
                  </a:lnTo>
                  <a:lnTo>
                    <a:pt x="399" y="74"/>
                  </a:lnTo>
                  <a:lnTo>
                    <a:pt x="402" y="68"/>
                  </a:lnTo>
                  <a:lnTo>
                    <a:pt x="421" y="64"/>
                  </a:lnTo>
                  <a:lnTo>
                    <a:pt x="437" y="74"/>
                  </a:lnTo>
                  <a:lnTo>
                    <a:pt x="448" y="97"/>
                  </a:lnTo>
                  <a:lnTo>
                    <a:pt x="459" y="101"/>
                  </a:lnTo>
                  <a:lnTo>
                    <a:pt x="479" y="94"/>
                  </a:lnTo>
                  <a:lnTo>
                    <a:pt x="501" y="74"/>
                  </a:lnTo>
                  <a:lnTo>
                    <a:pt x="501" y="64"/>
                  </a:lnTo>
                  <a:lnTo>
                    <a:pt x="507" y="61"/>
                  </a:lnTo>
                  <a:lnTo>
                    <a:pt x="519" y="37"/>
                  </a:lnTo>
                  <a:lnTo>
                    <a:pt x="536" y="19"/>
                  </a:lnTo>
                  <a:lnTo>
                    <a:pt x="551" y="11"/>
                  </a:lnTo>
                  <a:lnTo>
                    <a:pt x="589" y="11"/>
                  </a:lnTo>
                  <a:lnTo>
                    <a:pt x="616" y="31"/>
                  </a:lnTo>
                  <a:lnTo>
                    <a:pt x="631" y="35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792413" y="3636963"/>
              <a:ext cx="17463" cy="17462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11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0" y="0"/>
                  </a:lnTo>
                  <a:lnTo>
                    <a:pt x="11" y="11"/>
                  </a:lnTo>
                </a:path>
              </a:pathLst>
            </a:custGeom>
            <a:grpFill/>
            <a:ln w="38100">
              <a:solidFill>
                <a:schemeClr val="bg1"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063875" y="3871913"/>
              <a:ext cx="1301750" cy="1360487"/>
            </a:xfrm>
            <a:custGeom>
              <a:avLst/>
              <a:gdLst>
                <a:gd name="T0" fmla="*/ 82 w 820"/>
                <a:gd name="T1" fmla="*/ 484 h 857"/>
                <a:gd name="T2" fmla="*/ 144 w 820"/>
                <a:gd name="T3" fmla="*/ 431 h 857"/>
                <a:gd name="T4" fmla="*/ 186 w 820"/>
                <a:gd name="T5" fmla="*/ 399 h 857"/>
                <a:gd name="T6" fmla="*/ 225 w 820"/>
                <a:gd name="T7" fmla="*/ 480 h 857"/>
                <a:gd name="T8" fmla="*/ 249 w 820"/>
                <a:gd name="T9" fmla="*/ 489 h 857"/>
                <a:gd name="T10" fmla="*/ 289 w 820"/>
                <a:gd name="T11" fmla="*/ 399 h 857"/>
                <a:gd name="T12" fmla="*/ 325 w 820"/>
                <a:gd name="T13" fmla="*/ 337 h 857"/>
                <a:gd name="T14" fmla="*/ 292 w 820"/>
                <a:gd name="T15" fmla="*/ 295 h 857"/>
                <a:gd name="T16" fmla="*/ 298 w 820"/>
                <a:gd name="T17" fmla="*/ 237 h 857"/>
                <a:gd name="T18" fmla="*/ 291 w 820"/>
                <a:gd name="T19" fmla="*/ 202 h 857"/>
                <a:gd name="T20" fmla="*/ 269 w 820"/>
                <a:gd name="T21" fmla="*/ 182 h 857"/>
                <a:gd name="T22" fmla="*/ 280 w 820"/>
                <a:gd name="T23" fmla="*/ 103 h 857"/>
                <a:gd name="T24" fmla="*/ 347 w 820"/>
                <a:gd name="T25" fmla="*/ 61 h 857"/>
                <a:gd name="T26" fmla="*/ 335 w 820"/>
                <a:gd name="T27" fmla="*/ 13 h 857"/>
                <a:gd name="T28" fmla="*/ 358 w 820"/>
                <a:gd name="T29" fmla="*/ 6 h 857"/>
                <a:gd name="T30" fmla="*/ 391 w 820"/>
                <a:gd name="T31" fmla="*/ 13 h 857"/>
                <a:gd name="T32" fmla="*/ 369 w 820"/>
                <a:gd name="T33" fmla="*/ 52 h 857"/>
                <a:gd name="T34" fmla="*/ 399 w 820"/>
                <a:gd name="T35" fmla="*/ 66 h 857"/>
                <a:gd name="T36" fmla="*/ 406 w 820"/>
                <a:gd name="T37" fmla="*/ 112 h 857"/>
                <a:gd name="T38" fmla="*/ 411 w 820"/>
                <a:gd name="T39" fmla="*/ 160 h 857"/>
                <a:gd name="T40" fmla="*/ 465 w 820"/>
                <a:gd name="T41" fmla="*/ 105 h 857"/>
                <a:gd name="T42" fmla="*/ 497 w 820"/>
                <a:gd name="T43" fmla="*/ 108 h 857"/>
                <a:gd name="T44" fmla="*/ 457 w 820"/>
                <a:gd name="T45" fmla="*/ 187 h 857"/>
                <a:gd name="T46" fmla="*/ 415 w 820"/>
                <a:gd name="T47" fmla="*/ 237 h 857"/>
                <a:gd name="T48" fmla="*/ 386 w 820"/>
                <a:gd name="T49" fmla="*/ 370 h 857"/>
                <a:gd name="T50" fmla="*/ 532 w 820"/>
                <a:gd name="T51" fmla="*/ 350 h 857"/>
                <a:gd name="T52" fmla="*/ 574 w 820"/>
                <a:gd name="T53" fmla="*/ 302 h 857"/>
                <a:gd name="T54" fmla="*/ 653 w 820"/>
                <a:gd name="T55" fmla="*/ 257 h 857"/>
                <a:gd name="T56" fmla="*/ 688 w 820"/>
                <a:gd name="T57" fmla="*/ 255 h 857"/>
                <a:gd name="T58" fmla="*/ 741 w 820"/>
                <a:gd name="T59" fmla="*/ 196 h 857"/>
                <a:gd name="T60" fmla="*/ 820 w 820"/>
                <a:gd name="T61" fmla="*/ 240 h 857"/>
                <a:gd name="T62" fmla="*/ 803 w 820"/>
                <a:gd name="T63" fmla="*/ 323 h 857"/>
                <a:gd name="T64" fmla="*/ 715 w 820"/>
                <a:gd name="T65" fmla="*/ 452 h 857"/>
                <a:gd name="T66" fmla="*/ 748 w 820"/>
                <a:gd name="T67" fmla="*/ 485 h 857"/>
                <a:gd name="T68" fmla="*/ 695 w 820"/>
                <a:gd name="T69" fmla="*/ 555 h 857"/>
                <a:gd name="T70" fmla="*/ 638 w 820"/>
                <a:gd name="T71" fmla="*/ 566 h 857"/>
                <a:gd name="T72" fmla="*/ 602 w 820"/>
                <a:gd name="T73" fmla="*/ 577 h 857"/>
                <a:gd name="T74" fmla="*/ 529 w 820"/>
                <a:gd name="T75" fmla="*/ 604 h 857"/>
                <a:gd name="T76" fmla="*/ 508 w 820"/>
                <a:gd name="T77" fmla="*/ 630 h 857"/>
                <a:gd name="T78" fmla="*/ 563 w 820"/>
                <a:gd name="T79" fmla="*/ 652 h 857"/>
                <a:gd name="T80" fmla="*/ 554 w 820"/>
                <a:gd name="T81" fmla="*/ 698 h 857"/>
                <a:gd name="T82" fmla="*/ 605 w 820"/>
                <a:gd name="T83" fmla="*/ 736 h 857"/>
                <a:gd name="T84" fmla="*/ 584 w 820"/>
                <a:gd name="T85" fmla="*/ 806 h 857"/>
                <a:gd name="T86" fmla="*/ 466 w 820"/>
                <a:gd name="T87" fmla="*/ 857 h 857"/>
                <a:gd name="T88" fmla="*/ 406 w 820"/>
                <a:gd name="T89" fmla="*/ 822 h 857"/>
                <a:gd name="T90" fmla="*/ 400 w 820"/>
                <a:gd name="T91" fmla="*/ 756 h 857"/>
                <a:gd name="T92" fmla="*/ 324 w 820"/>
                <a:gd name="T93" fmla="*/ 745 h 857"/>
                <a:gd name="T94" fmla="*/ 238 w 820"/>
                <a:gd name="T95" fmla="*/ 780 h 857"/>
                <a:gd name="T96" fmla="*/ 181 w 820"/>
                <a:gd name="T97" fmla="*/ 798 h 857"/>
                <a:gd name="T98" fmla="*/ 80 w 820"/>
                <a:gd name="T99" fmla="*/ 703 h 857"/>
                <a:gd name="T100" fmla="*/ 29 w 820"/>
                <a:gd name="T101" fmla="*/ 584 h 857"/>
                <a:gd name="T102" fmla="*/ 1 w 820"/>
                <a:gd name="T103" fmla="*/ 52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0" h="857">
                  <a:moveTo>
                    <a:pt x="9" y="520"/>
                  </a:moveTo>
                  <a:lnTo>
                    <a:pt x="62" y="520"/>
                  </a:lnTo>
                  <a:lnTo>
                    <a:pt x="82" y="484"/>
                  </a:lnTo>
                  <a:lnTo>
                    <a:pt x="93" y="476"/>
                  </a:lnTo>
                  <a:lnTo>
                    <a:pt x="128" y="432"/>
                  </a:lnTo>
                  <a:lnTo>
                    <a:pt x="144" y="431"/>
                  </a:lnTo>
                  <a:lnTo>
                    <a:pt x="161" y="421"/>
                  </a:lnTo>
                  <a:lnTo>
                    <a:pt x="166" y="399"/>
                  </a:lnTo>
                  <a:lnTo>
                    <a:pt x="186" y="399"/>
                  </a:lnTo>
                  <a:lnTo>
                    <a:pt x="216" y="420"/>
                  </a:lnTo>
                  <a:lnTo>
                    <a:pt x="225" y="438"/>
                  </a:lnTo>
                  <a:lnTo>
                    <a:pt x="225" y="480"/>
                  </a:lnTo>
                  <a:lnTo>
                    <a:pt x="236" y="489"/>
                  </a:lnTo>
                  <a:lnTo>
                    <a:pt x="238" y="495"/>
                  </a:lnTo>
                  <a:lnTo>
                    <a:pt x="249" y="489"/>
                  </a:lnTo>
                  <a:lnTo>
                    <a:pt x="267" y="443"/>
                  </a:lnTo>
                  <a:lnTo>
                    <a:pt x="269" y="429"/>
                  </a:lnTo>
                  <a:lnTo>
                    <a:pt x="289" y="399"/>
                  </a:lnTo>
                  <a:lnTo>
                    <a:pt x="289" y="365"/>
                  </a:lnTo>
                  <a:lnTo>
                    <a:pt x="320" y="361"/>
                  </a:lnTo>
                  <a:lnTo>
                    <a:pt x="325" y="337"/>
                  </a:lnTo>
                  <a:lnTo>
                    <a:pt x="324" y="321"/>
                  </a:lnTo>
                  <a:lnTo>
                    <a:pt x="303" y="302"/>
                  </a:lnTo>
                  <a:lnTo>
                    <a:pt x="292" y="295"/>
                  </a:lnTo>
                  <a:lnTo>
                    <a:pt x="287" y="288"/>
                  </a:lnTo>
                  <a:lnTo>
                    <a:pt x="289" y="255"/>
                  </a:lnTo>
                  <a:lnTo>
                    <a:pt x="298" y="237"/>
                  </a:lnTo>
                  <a:lnTo>
                    <a:pt x="298" y="211"/>
                  </a:lnTo>
                  <a:lnTo>
                    <a:pt x="291" y="207"/>
                  </a:lnTo>
                  <a:lnTo>
                    <a:pt x="291" y="202"/>
                  </a:lnTo>
                  <a:lnTo>
                    <a:pt x="283" y="196"/>
                  </a:lnTo>
                  <a:lnTo>
                    <a:pt x="283" y="193"/>
                  </a:lnTo>
                  <a:lnTo>
                    <a:pt x="269" y="182"/>
                  </a:lnTo>
                  <a:lnTo>
                    <a:pt x="263" y="171"/>
                  </a:lnTo>
                  <a:lnTo>
                    <a:pt x="280" y="130"/>
                  </a:lnTo>
                  <a:lnTo>
                    <a:pt x="280" y="103"/>
                  </a:lnTo>
                  <a:lnTo>
                    <a:pt x="303" y="99"/>
                  </a:lnTo>
                  <a:lnTo>
                    <a:pt x="346" y="70"/>
                  </a:lnTo>
                  <a:lnTo>
                    <a:pt x="347" y="61"/>
                  </a:lnTo>
                  <a:lnTo>
                    <a:pt x="335" y="39"/>
                  </a:lnTo>
                  <a:lnTo>
                    <a:pt x="331" y="19"/>
                  </a:lnTo>
                  <a:lnTo>
                    <a:pt x="335" y="13"/>
                  </a:lnTo>
                  <a:lnTo>
                    <a:pt x="335" y="0"/>
                  </a:lnTo>
                  <a:lnTo>
                    <a:pt x="353" y="0"/>
                  </a:lnTo>
                  <a:lnTo>
                    <a:pt x="358" y="6"/>
                  </a:lnTo>
                  <a:lnTo>
                    <a:pt x="377" y="6"/>
                  </a:lnTo>
                  <a:lnTo>
                    <a:pt x="386" y="13"/>
                  </a:lnTo>
                  <a:lnTo>
                    <a:pt x="391" y="13"/>
                  </a:lnTo>
                  <a:lnTo>
                    <a:pt x="391" y="26"/>
                  </a:lnTo>
                  <a:lnTo>
                    <a:pt x="388" y="37"/>
                  </a:lnTo>
                  <a:lnTo>
                    <a:pt x="369" y="52"/>
                  </a:lnTo>
                  <a:lnTo>
                    <a:pt x="368" y="96"/>
                  </a:lnTo>
                  <a:lnTo>
                    <a:pt x="389" y="70"/>
                  </a:lnTo>
                  <a:lnTo>
                    <a:pt x="399" y="66"/>
                  </a:lnTo>
                  <a:lnTo>
                    <a:pt x="404" y="66"/>
                  </a:lnTo>
                  <a:lnTo>
                    <a:pt x="411" y="75"/>
                  </a:lnTo>
                  <a:lnTo>
                    <a:pt x="406" y="112"/>
                  </a:lnTo>
                  <a:lnTo>
                    <a:pt x="400" y="143"/>
                  </a:lnTo>
                  <a:lnTo>
                    <a:pt x="400" y="152"/>
                  </a:lnTo>
                  <a:lnTo>
                    <a:pt x="411" y="160"/>
                  </a:lnTo>
                  <a:lnTo>
                    <a:pt x="432" y="147"/>
                  </a:lnTo>
                  <a:lnTo>
                    <a:pt x="441" y="132"/>
                  </a:lnTo>
                  <a:lnTo>
                    <a:pt x="465" y="105"/>
                  </a:lnTo>
                  <a:lnTo>
                    <a:pt x="472" y="99"/>
                  </a:lnTo>
                  <a:lnTo>
                    <a:pt x="492" y="99"/>
                  </a:lnTo>
                  <a:lnTo>
                    <a:pt x="497" y="108"/>
                  </a:lnTo>
                  <a:lnTo>
                    <a:pt x="496" y="147"/>
                  </a:lnTo>
                  <a:lnTo>
                    <a:pt x="485" y="191"/>
                  </a:lnTo>
                  <a:lnTo>
                    <a:pt x="457" y="187"/>
                  </a:lnTo>
                  <a:lnTo>
                    <a:pt x="450" y="196"/>
                  </a:lnTo>
                  <a:lnTo>
                    <a:pt x="450" y="229"/>
                  </a:lnTo>
                  <a:lnTo>
                    <a:pt x="415" y="237"/>
                  </a:lnTo>
                  <a:lnTo>
                    <a:pt x="373" y="324"/>
                  </a:lnTo>
                  <a:lnTo>
                    <a:pt x="373" y="361"/>
                  </a:lnTo>
                  <a:lnTo>
                    <a:pt x="386" y="370"/>
                  </a:lnTo>
                  <a:lnTo>
                    <a:pt x="448" y="359"/>
                  </a:lnTo>
                  <a:lnTo>
                    <a:pt x="450" y="355"/>
                  </a:lnTo>
                  <a:lnTo>
                    <a:pt x="532" y="350"/>
                  </a:lnTo>
                  <a:lnTo>
                    <a:pt x="565" y="339"/>
                  </a:lnTo>
                  <a:lnTo>
                    <a:pt x="578" y="326"/>
                  </a:lnTo>
                  <a:lnTo>
                    <a:pt x="574" y="302"/>
                  </a:lnTo>
                  <a:lnTo>
                    <a:pt x="565" y="266"/>
                  </a:lnTo>
                  <a:lnTo>
                    <a:pt x="580" y="257"/>
                  </a:lnTo>
                  <a:lnTo>
                    <a:pt x="653" y="257"/>
                  </a:lnTo>
                  <a:lnTo>
                    <a:pt x="668" y="266"/>
                  </a:lnTo>
                  <a:lnTo>
                    <a:pt x="679" y="266"/>
                  </a:lnTo>
                  <a:lnTo>
                    <a:pt x="688" y="255"/>
                  </a:lnTo>
                  <a:lnTo>
                    <a:pt x="693" y="246"/>
                  </a:lnTo>
                  <a:lnTo>
                    <a:pt x="721" y="229"/>
                  </a:lnTo>
                  <a:lnTo>
                    <a:pt x="741" y="196"/>
                  </a:lnTo>
                  <a:lnTo>
                    <a:pt x="781" y="202"/>
                  </a:lnTo>
                  <a:lnTo>
                    <a:pt x="820" y="222"/>
                  </a:lnTo>
                  <a:lnTo>
                    <a:pt x="820" y="240"/>
                  </a:lnTo>
                  <a:lnTo>
                    <a:pt x="801" y="262"/>
                  </a:lnTo>
                  <a:lnTo>
                    <a:pt x="790" y="295"/>
                  </a:lnTo>
                  <a:lnTo>
                    <a:pt x="803" y="323"/>
                  </a:lnTo>
                  <a:lnTo>
                    <a:pt x="798" y="350"/>
                  </a:lnTo>
                  <a:lnTo>
                    <a:pt x="726" y="431"/>
                  </a:lnTo>
                  <a:lnTo>
                    <a:pt x="715" y="452"/>
                  </a:lnTo>
                  <a:lnTo>
                    <a:pt x="728" y="473"/>
                  </a:lnTo>
                  <a:lnTo>
                    <a:pt x="741" y="478"/>
                  </a:lnTo>
                  <a:lnTo>
                    <a:pt x="748" y="485"/>
                  </a:lnTo>
                  <a:lnTo>
                    <a:pt x="746" y="511"/>
                  </a:lnTo>
                  <a:lnTo>
                    <a:pt x="713" y="555"/>
                  </a:lnTo>
                  <a:lnTo>
                    <a:pt x="695" y="555"/>
                  </a:lnTo>
                  <a:lnTo>
                    <a:pt x="679" y="549"/>
                  </a:lnTo>
                  <a:lnTo>
                    <a:pt x="649" y="555"/>
                  </a:lnTo>
                  <a:lnTo>
                    <a:pt x="638" y="566"/>
                  </a:lnTo>
                  <a:lnTo>
                    <a:pt x="635" y="566"/>
                  </a:lnTo>
                  <a:lnTo>
                    <a:pt x="629" y="573"/>
                  </a:lnTo>
                  <a:lnTo>
                    <a:pt x="602" y="577"/>
                  </a:lnTo>
                  <a:lnTo>
                    <a:pt x="578" y="612"/>
                  </a:lnTo>
                  <a:lnTo>
                    <a:pt x="554" y="612"/>
                  </a:lnTo>
                  <a:lnTo>
                    <a:pt x="529" y="604"/>
                  </a:lnTo>
                  <a:lnTo>
                    <a:pt x="521" y="604"/>
                  </a:lnTo>
                  <a:lnTo>
                    <a:pt x="508" y="615"/>
                  </a:lnTo>
                  <a:lnTo>
                    <a:pt x="508" y="630"/>
                  </a:lnTo>
                  <a:lnTo>
                    <a:pt x="514" y="632"/>
                  </a:lnTo>
                  <a:lnTo>
                    <a:pt x="530" y="643"/>
                  </a:lnTo>
                  <a:lnTo>
                    <a:pt x="563" y="652"/>
                  </a:lnTo>
                  <a:lnTo>
                    <a:pt x="569" y="670"/>
                  </a:lnTo>
                  <a:lnTo>
                    <a:pt x="569" y="679"/>
                  </a:lnTo>
                  <a:lnTo>
                    <a:pt x="554" y="698"/>
                  </a:lnTo>
                  <a:lnTo>
                    <a:pt x="554" y="723"/>
                  </a:lnTo>
                  <a:lnTo>
                    <a:pt x="567" y="734"/>
                  </a:lnTo>
                  <a:lnTo>
                    <a:pt x="605" y="736"/>
                  </a:lnTo>
                  <a:lnTo>
                    <a:pt x="611" y="743"/>
                  </a:lnTo>
                  <a:lnTo>
                    <a:pt x="609" y="765"/>
                  </a:lnTo>
                  <a:lnTo>
                    <a:pt x="584" y="806"/>
                  </a:lnTo>
                  <a:lnTo>
                    <a:pt x="560" y="806"/>
                  </a:lnTo>
                  <a:lnTo>
                    <a:pt x="474" y="857"/>
                  </a:lnTo>
                  <a:lnTo>
                    <a:pt x="466" y="857"/>
                  </a:lnTo>
                  <a:lnTo>
                    <a:pt x="465" y="850"/>
                  </a:lnTo>
                  <a:lnTo>
                    <a:pt x="413" y="853"/>
                  </a:lnTo>
                  <a:lnTo>
                    <a:pt x="406" y="822"/>
                  </a:lnTo>
                  <a:lnTo>
                    <a:pt x="413" y="787"/>
                  </a:lnTo>
                  <a:lnTo>
                    <a:pt x="411" y="764"/>
                  </a:lnTo>
                  <a:lnTo>
                    <a:pt x="400" y="756"/>
                  </a:lnTo>
                  <a:lnTo>
                    <a:pt x="349" y="754"/>
                  </a:lnTo>
                  <a:lnTo>
                    <a:pt x="335" y="754"/>
                  </a:lnTo>
                  <a:lnTo>
                    <a:pt x="324" y="745"/>
                  </a:lnTo>
                  <a:lnTo>
                    <a:pt x="311" y="745"/>
                  </a:lnTo>
                  <a:lnTo>
                    <a:pt x="280" y="764"/>
                  </a:lnTo>
                  <a:lnTo>
                    <a:pt x="238" y="780"/>
                  </a:lnTo>
                  <a:lnTo>
                    <a:pt x="217" y="784"/>
                  </a:lnTo>
                  <a:lnTo>
                    <a:pt x="197" y="800"/>
                  </a:lnTo>
                  <a:lnTo>
                    <a:pt x="181" y="798"/>
                  </a:lnTo>
                  <a:lnTo>
                    <a:pt x="126" y="776"/>
                  </a:lnTo>
                  <a:lnTo>
                    <a:pt x="100" y="718"/>
                  </a:lnTo>
                  <a:lnTo>
                    <a:pt x="80" y="703"/>
                  </a:lnTo>
                  <a:lnTo>
                    <a:pt x="40" y="637"/>
                  </a:lnTo>
                  <a:lnTo>
                    <a:pt x="29" y="617"/>
                  </a:lnTo>
                  <a:lnTo>
                    <a:pt x="29" y="584"/>
                  </a:lnTo>
                  <a:lnTo>
                    <a:pt x="7" y="562"/>
                  </a:lnTo>
                  <a:lnTo>
                    <a:pt x="0" y="549"/>
                  </a:lnTo>
                  <a:lnTo>
                    <a:pt x="1" y="527"/>
                  </a:lnTo>
                  <a:lnTo>
                    <a:pt x="9" y="52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078163" y="3829050"/>
              <a:ext cx="501650" cy="828675"/>
            </a:xfrm>
            <a:custGeom>
              <a:avLst/>
              <a:gdLst>
                <a:gd name="T0" fmla="*/ 40 w 316"/>
                <a:gd name="T1" fmla="*/ 108 h 522"/>
                <a:gd name="T2" fmla="*/ 44 w 316"/>
                <a:gd name="T3" fmla="*/ 44 h 522"/>
                <a:gd name="T4" fmla="*/ 64 w 316"/>
                <a:gd name="T5" fmla="*/ 0 h 522"/>
                <a:gd name="T6" fmla="*/ 148 w 316"/>
                <a:gd name="T7" fmla="*/ 18 h 522"/>
                <a:gd name="T8" fmla="*/ 141 w 316"/>
                <a:gd name="T9" fmla="*/ 64 h 522"/>
                <a:gd name="T10" fmla="*/ 150 w 316"/>
                <a:gd name="T11" fmla="*/ 99 h 522"/>
                <a:gd name="T12" fmla="*/ 196 w 316"/>
                <a:gd name="T13" fmla="*/ 90 h 522"/>
                <a:gd name="T14" fmla="*/ 221 w 316"/>
                <a:gd name="T15" fmla="*/ 121 h 522"/>
                <a:gd name="T16" fmla="*/ 271 w 316"/>
                <a:gd name="T17" fmla="*/ 157 h 522"/>
                <a:gd name="T18" fmla="*/ 260 w 316"/>
                <a:gd name="T19" fmla="*/ 209 h 522"/>
                <a:gd name="T20" fmla="*/ 274 w 316"/>
                <a:gd name="T21" fmla="*/ 223 h 522"/>
                <a:gd name="T22" fmla="*/ 282 w 316"/>
                <a:gd name="T23" fmla="*/ 234 h 522"/>
                <a:gd name="T24" fmla="*/ 289 w 316"/>
                <a:gd name="T25" fmla="*/ 264 h 522"/>
                <a:gd name="T26" fmla="*/ 278 w 316"/>
                <a:gd name="T27" fmla="*/ 315 h 522"/>
                <a:gd name="T28" fmla="*/ 294 w 316"/>
                <a:gd name="T29" fmla="*/ 329 h 522"/>
                <a:gd name="T30" fmla="*/ 316 w 316"/>
                <a:gd name="T31" fmla="*/ 364 h 522"/>
                <a:gd name="T32" fmla="*/ 280 w 316"/>
                <a:gd name="T33" fmla="*/ 392 h 522"/>
                <a:gd name="T34" fmla="*/ 260 w 316"/>
                <a:gd name="T35" fmla="*/ 456 h 522"/>
                <a:gd name="T36" fmla="*/ 240 w 316"/>
                <a:gd name="T37" fmla="*/ 516 h 522"/>
                <a:gd name="T38" fmla="*/ 227 w 316"/>
                <a:gd name="T39" fmla="*/ 516 h 522"/>
                <a:gd name="T40" fmla="*/ 216 w 316"/>
                <a:gd name="T41" fmla="*/ 465 h 522"/>
                <a:gd name="T42" fmla="*/ 177 w 316"/>
                <a:gd name="T43" fmla="*/ 426 h 522"/>
                <a:gd name="T44" fmla="*/ 152 w 316"/>
                <a:gd name="T45" fmla="*/ 448 h 522"/>
                <a:gd name="T46" fmla="*/ 119 w 316"/>
                <a:gd name="T47" fmla="*/ 459 h 522"/>
                <a:gd name="T48" fmla="*/ 73 w 316"/>
                <a:gd name="T49" fmla="*/ 511 h 522"/>
                <a:gd name="T50" fmla="*/ 40 w 316"/>
                <a:gd name="T51" fmla="*/ 494 h 522"/>
                <a:gd name="T52" fmla="*/ 31 w 316"/>
                <a:gd name="T53" fmla="*/ 478 h 522"/>
                <a:gd name="T54" fmla="*/ 49 w 316"/>
                <a:gd name="T55" fmla="*/ 452 h 522"/>
                <a:gd name="T56" fmla="*/ 58 w 316"/>
                <a:gd name="T57" fmla="*/ 441 h 522"/>
                <a:gd name="T58" fmla="*/ 80 w 316"/>
                <a:gd name="T59" fmla="*/ 348 h 522"/>
                <a:gd name="T60" fmla="*/ 80 w 316"/>
                <a:gd name="T61" fmla="*/ 320 h 522"/>
                <a:gd name="T62" fmla="*/ 46 w 316"/>
                <a:gd name="T63" fmla="*/ 289 h 522"/>
                <a:gd name="T64" fmla="*/ 20 w 316"/>
                <a:gd name="T65" fmla="*/ 236 h 522"/>
                <a:gd name="T66" fmla="*/ 0 w 316"/>
                <a:gd name="T67" fmla="*/ 143 h 522"/>
                <a:gd name="T68" fmla="*/ 24 w 316"/>
                <a:gd name="T69" fmla="*/ 10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522">
                  <a:moveTo>
                    <a:pt x="24" y="106"/>
                  </a:moveTo>
                  <a:lnTo>
                    <a:pt x="40" y="108"/>
                  </a:lnTo>
                  <a:lnTo>
                    <a:pt x="47" y="88"/>
                  </a:lnTo>
                  <a:lnTo>
                    <a:pt x="44" y="44"/>
                  </a:lnTo>
                  <a:lnTo>
                    <a:pt x="58" y="18"/>
                  </a:lnTo>
                  <a:lnTo>
                    <a:pt x="64" y="0"/>
                  </a:lnTo>
                  <a:lnTo>
                    <a:pt x="97" y="2"/>
                  </a:lnTo>
                  <a:lnTo>
                    <a:pt x="148" y="18"/>
                  </a:lnTo>
                  <a:lnTo>
                    <a:pt x="157" y="33"/>
                  </a:lnTo>
                  <a:lnTo>
                    <a:pt x="141" y="64"/>
                  </a:lnTo>
                  <a:lnTo>
                    <a:pt x="141" y="99"/>
                  </a:lnTo>
                  <a:lnTo>
                    <a:pt x="150" y="99"/>
                  </a:lnTo>
                  <a:lnTo>
                    <a:pt x="161" y="93"/>
                  </a:lnTo>
                  <a:lnTo>
                    <a:pt x="196" y="90"/>
                  </a:lnTo>
                  <a:lnTo>
                    <a:pt x="212" y="101"/>
                  </a:lnTo>
                  <a:lnTo>
                    <a:pt x="221" y="121"/>
                  </a:lnTo>
                  <a:lnTo>
                    <a:pt x="271" y="130"/>
                  </a:lnTo>
                  <a:lnTo>
                    <a:pt x="271" y="157"/>
                  </a:lnTo>
                  <a:lnTo>
                    <a:pt x="254" y="198"/>
                  </a:lnTo>
                  <a:lnTo>
                    <a:pt x="260" y="209"/>
                  </a:lnTo>
                  <a:lnTo>
                    <a:pt x="274" y="220"/>
                  </a:lnTo>
                  <a:lnTo>
                    <a:pt x="274" y="223"/>
                  </a:lnTo>
                  <a:lnTo>
                    <a:pt x="282" y="229"/>
                  </a:lnTo>
                  <a:lnTo>
                    <a:pt x="282" y="234"/>
                  </a:lnTo>
                  <a:lnTo>
                    <a:pt x="289" y="238"/>
                  </a:lnTo>
                  <a:lnTo>
                    <a:pt x="289" y="264"/>
                  </a:lnTo>
                  <a:lnTo>
                    <a:pt x="280" y="282"/>
                  </a:lnTo>
                  <a:lnTo>
                    <a:pt x="278" y="315"/>
                  </a:lnTo>
                  <a:lnTo>
                    <a:pt x="283" y="322"/>
                  </a:lnTo>
                  <a:lnTo>
                    <a:pt x="294" y="329"/>
                  </a:lnTo>
                  <a:lnTo>
                    <a:pt x="315" y="348"/>
                  </a:lnTo>
                  <a:lnTo>
                    <a:pt x="316" y="364"/>
                  </a:lnTo>
                  <a:lnTo>
                    <a:pt x="311" y="388"/>
                  </a:lnTo>
                  <a:lnTo>
                    <a:pt x="280" y="392"/>
                  </a:lnTo>
                  <a:lnTo>
                    <a:pt x="280" y="426"/>
                  </a:lnTo>
                  <a:lnTo>
                    <a:pt x="260" y="456"/>
                  </a:lnTo>
                  <a:lnTo>
                    <a:pt x="258" y="470"/>
                  </a:lnTo>
                  <a:lnTo>
                    <a:pt x="240" y="516"/>
                  </a:lnTo>
                  <a:lnTo>
                    <a:pt x="229" y="522"/>
                  </a:lnTo>
                  <a:lnTo>
                    <a:pt x="227" y="516"/>
                  </a:lnTo>
                  <a:lnTo>
                    <a:pt x="216" y="507"/>
                  </a:lnTo>
                  <a:lnTo>
                    <a:pt x="216" y="465"/>
                  </a:lnTo>
                  <a:lnTo>
                    <a:pt x="207" y="447"/>
                  </a:lnTo>
                  <a:lnTo>
                    <a:pt x="177" y="426"/>
                  </a:lnTo>
                  <a:lnTo>
                    <a:pt x="159" y="426"/>
                  </a:lnTo>
                  <a:lnTo>
                    <a:pt x="152" y="448"/>
                  </a:lnTo>
                  <a:lnTo>
                    <a:pt x="135" y="458"/>
                  </a:lnTo>
                  <a:lnTo>
                    <a:pt x="119" y="459"/>
                  </a:lnTo>
                  <a:lnTo>
                    <a:pt x="84" y="503"/>
                  </a:lnTo>
                  <a:lnTo>
                    <a:pt x="73" y="511"/>
                  </a:lnTo>
                  <a:lnTo>
                    <a:pt x="55" y="503"/>
                  </a:lnTo>
                  <a:lnTo>
                    <a:pt x="40" y="494"/>
                  </a:lnTo>
                  <a:lnTo>
                    <a:pt x="31" y="494"/>
                  </a:lnTo>
                  <a:lnTo>
                    <a:pt x="31" y="478"/>
                  </a:lnTo>
                  <a:lnTo>
                    <a:pt x="46" y="461"/>
                  </a:lnTo>
                  <a:lnTo>
                    <a:pt x="49" y="452"/>
                  </a:lnTo>
                  <a:lnTo>
                    <a:pt x="55" y="452"/>
                  </a:lnTo>
                  <a:lnTo>
                    <a:pt x="58" y="441"/>
                  </a:lnTo>
                  <a:lnTo>
                    <a:pt x="78" y="419"/>
                  </a:lnTo>
                  <a:lnTo>
                    <a:pt x="80" y="348"/>
                  </a:lnTo>
                  <a:lnTo>
                    <a:pt x="88" y="337"/>
                  </a:lnTo>
                  <a:lnTo>
                    <a:pt x="80" y="320"/>
                  </a:lnTo>
                  <a:lnTo>
                    <a:pt x="58" y="309"/>
                  </a:lnTo>
                  <a:lnTo>
                    <a:pt x="46" y="289"/>
                  </a:lnTo>
                  <a:lnTo>
                    <a:pt x="35" y="253"/>
                  </a:lnTo>
                  <a:lnTo>
                    <a:pt x="20" y="236"/>
                  </a:lnTo>
                  <a:lnTo>
                    <a:pt x="13" y="192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24" y="106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76613" y="5057775"/>
              <a:ext cx="342900" cy="304800"/>
            </a:xfrm>
            <a:custGeom>
              <a:avLst/>
              <a:gdLst>
                <a:gd name="T0" fmla="*/ 216 w 216"/>
                <a:gd name="T1" fmla="*/ 106 h 192"/>
                <a:gd name="T2" fmla="*/ 192 w 216"/>
                <a:gd name="T3" fmla="*/ 192 h 192"/>
                <a:gd name="T4" fmla="*/ 116 w 216"/>
                <a:gd name="T5" fmla="*/ 134 h 192"/>
                <a:gd name="T6" fmla="*/ 79 w 216"/>
                <a:gd name="T7" fmla="*/ 108 h 192"/>
                <a:gd name="T8" fmla="*/ 30 w 216"/>
                <a:gd name="T9" fmla="*/ 82 h 192"/>
                <a:gd name="T10" fmla="*/ 0 w 216"/>
                <a:gd name="T11" fmla="*/ 53 h 192"/>
                <a:gd name="T12" fmla="*/ 20 w 216"/>
                <a:gd name="T13" fmla="*/ 37 h 192"/>
                <a:gd name="T14" fmla="*/ 41 w 216"/>
                <a:gd name="T15" fmla="*/ 33 h 192"/>
                <a:gd name="T16" fmla="*/ 81 w 216"/>
                <a:gd name="T17" fmla="*/ 17 h 192"/>
                <a:gd name="T18" fmla="*/ 114 w 216"/>
                <a:gd name="T19" fmla="*/ 0 h 192"/>
                <a:gd name="T20" fmla="*/ 127 w 216"/>
                <a:gd name="T21" fmla="*/ 0 h 192"/>
                <a:gd name="T22" fmla="*/ 138 w 216"/>
                <a:gd name="T23" fmla="*/ 9 h 192"/>
                <a:gd name="T24" fmla="*/ 152 w 216"/>
                <a:gd name="T25" fmla="*/ 9 h 192"/>
                <a:gd name="T26" fmla="*/ 203 w 216"/>
                <a:gd name="T27" fmla="*/ 9 h 192"/>
                <a:gd name="T28" fmla="*/ 214 w 216"/>
                <a:gd name="T29" fmla="*/ 17 h 192"/>
                <a:gd name="T30" fmla="*/ 216 w 216"/>
                <a:gd name="T31" fmla="*/ 40 h 192"/>
                <a:gd name="T32" fmla="*/ 209 w 216"/>
                <a:gd name="T33" fmla="*/ 75 h 192"/>
                <a:gd name="T34" fmla="*/ 216 w 216"/>
                <a:gd name="T35" fmla="*/ 10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192">
                  <a:moveTo>
                    <a:pt x="216" y="106"/>
                  </a:moveTo>
                  <a:lnTo>
                    <a:pt x="192" y="192"/>
                  </a:lnTo>
                  <a:lnTo>
                    <a:pt x="116" y="134"/>
                  </a:lnTo>
                  <a:lnTo>
                    <a:pt x="79" y="108"/>
                  </a:lnTo>
                  <a:lnTo>
                    <a:pt x="30" y="82"/>
                  </a:lnTo>
                  <a:lnTo>
                    <a:pt x="0" y="53"/>
                  </a:lnTo>
                  <a:lnTo>
                    <a:pt x="20" y="37"/>
                  </a:lnTo>
                  <a:lnTo>
                    <a:pt x="41" y="33"/>
                  </a:lnTo>
                  <a:lnTo>
                    <a:pt x="81" y="1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38" y="9"/>
                  </a:lnTo>
                  <a:lnTo>
                    <a:pt x="152" y="9"/>
                  </a:lnTo>
                  <a:lnTo>
                    <a:pt x="203" y="9"/>
                  </a:lnTo>
                  <a:lnTo>
                    <a:pt x="214" y="17"/>
                  </a:lnTo>
                  <a:lnTo>
                    <a:pt x="216" y="40"/>
                  </a:lnTo>
                  <a:lnTo>
                    <a:pt x="209" y="75"/>
                  </a:lnTo>
                  <a:lnTo>
                    <a:pt x="216" y="106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557588" y="3086100"/>
              <a:ext cx="1011238" cy="1373187"/>
            </a:xfrm>
            <a:custGeom>
              <a:avLst/>
              <a:gdLst>
                <a:gd name="T0" fmla="*/ 355 w 637"/>
                <a:gd name="T1" fmla="*/ 0 h 865"/>
                <a:gd name="T2" fmla="*/ 439 w 637"/>
                <a:gd name="T3" fmla="*/ 38 h 865"/>
                <a:gd name="T4" fmla="*/ 485 w 637"/>
                <a:gd name="T5" fmla="*/ 73 h 865"/>
                <a:gd name="T6" fmla="*/ 514 w 637"/>
                <a:gd name="T7" fmla="*/ 98 h 865"/>
                <a:gd name="T8" fmla="*/ 593 w 637"/>
                <a:gd name="T9" fmla="*/ 150 h 865"/>
                <a:gd name="T10" fmla="*/ 633 w 637"/>
                <a:gd name="T11" fmla="*/ 148 h 865"/>
                <a:gd name="T12" fmla="*/ 589 w 637"/>
                <a:gd name="T13" fmla="*/ 208 h 865"/>
                <a:gd name="T14" fmla="*/ 505 w 637"/>
                <a:gd name="T15" fmla="*/ 322 h 865"/>
                <a:gd name="T16" fmla="*/ 390 w 637"/>
                <a:gd name="T17" fmla="*/ 398 h 865"/>
                <a:gd name="T18" fmla="*/ 371 w 637"/>
                <a:gd name="T19" fmla="*/ 492 h 865"/>
                <a:gd name="T20" fmla="*/ 413 w 637"/>
                <a:gd name="T21" fmla="*/ 552 h 865"/>
                <a:gd name="T22" fmla="*/ 430 w 637"/>
                <a:gd name="T23" fmla="*/ 570 h 865"/>
                <a:gd name="T24" fmla="*/ 472 w 637"/>
                <a:gd name="T25" fmla="*/ 578 h 865"/>
                <a:gd name="T26" fmla="*/ 521 w 637"/>
                <a:gd name="T27" fmla="*/ 550 h 865"/>
                <a:gd name="T28" fmla="*/ 534 w 637"/>
                <a:gd name="T29" fmla="*/ 561 h 865"/>
                <a:gd name="T30" fmla="*/ 542 w 637"/>
                <a:gd name="T31" fmla="*/ 570 h 865"/>
                <a:gd name="T32" fmla="*/ 547 w 637"/>
                <a:gd name="T33" fmla="*/ 594 h 865"/>
                <a:gd name="T34" fmla="*/ 532 w 637"/>
                <a:gd name="T35" fmla="*/ 677 h 865"/>
                <a:gd name="T36" fmla="*/ 509 w 637"/>
                <a:gd name="T37" fmla="*/ 717 h 865"/>
                <a:gd name="T38" fmla="*/ 430 w 637"/>
                <a:gd name="T39" fmla="*/ 691 h 865"/>
                <a:gd name="T40" fmla="*/ 404 w 637"/>
                <a:gd name="T41" fmla="*/ 635 h 865"/>
                <a:gd name="T42" fmla="*/ 335 w 637"/>
                <a:gd name="T43" fmla="*/ 614 h 865"/>
                <a:gd name="T44" fmla="*/ 293 w 637"/>
                <a:gd name="T45" fmla="*/ 647 h 865"/>
                <a:gd name="T46" fmla="*/ 214 w 637"/>
                <a:gd name="T47" fmla="*/ 677 h 865"/>
                <a:gd name="T48" fmla="*/ 214 w 637"/>
                <a:gd name="T49" fmla="*/ 735 h 865"/>
                <a:gd name="T50" fmla="*/ 254 w 637"/>
                <a:gd name="T51" fmla="*/ 761 h 865"/>
                <a:gd name="T52" fmla="*/ 267 w 637"/>
                <a:gd name="T53" fmla="*/ 821 h 865"/>
                <a:gd name="T54" fmla="*/ 221 w 637"/>
                <a:gd name="T55" fmla="*/ 845 h 865"/>
                <a:gd name="T56" fmla="*/ 137 w 637"/>
                <a:gd name="T57" fmla="*/ 854 h 865"/>
                <a:gd name="T58" fmla="*/ 62 w 637"/>
                <a:gd name="T59" fmla="*/ 856 h 865"/>
                <a:gd name="T60" fmla="*/ 104 w 637"/>
                <a:gd name="T61" fmla="*/ 732 h 865"/>
                <a:gd name="T62" fmla="*/ 139 w 637"/>
                <a:gd name="T63" fmla="*/ 691 h 865"/>
                <a:gd name="T64" fmla="*/ 174 w 637"/>
                <a:gd name="T65" fmla="*/ 686 h 865"/>
                <a:gd name="T66" fmla="*/ 186 w 637"/>
                <a:gd name="T67" fmla="*/ 603 h 865"/>
                <a:gd name="T68" fmla="*/ 161 w 637"/>
                <a:gd name="T69" fmla="*/ 594 h 865"/>
                <a:gd name="T70" fmla="*/ 130 w 637"/>
                <a:gd name="T71" fmla="*/ 627 h 865"/>
                <a:gd name="T72" fmla="*/ 100 w 637"/>
                <a:gd name="T73" fmla="*/ 655 h 865"/>
                <a:gd name="T74" fmla="*/ 89 w 637"/>
                <a:gd name="T75" fmla="*/ 638 h 865"/>
                <a:gd name="T76" fmla="*/ 100 w 637"/>
                <a:gd name="T77" fmla="*/ 570 h 865"/>
                <a:gd name="T78" fmla="*/ 88 w 637"/>
                <a:gd name="T79" fmla="*/ 561 h 865"/>
                <a:gd name="T80" fmla="*/ 57 w 637"/>
                <a:gd name="T81" fmla="*/ 591 h 865"/>
                <a:gd name="T82" fmla="*/ 77 w 637"/>
                <a:gd name="T83" fmla="*/ 532 h 865"/>
                <a:gd name="T84" fmla="*/ 80 w 637"/>
                <a:gd name="T85" fmla="*/ 508 h 865"/>
                <a:gd name="T86" fmla="*/ 66 w 637"/>
                <a:gd name="T87" fmla="*/ 501 h 865"/>
                <a:gd name="T88" fmla="*/ 42 w 637"/>
                <a:gd name="T89" fmla="*/ 495 h 865"/>
                <a:gd name="T90" fmla="*/ 0 w 637"/>
                <a:gd name="T91" fmla="*/ 470 h 865"/>
                <a:gd name="T92" fmla="*/ 2 w 637"/>
                <a:gd name="T93" fmla="*/ 442 h 865"/>
                <a:gd name="T94" fmla="*/ 42 w 637"/>
                <a:gd name="T95" fmla="*/ 360 h 865"/>
                <a:gd name="T96" fmla="*/ 69 w 637"/>
                <a:gd name="T97" fmla="*/ 316 h 865"/>
                <a:gd name="T98" fmla="*/ 60 w 637"/>
                <a:gd name="T99" fmla="*/ 301 h 865"/>
                <a:gd name="T100" fmla="*/ 97 w 637"/>
                <a:gd name="T101" fmla="*/ 252 h 865"/>
                <a:gd name="T102" fmla="*/ 161 w 637"/>
                <a:gd name="T103" fmla="*/ 192 h 865"/>
                <a:gd name="T104" fmla="*/ 251 w 637"/>
                <a:gd name="T105" fmla="*/ 199 h 865"/>
                <a:gd name="T106" fmla="*/ 273 w 637"/>
                <a:gd name="T107" fmla="*/ 194 h 865"/>
                <a:gd name="T108" fmla="*/ 327 w 637"/>
                <a:gd name="T109" fmla="*/ 159 h 865"/>
                <a:gd name="T110" fmla="*/ 298 w 637"/>
                <a:gd name="T111" fmla="*/ 18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" h="865">
                  <a:moveTo>
                    <a:pt x="298" y="18"/>
                  </a:moveTo>
                  <a:lnTo>
                    <a:pt x="355" y="0"/>
                  </a:lnTo>
                  <a:lnTo>
                    <a:pt x="404" y="18"/>
                  </a:lnTo>
                  <a:lnTo>
                    <a:pt x="439" y="38"/>
                  </a:lnTo>
                  <a:lnTo>
                    <a:pt x="450" y="40"/>
                  </a:lnTo>
                  <a:lnTo>
                    <a:pt x="485" y="73"/>
                  </a:lnTo>
                  <a:lnTo>
                    <a:pt x="512" y="86"/>
                  </a:lnTo>
                  <a:lnTo>
                    <a:pt x="514" y="98"/>
                  </a:lnTo>
                  <a:lnTo>
                    <a:pt x="560" y="102"/>
                  </a:lnTo>
                  <a:lnTo>
                    <a:pt x="593" y="150"/>
                  </a:lnTo>
                  <a:lnTo>
                    <a:pt x="615" y="142"/>
                  </a:lnTo>
                  <a:lnTo>
                    <a:pt x="633" y="148"/>
                  </a:lnTo>
                  <a:lnTo>
                    <a:pt x="637" y="150"/>
                  </a:lnTo>
                  <a:lnTo>
                    <a:pt x="589" y="208"/>
                  </a:lnTo>
                  <a:lnTo>
                    <a:pt x="543" y="290"/>
                  </a:lnTo>
                  <a:lnTo>
                    <a:pt x="505" y="322"/>
                  </a:lnTo>
                  <a:lnTo>
                    <a:pt x="419" y="371"/>
                  </a:lnTo>
                  <a:lnTo>
                    <a:pt x="390" y="398"/>
                  </a:lnTo>
                  <a:lnTo>
                    <a:pt x="375" y="420"/>
                  </a:lnTo>
                  <a:lnTo>
                    <a:pt x="371" y="492"/>
                  </a:lnTo>
                  <a:lnTo>
                    <a:pt x="393" y="528"/>
                  </a:lnTo>
                  <a:lnTo>
                    <a:pt x="413" y="552"/>
                  </a:lnTo>
                  <a:lnTo>
                    <a:pt x="424" y="569"/>
                  </a:lnTo>
                  <a:lnTo>
                    <a:pt x="430" y="570"/>
                  </a:lnTo>
                  <a:lnTo>
                    <a:pt x="448" y="587"/>
                  </a:lnTo>
                  <a:lnTo>
                    <a:pt x="472" y="578"/>
                  </a:lnTo>
                  <a:lnTo>
                    <a:pt x="476" y="574"/>
                  </a:lnTo>
                  <a:lnTo>
                    <a:pt x="521" y="550"/>
                  </a:lnTo>
                  <a:lnTo>
                    <a:pt x="532" y="552"/>
                  </a:lnTo>
                  <a:lnTo>
                    <a:pt x="534" y="561"/>
                  </a:lnTo>
                  <a:lnTo>
                    <a:pt x="534" y="569"/>
                  </a:lnTo>
                  <a:lnTo>
                    <a:pt x="542" y="570"/>
                  </a:lnTo>
                  <a:lnTo>
                    <a:pt x="547" y="583"/>
                  </a:lnTo>
                  <a:lnTo>
                    <a:pt x="547" y="594"/>
                  </a:lnTo>
                  <a:lnTo>
                    <a:pt x="534" y="616"/>
                  </a:lnTo>
                  <a:lnTo>
                    <a:pt x="532" y="677"/>
                  </a:lnTo>
                  <a:lnTo>
                    <a:pt x="514" y="721"/>
                  </a:lnTo>
                  <a:lnTo>
                    <a:pt x="509" y="717"/>
                  </a:lnTo>
                  <a:lnTo>
                    <a:pt x="470" y="697"/>
                  </a:lnTo>
                  <a:lnTo>
                    <a:pt x="430" y="691"/>
                  </a:lnTo>
                  <a:lnTo>
                    <a:pt x="412" y="646"/>
                  </a:lnTo>
                  <a:lnTo>
                    <a:pt x="404" y="635"/>
                  </a:lnTo>
                  <a:lnTo>
                    <a:pt x="357" y="613"/>
                  </a:lnTo>
                  <a:lnTo>
                    <a:pt x="335" y="614"/>
                  </a:lnTo>
                  <a:lnTo>
                    <a:pt x="313" y="627"/>
                  </a:lnTo>
                  <a:lnTo>
                    <a:pt x="293" y="647"/>
                  </a:lnTo>
                  <a:lnTo>
                    <a:pt x="236" y="653"/>
                  </a:lnTo>
                  <a:lnTo>
                    <a:pt x="214" y="677"/>
                  </a:lnTo>
                  <a:lnTo>
                    <a:pt x="203" y="706"/>
                  </a:lnTo>
                  <a:lnTo>
                    <a:pt x="214" y="735"/>
                  </a:lnTo>
                  <a:lnTo>
                    <a:pt x="223" y="746"/>
                  </a:lnTo>
                  <a:lnTo>
                    <a:pt x="254" y="761"/>
                  </a:lnTo>
                  <a:lnTo>
                    <a:pt x="263" y="797"/>
                  </a:lnTo>
                  <a:lnTo>
                    <a:pt x="267" y="821"/>
                  </a:lnTo>
                  <a:lnTo>
                    <a:pt x="254" y="834"/>
                  </a:lnTo>
                  <a:lnTo>
                    <a:pt x="221" y="845"/>
                  </a:lnTo>
                  <a:lnTo>
                    <a:pt x="139" y="850"/>
                  </a:lnTo>
                  <a:lnTo>
                    <a:pt x="137" y="854"/>
                  </a:lnTo>
                  <a:lnTo>
                    <a:pt x="73" y="865"/>
                  </a:lnTo>
                  <a:lnTo>
                    <a:pt x="62" y="856"/>
                  </a:lnTo>
                  <a:lnTo>
                    <a:pt x="62" y="819"/>
                  </a:lnTo>
                  <a:lnTo>
                    <a:pt x="104" y="732"/>
                  </a:lnTo>
                  <a:lnTo>
                    <a:pt x="139" y="724"/>
                  </a:lnTo>
                  <a:lnTo>
                    <a:pt x="139" y="691"/>
                  </a:lnTo>
                  <a:lnTo>
                    <a:pt x="146" y="682"/>
                  </a:lnTo>
                  <a:lnTo>
                    <a:pt x="174" y="686"/>
                  </a:lnTo>
                  <a:lnTo>
                    <a:pt x="185" y="642"/>
                  </a:lnTo>
                  <a:lnTo>
                    <a:pt x="186" y="603"/>
                  </a:lnTo>
                  <a:lnTo>
                    <a:pt x="181" y="594"/>
                  </a:lnTo>
                  <a:lnTo>
                    <a:pt x="161" y="594"/>
                  </a:lnTo>
                  <a:lnTo>
                    <a:pt x="154" y="600"/>
                  </a:lnTo>
                  <a:lnTo>
                    <a:pt x="130" y="627"/>
                  </a:lnTo>
                  <a:lnTo>
                    <a:pt x="121" y="642"/>
                  </a:lnTo>
                  <a:lnTo>
                    <a:pt x="100" y="655"/>
                  </a:lnTo>
                  <a:lnTo>
                    <a:pt x="89" y="647"/>
                  </a:lnTo>
                  <a:lnTo>
                    <a:pt x="89" y="638"/>
                  </a:lnTo>
                  <a:lnTo>
                    <a:pt x="95" y="607"/>
                  </a:lnTo>
                  <a:lnTo>
                    <a:pt x="100" y="570"/>
                  </a:lnTo>
                  <a:lnTo>
                    <a:pt x="93" y="561"/>
                  </a:lnTo>
                  <a:lnTo>
                    <a:pt x="88" y="561"/>
                  </a:lnTo>
                  <a:lnTo>
                    <a:pt x="78" y="565"/>
                  </a:lnTo>
                  <a:lnTo>
                    <a:pt x="57" y="591"/>
                  </a:lnTo>
                  <a:lnTo>
                    <a:pt x="58" y="547"/>
                  </a:lnTo>
                  <a:lnTo>
                    <a:pt x="77" y="532"/>
                  </a:lnTo>
                  <a:lnTo>
                    <a:pt x="80" y="521"/>
                  </a:lnTo>
                  <a:lnTo>
                    <a:pt x="80" y="508"/>
                  </a:lnTo>
                  <a:lnTo>
                    <a:pt x="73" y="508"/>
                  </a:lnTo>
                  <a:lnTo>
                    <a:pt x="66" y="501"/>
                  </a:lnTo>
                  <a:lnTo>
                    <a:pt x="47" y="501"/>
                  </a:lnTo>
                  <a:lnTo>
                    <a:pt x="42" y="495"/>
                  </a:lnTo>
                  <a:lnTo>
                    <a:pt x="24" y="495"/>
                  </a:lnTo>
                  <a:lnTo>
                    <a:pt x="0" y="470"/>
                  </a:lnTo>
                  <a:lnTo>
                    <a:pt x="0" y="468"/>
                  </a:lnTo>
                  <a:lnTo>
                    <a:pt x="2" y="442"/>
                  </a:lnTo>
                  <a:lnTo>
                    <a:pt x="22" y="384"/>
                  </a:lnTo>
                  <a:lnTo>
                    <a:pt x="42" y="360"/>
                  </a:lnTo>
                  <a:lnTo>
                    <a:pt x="69" y="329"/>
                  </a:lnTo>
                  <a:lnTo>
                    <a:pt x="69" y="316"/>
                  </a:lnTo>
                  <a:lnTo>
                    <a:pt x="60" y="311"/>
                  </a:lnTo>
                  <a:lnTo>
                    <a:pt x="60" y="301"/>
                  </a:lnTo>
                  <a:lnTo>
                    <a:pt x="88" y="259"/>
                  </a:lnTo>
                  <a:lnTo>
                    <a:pt x="97" y="252"/>
                  </a:lnTo>
                  <a:lnTo>
                    <a:pt x="139" y="204"/>
                  </a:lnTo>
                  <a:lnTo>
                    <a:pt x="161" y="192"/>
                  </a:lnTo>
                  <a:lnTo>
                    <a:pt x="219" y="179"/>
                  </a:lnTo>
                  <a:lnTo>
                    <a:pt x="251" y="199"/>
                  </a:lnTo>
                  <a:lnTo>
                    <a:pt x="256" y="199"/>
                  </a:lnTo>
                  <a:lnTo>
                    <a:pt x="273" y="194"/>
                  </a:lnTo>
                  <a:lnTo>
                    <a:pt x="324" y="168"/>
                  </a:lnTo>
                  <a:lnTo>
                    <a:pt x="327" y="159"/>
                  </a:lnTo>
                  <a:lnTo>
                    <a:pt x="327" y="64"/>
                  </a:lnTo>
                  <a:lnTo>
                    <a:pt x="298" y="18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656013" y="1511300"/>
              <a:ext cx="1162050" cy="1812925"/>
            </a:xfrm>
            <a:custGeom>
              <a:avLst/>
              <a:gdLst>
                <a:gd name="T0" fmla="*/ 157 w 732"/>
                <a:gd name="T1" fmla="*/ 184 h 1142"/>
                <a:gd name="T2" fmla="*/ 205 w 732"/>
                <a:gd name="T3" fmla="*/ 102 h 1142"/>
                <a:gd name="T4" fmla="*/ 238 w 732"/>
                <a:gd name="T5" fmla="*/ 40 h 1142"/>
                <a:gd name="T6" fmla="*/ 295 w 732"/>
                <a:gd name="T7" fmla="*/ 18 h 1142"/>
                <a:gd name="T8" fmla="*/ 379 w 732"/>
                <a:gd name="T9" fmla="*/ 0 h 1142"/>
                <a:gd name="T10" fmla="*/ 459 w 732"/>
                <a:gd name="T11" fmla="*/ 22 h 1142"/>
                <a:gd name="T12" fmla="*/ 481 w 732"/>
                <a:gd name="T13" fmla="*/ 62 h 1142"/>
                <a:gd name="T14" fmla="*/ 547 w 732"/>
                <a:gd name="T15" fmla="*/ 104 h 1142"/>
                <a:gd name="T16" fmla="*/ 569 w 732"/>
                <a:gd name="T17" fmla="*/ 139 h 1142"/>
                <a:gd name="T18" fmla="*/ 610 w 732"/>
                <a:gd name="T19" fmla="*/ 208 h 1142"/>
                <a:gd name="T20" fmla="*/ 635 w 732"/>
                <a:gd name="T21" fmla="*/ 276 h 1142"/>
                <a:gd name="T22" fmla="*/ 677 w 732"/>
                <a:gd name="T23" fmla="*/ 338 h 1142"/>
                <a:gd name="T24" fmla="*/ 732 w 732"/>
                <a:gd name="T25" fmla="*/ 433 h 1142"/>
                <a:gd name="T26" fmla="*/ 705 w 732"/>
                <a:gd name="T27" fmla="*/ 452 h 1142"/>
                <a:gd name="T28" fmla="*/ 650 w 732"/>
                <a:gd name="T29" fmla="*/ 470 h 1142"/>
                <a:gd name="T30" fmla="*/ 611 w 732"/>
                <a:gd name="T31" fmla="*/ 523 h 1142"/>
                <a:gd name="T32" fmla="*/ 567 w 732"/>
                <a:gd name="T33" fmla="*/ 565 h 1142"/>
                <a:gd name="T34" fmla="*/ 586 w 732"/>
                <a:gd name="T35" fmla="*/ 582 h 1142"/>
                <a:gd name="T36" fmla="*/ 613 w 732"/>
                <a:gd name="T37" fmla="*/ 631 h 1142"/>
                <a:gd name="T38" fmla="*/ 611 w 732"/>
                <a:gd name="T39" fmla="*/ 658 h 1142"/>
                <a:gd name="T40" fmla="*/ 503 w 732"/>
                <a:gd name="T41" fmla="*/ 743 h 1142"/>
                <a:gd name="T42" fmla="*/ 525 w 732"/>
                <a:gd name="T43" fmla="*/ 777 h 1142"/>
                <a:gd name="T44" fmla="*/ 540 w 732"/>
                <a:gd name="T45" fmla="*/ 799 h 1142"/>
                <a:gd name="T46" fmla="*/ 578 w 732"/>
                <a:gd name="T47" fmla="*/ 827 h 1142"/>
                <a:gd name="T48" fmla="*/ 589 w 732"/>
                <a:gd name="T49" fmla="*/ 913 h 1142"/>
                <a:gd name="T50" fmla="*/ 631 w 732"/>
                <a:gd name="T51" fmla="*/ 935 h 1142"/>
                <a:gd name="T52" fmla="*/ 641 w 732"/>
                <a:gd name="T53" fmla="*/ 938 h 1142"/>
                <a:gd name="T54" fmla="*/ 701 w 732"/>
                <a:gd name="T55" fmla="*/ 962 h 1142"/>
                <a:gd name="T56" fmla="*/ 666 w 732"/>
                <a:gd name="T57" fmla="*/ 992 h 1142"/>
                <a:gd name="T58" fmla="*/ 584 w 732"/>
                <a:gd name="T59" fmla="*/ 1001 h 1142"/>
                <a:gd name="T60" fmla="*/ 578 w 732"/>
                <a:gd name="T61" fmla="*/ 1120 h 1142"/>
                <a:gd name="T62" fmla="*/ 577 w 732"/>
                <a:gd name="T63" fmla="*/ 1142 h 1142"/>
                <a:gd name="T64" fmla="*/ 529 w 732"/>
                <a:gd name="T65" fmla="*/ 1142 h 1142"/>
                <a:gd name="T66" fmla="*/ 496 w 732"/>
                <a:gd name="T67" fmla="*/ 1098 h 1142"/>
                <a:gd name="T68" fmla="*/ 459 w 732"/>
                <a:gd name="T69" fmla="*/ 1094 h 1142"/>
                <a:gd name="T70" fmla="*/ 445 w 732"/>
                <a:gd name="T71" fmla="*/ 1078 h 1142"/>
                <a:gd name="T72" fmla="*/ 384 w 732"/>
                <a:gd name="T73" fmla="*/ 1032 h 1142"/>
                <a:gd name="T74" fmla="*/ 339 w 732"/>
                <a:gd name="T75" fmla="*/ 1010 h 1142"/>
                <a:gd name="T76" fmla="*/ 236 w 732"/>
                <a:gd name="T77" fmla="*/ 1010 h 1142"/>
                <a:gd name="T78" fmla="*/ 185 w 732"/>
                <a:gd name="T79" fmla="*/ 1094 h 1142"/>
                <a:gd name="T80" fmla="*/ 145 w 732"/>
                <a:gd name="T81" fmla="*/ 1089 h 1142"/>
                <a:gd name="T82" fmla="*/ 97 w 732"/>
                <a:gd name="T83" fmla="*/ 1017 h 1142"/>
                <a:gd name="T84" fmla="*/ 68 w 732"/>
                <a:gd name="T85" fmla="*/ 971 h 1142"/>
                <a:gd name="T86" fmla="*/ 66 w 732"/>
                <a:gd name="T87" fmla="*/ 938 h 1142"/>
                <a:gd name="T88" fmla="*/ 97 w 732"/>
                <a:gd name="T89" fmla="*/ 893 h 1142"/>
                <a:gd name="T90" fmla="*/ 88 w 732"/>
                <a:gd name="T91" fmla="*/ 830 h 1142"/>
                <a:gd name="T92" fmla="*/ 103 w 732"/>
                <a:gd name="T93" fmla="*/ 772 h 1142"/>
                <a:gd name="T94" fmla="*/ 66 w 732"/>
                <a:gd name="T95" fmla="*/ 706 h 1142"/>
                <a:gd name="T96" fmla="*/ 42 w 732"/>
                <a:gd name="T97" fmla="*/ 673 h 1142"/>
                <a:gd name="T98" fmla="*/ 27 w 732"/>
                <a:gd name="T99" fmla="*/ 545 h 1142"/>
                <a:gd name="T100" fmla="*/ 16 w 732"/>
                <a:gd name="T101" fmla="*/ 386 h 1142"/>
                <a:gd name="T102" fmla="*/ 86 w 732"/>
                <a:gd name="T103" fmla="*/ 294 h 1142"/>
                <a:gd name="T104" fmla="*/ 145 w 732"/>
                <a:gd name="T105" fmla="*/ 19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2" h="1142">
                  <a:moveTo>
                    <a:pt x="145" y="190"/>
                  </a:moveTo>
                  <a:lnTo>
                    <a:pt x="157" y="184"/>
                  </a:lnTo>
                  <a:lnTo>
                    <a:pt x="192" y="139"/>
                  </a:lnTo>
                  <a:lnTo>
                    <a:pt x="205" y="102"/>
                  </a:lnTo>
                  <a:lnTo>
                    <a:pt x="218" y="55"/>
                  </a:lnTo>
                  <a:lnTo>
                    <a:pt x="238" y="40"/>
                  </a:lnTo>
                  <a:lnTo>
                    <a:pt x="260" y="36"/>
                  </a:lnTo>
                  <a:lnTo>
                    <a:pt x="295" y="18"/>
                  </a:lnTo>
                  <a:lnTo>
                    <a:pt x="351" y="11"/>
                  </a:lnTo>
                  <a:lnTo>
                    <a:pt x="379" y="0"/>
                  </a:lnTo>
                  <a:lnTo>
                    <a:pt x="410" y="11"/>
                  </a:lnTo>
                  <a:lnTo>
                    <a:pt x="459" y="22"/>
                  </a:lnTo>
                  <a:lnTo>
                    <a:pt x="480" y="47"/>
                  </a:lnTo>
                  <a:lnTo>
                    <a:pt x="481" y="62"/>
                  </a:lnTo>
                  <a:lnTo>
                    <a:pt x="503" y="82"/>
                  </a:lnTo>
                  <a:lnTo>
                    <a:pt x="547" y="104"/>
                  </a:lnTo>
                  <a:lnTo>
                    <a:pt x="560" y="120"/>
                  </a:lnTo>
                  <a:lnTo>
                    <a:pt x="569" y="139"/>
                  </a:lnTo>
                  <a:lnTo>
                    <a:pt x="589" y="164"/>
                  </a:lnTo>
                  <a:lnTo>
                    <a:pt x="610" y="208"/>
                  </a:lnTo>
                  <a:lnTo>
                    <a:pt x="619" y="245"/>
                  </a:lnTo>
                  <a:lnTo>
                    <a:pt x="635" y="276"/>
                  </a:lnTo>
                  <a:lnTo>
                    <a:pt x="663" y="311"/>
                  </a:lnTo>
                  <a:lnTo>
                    <a:pt x="677" y="338"/>
                  </a:lnTo>
                  <a:lnTo>
                    <a:pt x="712" y="377"/>
                  </a:lnTo>
                  <a:lnTo>
                    <a:pt x="732" y="433"/>
                  </a:lnTo>
                  <a:lnTo>
                    <a:pt x="712" y="446"/>
                  </a:lnTo>
                  <a:lnTo>
                    <a:pt x="705" y="452"/>
                  </a:lnTo>
                  <a:lnTo>
                    <a:pt x="674" y="453"/>
                  </a:lnTo>
                  <a:lnTo>
                    <a:pt x="650" y="470"/>
                  </a:lnTo>
                  <a:lnTo>
                    <a:pt x="644" y="490"/>
                  </a:lnTo>
                  <a:lnTo>
                    <a:pt x="611" y="523"/>
                  </a:lnTo>
                  <a:lnTo>
                    <a:pt x="604" y="523"/>
                  </a:lnTo>
                  <a:lnTo>
                    <a:pt x="567" y="565"/>
                  </a:lnTo>
                  <a:lnTo>
                    <a:pt x="571" y="572"/>
                  </a:lnTo>
                  <a:lnTo>
                    <a:pt x="586" y="582"/>
                  </a:lnTo>
                  <a:lnTo>
                    <a:pt x="610" y="587"/>
                  </a:lnTo>
                  <a:lnTo>
                    <a:pt x="613" y="631"/>
                  </a:lnTo>
                  <a:lnTo>
                    <a:pt x="611" y="651"/>
                  </a:lnTo>
                  <a:lnTo>
                    <a:pt x="611" y="658"/>
                  </a:lnTo>
                  <a:lnTo>
                    <a:pt x="509" y="732"/>
                  </a:lnTo>
                  <a:lnTo>
                    <a:pt x="503" y="743"/>
                  </a:lnTo>
                  <a:lnTo>
                    <a:pt x="511" y="761"/>
                  </a:lnTo>
                  <a:lnTo>
                    <a:pt x="525" y="777"/>
                  </a:lnTo>
                  <a:lnTo>
                    <a:pt x="529" y="790"/>
                  </a:lnTo>
                  <a:lnTo>
                    <a:pt x="540" y="799"/>
                  </a:lnTo>
                  <a:lnTo>
                    <a:pt x="575" y="814"/>
                  </a:lnTo>
                  <a:lnTo>
                    <a:pt x="578" y="827"/>
                  </a:lnTo>
                  <a:lnTo>
                    <a:pt x="571" y="876"/>
                  </a:lnTo>
                  <a:lnTo>
                    <a:pt x="589" y="913"/>
                  </a:lnTo>
                  <a:lnTo>
                    <a:pt x="604" y="924"/>
                  </a:lnTo>
                  <a:lnTo>
                    <a:pt x="631" y="935"/>
                  </a:lnTo>
                  <a:lnTo>
                    <a:pt x="631" y="935"/>
                  </a:lnTo>
                  <a:lnTo>
                    <a:pt x="641" y="938"/>
                  </a:lnTo>
                  <a:lnTo>
                    <a:pt x="696" y="955"/>
                  </a:lnTo>
                  <a:lnTo>
                    <a:pt x="701" y="962"/>
                  </a:lnTo>
                  <a:lnTo>
                    <a:pt x="699" y="971"/>
                  </a:lnTo>
                  <a:lnTo>
                    <a:pt x="666" y="992"/>
                  </a:lnTo>
                  <a:lnTo>
                    <a:pt x="599" y="992"/>
                  </a:lnTo>
                  <a:lnTo>
                    <a:pt x="584" y="1001"/>
                  </a:lnTo>
                  <a:lnTo>
                    <a:pt x="580" y="1019"/>
                  </a:lnTo>
                  <a:lnTo>
                    <a:pt x="578" y="1120"/>
                  </a:lnTo>
                  <a:lnTo>
                    <a:pt x="577" y="1136"/>
                  </a:lnTo>
                  <a:lnTo>
                    <a:pt x="577" y="1142"/>
                  </a:lnTo>
                  <a:lnTo>
                    <a:pt x="555" y="1136"/>
                  </a:lnTo>
                  <a:lnTo>
                    <a:pt x="529" y="1142"/>
                  </a:lnTo>
                  <a:lnTo>
                    <a:pt x="505" y="1109"/>
                  </a:lnTo>
                  <a:lnTo>
                    <a:pt x="496" y="1098"/>
                  </a:lnTo>
                  <a:lnTo>
                    <a:pt x="483" y="1090"/>
                  </a:lnTo>
                  <a:lnTo>
                    <a:pt x="459" y="1094"/>
                  </a:lnTo>
                  <a:lnTo>
                    <a:pt x="452" y="1094"/>
                  </a:lnTo>
                  <a:lnTo>
                    <a:pt x="445" y="1078"/>
                  </a:lnTo>
                  <a:lnTo>
                    <a:pt x="412" y="1061"/>
                  </a:lnTo>
                  <a:lnTo>
                    <a:pt x="384" y="1032"/>
                  </a:lnTo>
                  <a:lnTo>
                    <a:pt x="372" y="1030"/>
                  </a:lnTo>
                  <a:lnTo>
                    <a:pt x="339" y="1010"/>
                  </a:lnTo>
                  <a:lnTo>
                    <a:pt x="282" y="993"/>
                  </a:lnTo>
                  <a:lnTo>
                    <a:pt x="236" y="1010"/>
                  </a:lnTo>
                  <a:lnTo>
                    <a:pt x="214" y="1024"/>
                  </a:lnTo>
                  <a:lnTo>
                    <a:pt x="185" y="1094"/>
                  </a:lnTo>
                  <a:lnTo>
                    <a:pt x="174" y="1098"/>
                  </a:lnTo>
                  <a:lnTo>
                    <a:pt x="145" y="1089"/>
                  </a:lnTo>
                  <a:lnTo>
                    <a:pt x="112" y="1061"/>
                  </a:lnTo>
                  <a:lnTo>
                    <a:pt x="97" y="1017"/>
                  </a:lnTo>
                  <a:lnTo>
                    <a:pt x="75" y="993"/>
                  </a:lnTo>
                  <a:lnTo>
                    <a:pt x="68" y="971"/>
                  </a:lnTo>
                  <a:lnTo>
                    <a:pt x="73" y="959"/>
                  </a:lnTo>
                  <a:lnTo>
                    <a:pt x="66" y="938"/>
                  </a:lnTo>
                  <a:lnTo>
                    <a:pt x="68" y="926"/>
                  </a:lnTo>
                  <a:lnTo>
                    <a:pt x="97" y="893"/>
                  </a:lnTo>
                  <a:lnTo>
                    <a:pt x="99" y="882"/>
                  </a:lnTo>
                  <a:lnTo>
                    <a:pt x="88" y="830"/>
                  </a:lnTo>
                  <a:lnTo>
                    <a:pt x="97" y="814"/>
                  </a:lnTo>
                  <a:lnTo>
                    <a:pt x="103" y="772"/>
                  </a:lnTo>
                  <a:lnTo>
                    <a:pt x="90" y="739"/>
                  </a:lnTo>
                  <a:lnTo>
                    <a:pt x="66" y="706"/>
                  </a:lnTo>
                  <a:lnTo>
                    <a:pt x="59" y="702"/>
                  </a:lnTo>
                  <a:lnTo>
                    <a:pt x="42" y="673"/>
                  </a:lnTo>
                  <a:lnTo>
                    <a:pt x="40" y="646"/>
                  </a:lnTo>
                  <a:lnTo>
                    <a:pt x="27" y="545"/>
                  </a:lnTo>
                  <a:lnTo>
                    <a:pt x="0" y="413"/>
                  </a:lnTo>
                  <a:lnTo>
                    <a:pt x="16" y="386"/>
                  </a:lnTo>
                  <a:lnTo>
                    <a:pt x="38" y="362"/>
                  </a:lnTo>
                  <a:lnTo>
                    <a:pt x="86" y="294"/>
                  </a:lnTo>
                  <a:lnTo>
                    <a:pt x="141" y="208"/>
                  </a:lnTo>
                  <a:lnTo>
                    <a:pt x="145" y="19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681413" y="4743450"/>
              <a:ext cx="1130300" cy="831850"/>
            </a:xfrm>
            <a:custGeom>
              <a:avLst/>
              <a:gdLst>
                <a:gd name="T0" fmla="*/ 76 w 712"/>
                <a:gd name="T1" fmla="*/ 301 h 524"/>
                <a:gd name="T2" fmla="*/ 85 w 712"/>
                <a:gd name="T3" fmla="*/ 308 h 524"/>
                <a:gd name="T4" fmla="*/ 195 w 712"/>
                <a:gd name="T5" fmla="*/ 257 h 524"/>
                <a:gd name="T6" fmla="*/ 222 w 712"/>
                <a:gd name="T7" fmla="*/ 194 h 524"/>
                <a:gd name="T8" fmla="*/ 180 w 712"/>
                <a:gd name="T9" fmla="*/ 185 h 524"/>
                <a:gd name="T10" fmla="*/ 165 w 712"/>
                <a:gd name="T11" fmla="*/ 149 h 524"/>
                <a:gd name="T12" fmla="*/ 180 w 712"/>
                <a:gd name="T13" fmla="*/ 121 h 524"/>
                <a:gd name="T14" fmla="*/ 141 w 712"/>
                <a:gd name="T15" fmla="*/ 96 h 524"/>
                <a:gd name="T16" fmla="*/ 119 w 712"/>
                <a:gd name="T17" fmla="*/ 83 h 524"/>
                <a:gd name="T18" fmla="*/ 132 w 712"/>
                <a:gd name="T19" fmla="*/ 55 h 524"/>
                <a:gd name="T20" fmla="*/ 165 w 712"/>
                <a:gd name="T21" fmla="*/ 63 h 524"/>
                <a:gd name="T22" fmla="*/ 213 w 712"/>
                <a:gd name="T23" fmla="*/ 28 h 524"/>
                <a:gd name="T24" fmla="*/ 246 w 712"/>
                <a:gd name="T25" fmla="*/ 17 h 524"/>
                <a:gd name="T26" fmla="*/ 260 w 712"/>
                <a:gd name="T27" fmla="*/ 6 h 524"/>
                <a:gd name="T28" fmla="*/ 306 w 712"/>
                <a:gd name="T29" fmla="*/ 6 h 524"/>
                <a:gd name="T30" fmla="*/ 352 w 712"/>
                <a:gd name="T31" fmla="*/ 32 h 524"/>
                <a:gd name="T32" fmla="*/ 381 w 712"/>
                <a:gd name="T33" fmla="*/ 52 h 524"/>
                <a:gd name="T34" fmla="*/ 427 w 712"/>
                <a:gd name="T35" fmla="*/ 75 h 524"/>
                <a:gd name="T36" fmla="*/ 440 w 712"/>
                <a:gd name="T37" fmla="*/ 83 h 524"/>
                <a:gd name="T38" fmla="*/ 467 w 712"/>
                <a:gd name="T39" fmla="*/ 68 h 524"/>
                <a:gd name="T40" fmla="*/ 550 w 712"/>
                <a:gd name="T41" fmla="*/ 96 h 524"/>
                <a:gd name="T42" fmla="*/ 594 w 712"/>
                <a:gd name="T43" fmla="*/ 68 h 524"/>
                <a:gd name="T44" fmla="*/ 674 w 712"/>
                <a:gd name="T45" fmla="*/ 57 h 524"/>
                <a:gd name="T46" fmla="*/ 711 w 712"/>
                <a:gd name="T47" fmla="*/ 83 h 524"/>
                <a:gd name="T48" fmla="*/ 685 w 712"/>
                <a:gd name="T49" fmla="*/ 174 h 524"/>
                <a:gd name="T50" fmla="*/ 665 w 712"/>
                <a:gd name="T51" fmla="*/ 251 h 524"/>
                <a:gd name="T52" fmla="*/ 632 w 712"/>
                <a:gd name="T53" fmla="*/ 324 h 524"/>
                <a:gd name="T54" fmla="*/ 597 w 712"/>
                <a:gd name="T55" fmla="*/ 366 h 524"/>
                <a:gd name="T56" fmla="*/ 610 w 712"/>
                <a:gd name="T57" fmla="*/ 416 h 524"/>
                <a:gd name="T58" fmla="*/ 566 w 712"/>
                <a:gd name="T59" fmla="*/ 420 h 524"/>
                <a:gd name="T60" fmla="*/ 451 w 712"/>
                <a:gd name="T61" fmla="*/ 394 h 524"/>
                <a:gd name="T62" fmla="*/ 403 w 712"/>
                <a:gd name="T63" fmla="*/ 401 h 524"/>
                <a:gd name="T64" fmla="*/ 343 w 712"/>
                <a:gd name="T65" fmla="*/ 383 h 524"/>
                <a:gd name="T66" fmla="*/ 326 w 712"/>
                <a:gd name="T67" fmla="*/ 403 h 524"/>
                <a:gd name="T68" fmla="*/ 348 w 712"/>
                <a:gd name="T69" fmla="*/ 431 h 524"/>
                <a:gd name="T70" fmla="*/ 323 w 712"/>
                <a:gd name="T71" fmla="*/ 473 h 524"/>
                <a:gd name="T72" fmla="*/ 299 w 712"/>
                <a:gd name="T73" fmla="*/ 478 h 524"/>
                <a:gd name="T74" fmla="*/ 297 w 712"/>
                <a:gd name="T75" fmla="*/ 524 h 524"/>
                <a:gd name="T76" fmla="*/ 195 w 712"/>
                <a:gd name="T77" fmla="*/ 513 h 524"/>
                <a:gd name="T78" fmla="*/ 132 w 712"/>
                <a:gd name="T79" fmla="*/ 491 h 524"/>
                <a:gd name="T80" fmla="*/ 22 w 712"/>
                <a:gd name="T81" fmla="*/ 440 h 524"/>
                <a:gd name="T82" fmla="*/ 24 w 712"/>
                <a:gd name="T83" fmla="*/ 30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2" h="524">
                  <a:moveTo>
                    <a:pt x="24" y="304"/>
                  </a:moveTo>
                  <a:lnTo>
                    <a:pt x="76" y="301"/>
                  </a:lnTo>
                  <a:lnTo>
                    <a:pt x="77" y="308"/>
                  </a:lnTo>
                  <a:lnTo>
                    <a:pt x="85" y="308"/>
                  </a:lnTo>
                  <a:lnTo>
                    <a:pt x="171" y="257"/>
                  </a:lnTo>
                  <a:lnTo>
                    <a:pt x="195" y="257"/>
                  </a:lnTo>
                  <a:lnTo>
                    <a:pt x="220" y="216"/>
                  </a:lnTo>
                  <a:lnTo>
                    <a:pt x="222" y="194"/>
                  </a:lnTo>
                  <a:lnTo>
                    <a:pt x="218" y="189"/>
                  </a:lnTo>
                  <a:lnTo>
                    <a:pt x="180" y="185"/>
                  </a:lnTo>
                  <a:lnTo>
                    <a:pt x="165" y="174"/>
                  </a:lnTo>
                  <a:lnTo>
                    <a:pt x="165" y="149"/>
                  </a:lnTo>
                  <a:lnTo>
                    <a:pt x="180" y="130"/>
                  </a:lnTo>
                  <a:lnTo>
                    <a:pt x="180" y="121"/>
                  </a:lnTo>
                  <a:lnTo>
                    <a:pt x="174" y="103"/>
                  </a:lnTo>
                  <a:lnTo>
                    <a:pt x="141" y="96"/>
                  </a:lnTo>
                  <a:lnTo>
                    <a:pt x="125" y="83"/>
                  </a:lnTo>
                  <a:lnTo>
                    <a:pt x="119" y="83"/>
                  </a:lnTo>
                  <a:lnTo>
                    <a:pt x="119" y="66"/>
                  </a:lnTo>
                  <a:lnTo>
                    <a:pt x="132" y="55"/>
                  </a:lnTo>
                  <a:lnTo>
                    <a:pt x="140" y="55"/>
                  </a:lnTo>
                  <a:lnTo>
                    <a:pt x="165" y="63"/>
                  </a:lnTo>
                  <a:lnTo>
                    <a:pt x="191" y="63"/>
                  </a:lnTo>
                  <a:lnTo>
                    <a:pt x="213" y="28"/>
                  </a:lnTo>
                  <a:lnTo>
                    <a:pt x="240" y="24"/>
                  </a:lnTo>
                  <a:lnTo>
                    <a:pt x="246" y="17"/>
                  </a:lnTo>
                  <a:lnTo>
                    <a:pt x="249" y="17"/>
                  </a:lnTo>
                  <a:lnTo>
                    <a:pt x="260" y="6"/>
                  </a:lnTo>
                  <a:lnTo>
                    <a:pt x="290" y="0"/>
                  </a:lnTo>
                  <a:lnTo>
                    <a:pt x="306" y="6"/>
                  </a:lnTo>
                  <a:lnTo>
                    <a:pt x="324" y="6"/>
                  </a:lnTo>
                  <a:lnTo>
                    <a:pt x="352" y="32"/>
                  </a:lnTo>
                  <a:lnTo>
                    <a:pt x="374" y="43"/>
                  </a:lnTo>
                  <a:lnTo>
                    <a:pt x="381" y="52"/>
                  </a:lnTo>
                  <a:lnTo>
                    <a:pt x="401" y="55"/>
                  </a:lnTo>
                  <a:lnTo>
                    <a:pt x="427" y="75"/>
                  </a:lnTo>
                  <a:lnTo>
                    <a:pt x="436" y="83"/>
                  </a:lnTo>
                  <a:lnTo>
                    <a:pt x="440" y="83"/>
                  </a:lnTo>
                  <a:lnTo>
                    <a:pt x="445" y="83"/>
                  </a:lnTo>
                  <a:lnTo>
                    <a:pt x="467" y="68"/>
                  </a:lnTo>
                  <a:lnTo>
                    <a:pt x="520" y="72"/>
                  </a:lnTo>
                  <a:lnTo>
                    <a:pt x="550" y="96"/>
                  </a:lnTo>
                  <a:lnTo>
                    <a:pt x="577" y="72"/>
                  </a:lnTo>
                  <a:lnTo>
                    <a:pt x="594" y="68"/>
                  </a:lnTo>
                  <a:lnTo>
                    <a:pt x="625" y="79"/>
                  </a:lnTo>
                  <a:lnTo>
                    <a:pt x="674" y="57"/>
                  </a:lnTo>
                  <a:lnTo>
                    <a:pt x="712" y="65"/>
                  </a:lnTo>
                  <a:lnTo>
                    <a:pt x="711" y="83"/>
                  </a:lnTo>
                  <a:lnTo>
                    <a:pt x="702" y="141"/>
                  </a:lnTo>
                  <a:lnTo>
                    <a:pt x="685" y="174"/>
                  </a:lnTo>
                  <a:lnTo>
                    <a:pt x="669" y="198"/>
                  </a:lnTo>
                  <a:lnTo>
                    <a:pt x="665" y="251"/>
                  </a:lnTo>
                  <a:lnTo>
                    <a:pt x="641" y="306"/>
                  </a:lnTo>
                  <a:lnTo>
                    <a:pt x="632" y="324"/>
                  </a:lnTo>
                  <a:lnTo>
                    <a:pt x="599" y="354"/>
                  </a:lnTo>
                  <a:lnTo>
                    <a:pt x="597" y="366"/>
                  </a:lnTo>
                  <a:lnTo>
                    <a:pt x="610" y="412"/>
                  </a:lnTo>
                  <a:lnTo>
                    <a:pt x="610" y="416"/>
                  </a:lnTo>
                  <a:lnTo>
                    <a:pt x="603" y="423"/>
                  </a:lnTo>
                  <a:lnTo>
                    <a:pt x="566" y="420"/>
                  </a:lnTo>
                  <a:lnTo>
                    <a:pt x="531" y="398"/>
                  </a:lnTo>
                  <a:lnTo>
                    <a:pt x="451" y="394"/>
                  </a:lnTo>
                  <a:lnTo>
                    <a:pt x="440" y="405"/>
                  </a:lnTo>
                  <a:lnTo>
                    <a:pt x="403" y="401"/>
                  </a:lnTo>
                  <a:lnTo>
                    <a:pt x="390" y="390"/>
                  </a:lnTo>
                  <a:lnTo>
                    <a:pt x="343" y="383"/>
                  </a:lnTo>
                  <a:lnTo>
                    <a:pt x="335" y="388"/>
                  </a:lnTo>
                  <a:lnTo>
                    <a:pt x="326" y="403"/>
                  </a:lnTo>
                  <a:lnTo>
                    <a:pt x="326" y="423"/>
                  </a:lnTo>
                  <a:lnTo>
                    <a:pt x="348" y="431"/>
                  </a:lnTo>
                  <a:lnTo>
                    <a:pt x="341" y="456"/>
                  </a:lnTo>
                  <a:lnTo>
                    <a:pt x="323" y="473"/>
                  </a:lnTo>
                  <a:lnTo>
                    <a:pt x="315" y="478"/>
                  </a:lnTo>
                  <a:lnTo>
                    <a:pt x="299" y="478"/>
                  </a:lnTo>
                  <a:lnTo>
                    <a:pt x="293" y="484"/>
                  </a:lnTo>
                  <a:lnTo>
                    <a:pt x="297" y="524"/>
                  </a:lnTo>
                  <a:lnTo>
                    <a:pt x="259" y="524"/>
                  </a:lnTo>
                  <a:lnTo>
                    <a:pt x="195" y="513"/>
                  </a:lnTo>
                  <a:lnTo>
                    <a:pt x="174" y="513"/>
                  </a:lnTo>
                  <a:lnTo>
                    <a:pt x="132" y="491"/>
                  </a:lnTo>
                  <a:lnTo>
                    <a:pt x="39" y="449"/>
                  </a:lnTo>
                  <a:lnTo>
                    <a:pt x="22" y="440"/>
                  </a:lnTo>
                  <a:lnTo>
                    <a:pt x="0" y="39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879850" y="4059238"/>
              <a:ext cx="363538" cy="234950"/>
            </a:xfrm>
            <a:custGeom>
              <a:avLst/>
              <a:gdLst>
                <a:gd name="T0" fmla="*/ 229 w 229"/>
                <a:gd name="T1" fmla="*/ 78 h 148"/>
                <a:gd name="T2" fmla="*/ 207 w 229"/>
                <a:gd name="T3" fmla="*/ 111 h 148"/>
                <a:gd name="T4" fmla="*/ 179 w 229"/>
                <a:gd name="T5" fmla="*/ 128 h 148"/>
                <a:gd name="T6" fmla="*/ 174 w 229"/>
                <a:gd name="T7" fmla="*/ 137 h 148"/>
                <a:gd name="T8" fmla="*/ 165 w 229"/>
                <a:gd name="T9" fmla="*/ 148 h 148"/>
                <a:gd name="T10" fmla="*/ 154 w 229"/>
                <a:gd name="T11" fmla="*/ 148 h 148"/>
                <a:gd name="T12" fmla="*/ 139 w 229"/>
                <a:gd name="T13" fmla="*/ 139 h 148"/>
                <a:gd name="T14" fmla="*/ 66 w 229"/>
                <a:gd name="T15" fmla="*/ 139 h 148"/>
                <a:gd name="T16" fmla="*/ 51 w 229"/>
                <a:gd name="T17" fmla="*/ 148 h 148"/>
                <a:gd name="T18" fmla="*/ 20 w 229"/>
                <a:gd name="T19" fmla="*/ 131 h 148"/>
                <a:gd name="T20" fmla="*/ 11 w 229"/>
                <a:gd name="T21" fmla="*/ 122 h 148"/>
                <a:gd name="T22" fmla="*/ 0 w 229"/>
                <a:gd name="T23" fmla="*/ 93 h 148"/>
                <a:gd name="T24" fmla="*/ 11 w 229"/>
                <a:gd name="T25" fmla="*/ 64 h 148"/>
                <a:gd name="T26" fmla="*/ 33 w 229"/>
                <a:gd name="T27" fmla="*/ 40 h 148"/>
                <a:gd name="T28" fmla="*/ 90 w 229"/>
                <a:gd name="T29" fmla="*/ 34 h 148"/>
                <a:gd name="T30" fmla="*/ 110 w 229"/>
                <a:gd name="T31" fmla="*/ 14 h 148"/>
                <a:gd name="T32" fmla="*/ 132 w 229"/>
                <a:gd name="T33" fmla="*/ 1 h 148"/>
                <a:gd name="T34" fmla="*/ 154 w 229"/>
                <a:gd name="T35" fmla="*/ 0 h 148"/>
                <a:gd name="T36" fmla="*/ 201 w 229"/>
                <a:gd name="T37" fmla="*/ 22 h 148"/>
                <a:gd name="T38" fmla="*/ 209 w 229"/>
                <a:gd name="T39" fmla="*/ 33 h 148"/>
                <a:gd name="T40" fmla="*/ 229 w 229"/>
                <a:gd name="T41" fmla="*/ 7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48">
                  <a:moveTo>
                    <a:pt x="229" y="78"/>
                  </a:moveTo>
                  <a:lnTo>
                    <a:pt x="207" y="111"/>
                  </a:lnTo>
                  <a:lnTo>
                    <a:pt x="179" y="128"/>
                  </a:lnTo>
                  <a:lnTo>
                    <a:pt x="174" y="137"/>
                  </a:lnTo>
                  <a:lnTo>
                    <a:pt x="165" y="148"/>
                  </a:lnTo>
                  <a:lnTo>
                    <a:pt x="154" y="148"/>
                  </a:lnTo>
                  <a:lnTo>
                    <a:pt x="139" y="139"/>
                  </a:lnTo>
                  <a:lnTo>
                    <a:pt x="66" y="139"/>
                  </a:lnTo>
                  <a:lnTo>
                    <a:pt x="51" y="148"/>
                  </a:lnTo>
                  <a:lnTo>
                    <a:pt x="20" y="131"/>
                  </a:lnTo>
                  <a:lnTo>
                    <a:pt x="11" y="122"/>
                  </a:lnTo>
                  <a:lnTo>
                    <a:pt x="0" y="93"/>
                  </a:lnTo>
                  <a:lnTo>
                    <a:pt x="11" y="64"/>
                  </a:lnTo>
                  <a:lnTo>
                    <a:pt x="33" y="40"/>
                  </a:lnTo>
                  <a:lnTo>
                    <a:pt x="90" y="34"/>
                  </a:lnTo>
                  <a:lnTo>
                    <a:pt x="110" y="14"/>
                  </a:lnTo>
                  <a:lnTo>
                    <a:pt x="132" y="1"/>
                  </a:lnTo>
                  <a:lnTo>
                    <a:pt x="154" y="0"/>
                  </a:lnTo>
                  <a:lnTo>
                    <a:pt x="201" y="22"/>
                  </a:lnTo>
                  <a:lnTo>
                    <a:pt x="209" y="33"/>
                  </a:lnTo>
                  <a:lnTo>
                    <a:pt x="229" y="78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413375" y="5302250"/>
              <a:ext cx="1419225" cy="1012825"/>
            </a:xfrm>
            <a:custGeom>
              <a:avLst/>
              <a:gdLst>
                <a:gd name="T0" fmla="*/ 28 w 894"/>
                <a:gd name="T1" fmla="*/ 446 h 638"/>
                <a:gd name="T2" fmla="*/ 75 w 894"/>
                <a:gd name="T3" fmla="*/ 390 h 638"/>
                <a:gd name="T4" fmla="*/ 96 w 894"/>
                <a:gd name="T5" fmla="*/ 337 h 638"/>
                <a:gd name="T6" fmla="*/ 15 w 894"/>
                <a:gd name="T7" fmla="*/ 298 h 638"/>
                <a:gd name="T8" fmla="*/ 4 w 894"/>
                <a:gd name="T9" fmla="*/ 247 h 638"/>
                <a:gd name="T10" fmla="*/ 0 w 894"/>
                <a:gd name="T11" fmla="*/ 188 h 638"/>
                <a:gd name="T12" fmla="*/ 33 w 894"/>
                <a:gd name="T13" fmla="*/ 170 h 638"/>
                <a:gd name="T14" fmla="*/ 63 w 894"/>
                <a:gd name="T15" fmla="*/ 141 h 638"/>
                <a:gd name="T16" fmla="*/ 90 w 894"/>
                <a:gd name="T17" fmla="*/ 154 h 638"/>
                <a:gd name="T18" fmla="*/ 77 w 894"/>
                <a:gd name="T19" fmla="*/ 102 h 638"/>
                <a:gd name="T20" fmla="*/ 125 w 894"/>
                <a:gd name="T21" fmla="*/ 75 h 638"/>
                <a:gd name="T22" fmla="*/ 127 w 894"/>
                <a:gd name="T23" fmla="*/ 102 h 638"/>
                <a:gd name="T24" fmla="*/ 152 w 894"/>
                <a:gd name="T25" fmla="*/ 144 h 638"/>
                <a:gd name="T26" fmla="*/ 171 w 894"/>
                <a:gd name="T27" fmla="*/ 121 h 638"/>
                <a:gd name="T28" fmla="*/ 204 w 894"/>
                <a:gd name="T29" fmla="*/ 93 h 638"/>
                <a:gd name="T30" fmla="*/ 233 w 894"/>
                <a:gd name="T31" fmla="*/ 117 h 638"/>
                <a:gd name="T32" fmla="*/ 295 w 894"/>
                <a:gd name="T33" fmla="*/ 24 h 638"/>
                <a:gd name="T34" fmla="*/ 355 w 894"/>
                <a:gd name="T35" fmla="*/ 36 h 638"/>
                <a:gd name="T36" fmla="*/ 399 w 894"/>
                <a:gd name="T37" fmla="*/ 73 h 638"/>
                <a:gd name="T38" fmla="*/ 465 w 894"/>
                <a:gd name="T39" fmla="*/ 88 h 638"/>
                <a:gd name="T40" fmla="*/ 495 w 894"/>
                <a:gd name="T41" fmla="*/ 121 h 638"/>
                <a:gd name="T42" fmla="*/ 485 w 894"/>
                <a:gd name="T43" fmla="*/ 155 h 638"/>
                <a:gd name="T44" fmla="*/ 496 w 894"/>
                <a:gd name="T45" fmla="*/ 210 h 638"/>
                <a:gd name="T46" fmla="*/ 535 w 894"/>
                <a:gd name="T47" fmla="*/ 210 h 638"/>
                <a:gd name="T48" fmla="*/ 573 w 894"/>
                <a:gd name="T49" fmla="*/ 183 h 638"/>
                <a:gd name="T50" fmla="*/ 604 w 894"/>
                <a:gd name="T51" fmla="*/ 181 h 638"/>
                <a:gd name="T52" fmla="*/ 654 w 894"/>
                <a:gd name="T53" fmla="*/ 252 h 638"/>
                <a:gd name="T54" fmla="*/ 679 w 894"/>
                <a:gd name="T55" fmla="*/ 271 h 638"/>
                <a:gd name="T56" fmla="*/ 731 w 894"/>
                <a:gd name="T57" fmla="*/ 282 h 638"/>
                <a:gd name="T58" fmla="*/ 877 w 894"/>
                <a:gd name="T59" fmla="*/ 269 h 638"/>
                <a:gd name="T60" fmla="*/ 877 w 894"/>
                <a:gd name="T61" fmla="*/ 324 h 638"/>
                <a:gd name="T62" fmla="*/ 855 w 894"/>
                <a:gd name="T63" fmla="*/ 406 h 638"/>
                <a:gd name="T64" fmla="*/ 872 w 894"/>
                <a:gd name="T65" fmla="*/ 492 h 638"/>
                <a:gd name="T66" fmla="*/ 802 w 894"/>
                <a:gd name="T67" fmla="*/ 477 h 638"/>
                <a:gd name="T68" fmla="*/ 753 w 894"/>
                <a:gd name="T69" fmla="*/ 496 h 638"/>
                <a:gd name="T70" fmla="*/ 711 w 894"/>
                <a:gd name="T71" fmla="*/ 450 h 638"/>
                <a:gd name="T72" fmla="*/ 694 w 894"/>
                <a:gd name="T73" fmla="*/ 463 h 638"/>
                <a:gd name="T74" fmla="*/ 698 w 894"/>
                <a:gd name="T75" fmla="*/ 485 h 638"/>
                <a:gd name="T76" fmla="*/ 584 w 894"/>
                <a:gd name="T77" fmla="*/ 547 h 638"/>
                <a:gd name="T78" fmla="*/ 533 w 894"/>
                <a:gd name="T79" fmla="*/ 563 h 638"/>
                <a:gd name="T80" fmla="*/ 485 w 894"/>
                <a:gd name="T81" fmla="*/ 595 h 638"/>
                <a:gd name="T82" fmla="*/ 392 w 894"/>
                <a:gd name="T83" fmla="*/ 638 h 638"/>
                <a:gd name="T84" fmla="*/ 182 w 894"/>
                <a:gd name="T85" fmla="*/ 584 h 638"/>
                <a:gd name="T86" fmla="*/ 107 w 894"/>
                <a:gd name="T87" fmla="*/ 571 h 638"/>
                <a:gd name="T88" fmla="*/ 22 w 894"/>
                <a:gd name="T89" fmla="*/ 52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4" h="638">
                  <a:moveTo>
                    <a:pt x="22" y="527"/>
                  </a:moveTo>
                  <a:lnTo>
                    <a:pt x="28" y="446"/>
                  </a:lnTo>
                  <a:lnTo>
                    <a:pt x="63" y="432"/>
                  </a:lnTo>
                  <a:lnTo>
                    <a:pt x="75" y="390"/>
                  </a:lnTo>
                  <a:lnTo>
                    <a:pt x="66" y="357"/>
                  </a:lnTo>
                  <a:lnTo>
                    <a:pt x="96" y="337"/>
                  </a:lnTo>
                  <a:lnTo>
                    <a:pt x="39" y="298"/>
                  </a:lnTo>
                  <a:lnTo>
                    <a:pt x="15" y="298"/>
                  </a:lnTo>
                  <a:lnTo>
                    <a:pt x="4" y="271"/>
                  </a:lnTo>
                  <a:lnTo>
                    <a:pt x="4" y="247"/>
                  </a:lnTo>
                  <a:lnTo>
                    <a:pt x="19" y="208"/>
                  </a:lnTo>
                  <a:lnTo>
                    <a:pt x="0" y="188"/>
                  </a:lnTo>
                  <a:lnTo>
                    <a:pt x="10" y="165"/>
                  </a:lnTo>
                  <a:lnTo>
                    <a:pt x="33" y="170"/>
                  </a:lnTo>
                  <a:lnTo>
                    <a:pt x="22" y="139"/>
                  </a:lnTo>
                  <a:lnTo>
                    <a:pt x="63" y="141"/>
                  </a:lnTo>
                  <a:lnTo>
                    <a:pt x="81" y="154"/>
                  </a:lnTo>
                  <a:lnTo>
                    <a:pt x="90" y="154"/>
                  </a:lnTo>
                  <a:lnTo>
                    <a:pt x="92" y="133"/>
                  </a:lnTo>
                  <a:lnTo>
                    <a:pt x="77" y="102"/>
                  </a:lnTo>
                  <a:lnTo>
                    <a:pt x="92" y="79"/>
                  </a:lnTo>
                  <a:lnTo>
                    <a:pt x="125" y="75"/>
                  </a:lnTo>
                  <a:lnTo>
                    <a:pt x="127" y="82"/>
                  </a:lnTo>
                  <a:lnTo>
                    <a:pt x="127" y="102"/>
                  </a:lnTo>
                  <a:lnTo>
                    <a:pt x="149" y="139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71" y="121"/>
                  </a:lnTo>
                  <a:lnTo>
                    <a:pt x="171" y="115"/>
                  </a:lnTo>
                  <a:lnTo>
                    <a:pt x="204" y="93"/>
                  </a:lnTo>
                  <a:lnTo>
                    <a:pt x="220" y="97"/>
                  </a:lnTo>
                  <a:lnTo>
                    <a:pt x="233" y="117"/>
                  </a:lnTo>
                  <a:lnTo>
                    <a:pt x="295" y="40"/>
                  </a:lnTo>
                  <a:lnTo>
                    <a:pt x="295" y="24"/>
                  </a:lnTo>
                  <a:lnTo>
                    <a:pt x="313" y="0"/>
                  </a:lnTo>
                  <a:lnTo>
                    <a:pt x="355" y="36"/>
                  </a:lnTo>
                  <a:lnTo>
                    <a:pt x="359" y="46"/>
                  </a:lnTo>
                  <a:lnTo>
                    <a:pt x="399" y="73"/>
                  </a:lnTo>
                  <a:lnTo>
                    <a:pt x="421" y="84"/>
                  </a:lnTo>
                  <a:lnTo>
                    <a:pt x="465" y="88"/>
                  </a:lnTo>
                  <a:lnTo>
                    <a:pt x="480" y="100"/>
                  </a:lnTo>
                  <a:lnTo>
                    <a:pt x="495" y="121"/>
                  </a:lnTo>
                  <a:lnTo>
                    <a:pt x="491" y="152"/>
                  </a:lnTo>
                  <a:lnTo>
                    <a:pt x="485" y="155"/>
                  </a:lnTo>
                  <a:lnTo>
                    <a:pt x="485" y="188"/>
                  </a:lnTo>
                  <a:lnTo>
                    <a:pt x="496" y="210"/>
                  </a:lnTo>
                  <a:lnTo>
                    <a:pt x="502" y="214"/>
                  </a:lnTo>
                  <a:lnTo>
                    <a:pt x="535" y="210"/>
                  </a:lnTo>
                  <a:lnTo>
                    <a:pt x="571" y="190"/>
                  </a:lnTo>
                  <a:lnTo>
                    <a:pt x="573" y="183"/>
                  </a:lnTo>
                  <a:lnTo>
                    <a:pt x="599" y="177"/>
                  </a:lnTo>
                  <a:lnTo>
                    <a:pt x="604" y="181"/>
                  </a:lnTo>
                  <a:lnTo>
                    <a:pt x="621" y="227"/>
                  </a:lnTo>
                  <a:lnTo>
                    <a:pt x="654" y="252"/>
                  </a:lnTo>
                  <a:lnTo>
                    <a:pt x="674" y="260"/>
                  </a:lnTo>
                  <a:lnTo>
                    <a:pt x="679" y="271"/>
                  </a:lnTo>
                  <a:lnTo>
                    <a:pt x="689" y="282"/>
                  </a:lnTo>
                  <a:lnTo>
                    <a:pt x="731" y="282"/>
                  </a:lnTo>
                  <a:lnTo>
                    <a:pt x="765" y="272"/>
                  </a:lnTo>
                  <a:lnTo>
                    <a:pt x="877" y="269"/>
                  </a:lnTo>
                  <a:lnTo>
                    <a:pt x="894" y="267"/>
                  </a:lnTo>
                  <a:lnTo>
                    <a:pt x="877" y="324"/>
                  </a:lnTo>
                  <a:lnTo>
                    <a:pt x="864" y="373"/>
                  </a:lnTo>
                  <a:lnTo>
                    <a:pt x="855" y="406"/>
                  </a:lnTo>
                  <a:lnTo>
                    <a:pt x="875" y="450"/>
                  </a:lnTo>
                  <a:lnTo>
                    <a:pt x="872" y="492"/>
                  </a:lnTo>
                  <a:lnTo>
                    <a:pt x="813" y="477"/>
                  </a:lnTo>
                  <a:lnTo>
                    <a:pt x="802" y="477"/>
                  </a:lnTo>
                  <a:lnTo>
                    <a:pt x="798" y="498"/>
                  </a:lnTo>
                  <a:lnTo>
                    <a:pt x="753" y="496"/>
                  </a:lnTo>
                  <a:lnTo>
                    <a:pt x="762" y="466"/>
                  </a:lnTo>
                  <a:lnTo>
                    <a:pt x="711" y="450"/>
                  </a:lnTo>
                  <a:lnTo>
                    <a:pt x="700" y="455"/>
                  </a:lnTo>
                  <a:lnTo>
                    <a:pt x="694" y="463"/>
                  </a:lnTo>
                  <a:lnTo>
                    <a:pt x="698" y="479"/>
                  </a:lnTo>
                  <a:lnTo>
                    <a:pt x="698" y="485"/>
                  </a:lnTo>
                  <a:lnTo>
                    <a:pt x="635" y="501"/>
                  </a:lnTo>
                  <a:lnTo>
                    <a:pt x="584" y="547"/>
                  </a:lnTo>
                  <a:lnTo>
                    <a:pt x="560" y="558"/>
                  </a:lnTo>
                  <a:lnTo>
                    <a:pt x="533" y="563"/>
                  </a:lnTo>
                  <a:lnTo>
                    <a:pt x="502" y="585"/>
                  </a:lnTo>
                  <a:lnTo>
                    <a:pt x="485" y="595"/>
                  </a:lnTo>
                  <a:lnTo>
                    <a:pt x="447" y="626"/>
                  </a:lnTo>
                  <a:lnTo>
                    <a:pt x="392" y="638"/>
                  </a:lnTo>
                  <a:lnTo>
                    <a:pt x="247" y="595"/>
                  </a:lnTo>
                  <a:lnTo>
                    <a:pt x="182" y="584"/>
                  </a:lnTo>
                  <a:lnTo>
                    <a:pt x="152" y="574"/>
                  </a:lnTo>
                  <a:lnTo>
                    <a:pt x="107" y="571"/>
                  </a:lnTo>
                  <a:lnTo>
                    <a:pt x="94" y="560"/>
                  </a:lnTo>
                  <a:lnTo>
                    <a:pt x="22" y="527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144963" y="3328988"/>
              <a:ext cx="1208088" cy="1116012"/>
            </a:xfrm>
            <a:custGeom>
              <a:avLst/>
              <a:gdLst>
                <a:gd name="T0" fmla="*/ 60 w 761"/>
                <a:gd name="T1" fmla="*/ 207 h 703"/>
                <a:gd name="T2" fmla="*/ 153 w 761"/>
                <a:gd name="T3" fmla="*/ 152 h 703"/>
                <a:gd name="T4" fmla="*/ 234 w 761"/>
                <a:gd name="T5" fmla="*/ 28 h 703"/>
                <a:gd name="T6" fmla="*/ 274 w 761"/>
                <a:gd name="T7" fmla="*/ 2 h 703"/>
                <a:gd name="T8" fmla="*/ 305 w 761"/>
                <a:gd name="T9" fmla="*/ 94 h 703"/>
                <a:gd name="T10" fmla="*/ 314 w 761"/>
                <a:gd name="T11" fmla="*/ 137 h 703"/>
                <a:gd name="T12" fmla="*/ 323 w 761"/>
                <a:gd name="T13" fmla="*/ 141 h 703"/>
                <a:gd name="T14" fmla="*/ 336 w 761"/>
                <a:gd name="T15" fmla="*/ 255 h 703"/>
                <a:gd name="T16" fmla="*/ 351 w 761"/>
                <a:gd name="T17" fmla="*/ 278 h 703"/>
                <a:gd name="T18" fmla="*/ 364 w 761"/>
                <a:gd name="T19" fmla="*/ 271 h 703"/>
                <a:gd name="T20" fmla="*/ 402 w 761"/>
                <a:gd name="T21" fmla="*/ 273 h 703"/>
                <a:gd name="T22" fmla="*/ 437 w 761"/>
                <a:gd name="T23" fmla="*/ 326 h 703"/>
                <a:gd name="T24" fmla="*/ 426 w 761"/>
                <a:gd name="T25" fmla="*/ 348 h 703"/>
                <a:gd name="T26" fmla="*/ 485 w 761"/>
                <a:gd name="T27" fmla="*/ 383 h 703"/>
                <a:gd name="T28" fmla="*/ 532 w 761"/>
                <a:gd name="T29" fmla="*/ 392 h 703"/>
                <a:gd name="T30" fmla="*/ 593 w 761"/>
                <a:gd name="T31" fmla="*/ 436 h 703"/>
                <a:gd name="T32" fmla="*/ 710 w 761"/>
                <a:gd name="T33" fmla="*/ 449 h 703"/>
                <a:gd name="T34" fmla="*/ 741 w 761"/>
                <a:gd name="T35" fmla="*/ 489 h 703"/>
                <a:gd name="T36" fmla="*/ 710 w 761"/>
                <a:gd name="T37" fmla="*/ 549 h 703"/>
                <a:gd name="T38" fmla="*/ 744 w 761"/>
                <a:gd name="T39" fmla="*/ 665 h 703"/>
                <a:gd name="T40" fmla="*/ 750 w 761"/>
                <a:gd name="T41" fmla="*/ 703 h 703"/>
                <a:gd name="T42" fmla="*/ 662 w 761"/>
                <a:gd name="T43" fmla="*/ 701 h 703"/>
                <a:gd name="T44" fmla="*/ 635 w 761"/>
                <a:gd name="T45" fmla="*/ 685 h 703"/>
                <a:gd name="T46" fmla="*/ 589 w 761"/>
                <a:gd name="T47" fmla="*/ 659 h 703"/>
                <a:gd name="T48" fmla="*/ 576 w 761"/>
                <a:gd name="T49" fmla="*/ 619 h 703"/>
                <a:gd name="T50" fmla="*/ 541 w 761"/>
                <a:gd name="T51" fmla="*/ 652 h 703"/>
                <a:gd name="T52" fmla="*/ 499 w 761"/>
                <a:gd name="T53" fmla="*/ 630 h 703"/>
                <a:gd name="T54" fmla="*/ 463 w 761"/>
                <a:gd name="T55" fmla="*/ 644 h 703"/>
                <a:gd name="T56" fmla="*/ 402 w 761"/>
                <a:gd name="T57" fmla="*/ 621 h 703"/>
                <a:gd name="T58" fmla="*/ 355 w 761"/>
                <a:gd name="T59" fmla="*/ 593 h 703"/>
                <a:gd name="T60" fmla="*/ 329 w 761"/>
                <a:gd name="T61" fmla="*/ 621 h 703"/>
                <a:gd name="T62" fmla="*/ 302 w 761"/>
                <a:gd name="T63" fmla="*/ 633 h 703"/>
                <a:gd name="T64" fmla="*/ 225 w 761"/>
                <a:gd name="T65" fmla="*/ 579 h 703"/>
                <a:gd name="T66" fmla="*/ 172 w 761"/>
                <a:gd name="T67" fmla="*/ 566 h 703"/>
                <a:gd name="T68" fmla="*/ 150 w 761"/>
                <a:gd name="T69" fmla="*/ 549 h 703"/>
                <a:gd name="T70" fmla="*/ 166 w 761"/>
                <a:gd name="T71" fmla="*/ 454 h 703"/>
                <a:gd name="T72" fmla="*/ 164 w 761"/>
                <a:gd name="T73" fmla="*/ 416 h 703"/>
                <a:gd name="T74" fmla="*/ 122 w 761"/>
                <a:gd name="T75" fmla="*/ 412 h 703"/>
                <a:gd name="T76" fmla="*/ 82 w 761"/>
                <a:gd name="T77" fmla="*/ 434 h 703"/>
                <a:gd name="T78" fmla="*/ 42 w 761"/>
                <a:gd name="T79" fmla="*/ 401 h 703"/>
                <a:gd name="T80" fmla="*/ 0 w 761"/>
                <a:gd name="T81" fmla="*/ 326 h 703"/>
                <a:gd name="T82" fmla="*/ 23 w 761"/>
                <a:gd name="T83" fmla="*/ 236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1" h="703">
                  <a:moveTo>
                    <a:pt x="23" y="236"/>
                  </a:moveTo>
                  <a:lnTo>
                    <a:pt x="60" y="207"/>
                  </a:lnTo>
                  <a:lnTo>
                    <a:pt x="120" y="172"/>
                  </a:lnTo>
                  <a:lnTo>
                    <a:pt x="153" y="152"/>
                  </a:lnTo>
                  <a:lnTo>
                    <a:pt x="179" y="121"/>
                  </a:lnTo>
                  <a:lnTo>
                    <a:pt x="234" y="28"/>
                  </a:lnTo>
                  <a:lnTo>
                    <a:pt x="263" y="0"/>
                  </a:lnTo>
                  <a:lnTo>
                    <a:pt x="274" y="2"/>
                  </a:lnTo>
                  <a:lnTo>
                    <a:pt x="302" y="55"/>
                  </a:lnTo>
                  <a:lnTo>
                    <a:pt x="305" y="94"/>
                  </a:lnTo>
                  <a:lnTo>
                    <a:pt x="305" y="121"/>
                  </a:lnTo>
                  <a:lnTo>
                    <a:pt x="314" y="137"/>
                  </a:lnTo>
                  <a:lnTo>
                    <a:pt x="316" y="141"/>
                  </a:lnTo>
                  <a:lnTo>
                    <a:pt x="323" y="141"/>
                  </a:lnTo>
                  <a:lnTo>
                    <a:pt x="333" y="192"/>
                  </a:lnTo>
                  <a:lnTo>
                    <a:pt x="336" y="255"/>
                  </a:lnTo>
                  <a:lnTo>
                    <a:pt x="342" y="271"/>
                  </a:lnTo>
                  <a:lnTo>
                    <a:pt x="351" y="278"/>
                  </a:lnTo>
                  <a:lnTo>
                    <a:pt x="360" y="278"/>
                  </a:lnTo>
                  <a:lnTo>
                    <a:pt x="364" y="271"/>
                  </a:lnTo>
                  <a:lnTo>
                    <a:pt x="388" y="266"/>
                  </a:lnTo>
                  <a:lnTo>
                    <a:pt x="402" y="273"/>
                  </a:lnTo>
                  <a:lnTo>
                    <a:pt x="419" y="306"/>
                  </a:lnTo>
                  <a:lnTo>
                    <a:pt x="437" y="326"/>
                  </a:lnTo>
                  <a:lnTo>
                    <a:pt x="437" y="335"/>
                  </a:lnTo>
                  <a:lnTo>
                    <a:pt x="426" y="348"/>
                  </a:lnTo>
                  <a:lnTo>
                    <a:pt x="430" y="359"/>
                  </a:lnTo>
                  <a:lnTo>
                    <a:pt x="485" y="383"/>
                  </a:lnTo>
                  <a:lnTo>
                    <a:pt x="521" y="383"/>
                  </a:lnTo>
                  <a:lnTo>
                    <a:pt x="532" y="392"/>
                  </a:lnTo>
                  <a:lnTo>
                    <a:pt x="550" y="397"/>
                  </a:lnTo>
                  <a:lnTo>
                    <a:pt x="593" y="436"/>
                  </a:lnTo>
                  <a:lnTo>
                    <a:pt x="686" y="447"/>
                  </a:lnTo>
                  <a:lnTo>
                    <a:pt x="710" y="449"/>
                  </a:lnTo>
                  <a:lnTo>
                    <a:pt x="722" y="454"/>
                  </a:lnTo>
                  <a:lnTo>
                    <a:pt x="741" y="489"/>
                  </a:lnTo>
                  <a:lnTo>
                    <a:pt x="730" y="496"/>
                  </a:lnTo>
                  <a:lnTo>
                    <a:pt x="710" y="549"/>
                  </a:lnTo>
                  <a:lnTo>
                    <a:pt x="724" y="608"/>
                  </a:lnTo>
                  <a:lnTo>
                    <a:pt x="744" y="665"/>
                  </a:lnTo>
                  <a:lnTo>
                    <a:pt x="761" y="690"/>
                  </a:lnTo>
                  <a:lnTo>
                    <a:pt x="750" y="703"/>
                  </a:lnTo>
                  <a:lnTo>
                    <a:pt x="701" y="690"/>
                  </a:lnTo>
                  <a:lnTo>
                    <a:pt x="662" y="701"/>
                  </a:lnTo>
                  <a:lnTo>
                    <a:pt x="647" y="692"/>
                  </a:lnTo>
                  <a:lnTo>
                    <a:pt x="635" y="685"/>
                  </a:lnTo>
                  <a:lnTo>
                    <a:pt x="600" y="674"/>
                  </a:lnTo>
                  <a:lnTo>
                    <a:pt x="589" y="659"/>
                  </a:lnTo>
                  <a:lnTo>
                    <a:pt x="582" y="626"/>
                  </a:lnTo>
                  <a:lnTo>
                    <a:pt x="576" y="619"/>
                  </a:lnTo>
                  <a:lnTo>
                    <a:pt x="558" y="626"/>
                  </a:lnTo>
                  <a:lnTo>
                    <a:pt x="541" y="652"/>
                  </a:lnTo>
                  <a:lnTo>
                    <a:pt x="528" y="652"/>
                  </a:lnTo>
                  <a:lnTo>
                    <a:pt x="499" y="630"/>
                  </a:lnTo>
                  <a:lnTo>
                    <a:pt x="474" y="635"/>
                  </a:lnTo>
                  <a:lnTo>
                    <a:pt x="463" y="644"/>
                  </a:lnTo>
                  <a:lnTo>
                    <a:pt x="441" y="641"/>
                  </a:lnTo>
                  <a:lnTo>
                    <a:pt x="402" y="621"/>
                  </a:lnTo>
                  <a:lnTo>
                    <a:pt x="382" y="602"/>
                  </a:lnTo>
                  <a:lnTo>
                    <a:pt x="355" y="593"/>
                  </a:lnTo>
                  <a:lnTo>
                    <a:pt x="347" y="593"/>
                  </a:lnTo>
                  <a:lnTo>
                    <a:pt x="329" y="621"/>
                  </a:lnTo>
                  <a:lnTo>
                    <a:pt x="329" y="624"/>
                  </a:lnTo>
                  <a:lnTo>
                    <a:pt x="302" y="633"/>
                  </a:lnTo>
                  <a:lnTo>
                    <a:pt x="270" y="630"/>
                  </a:lnTo>
                  <a:lnTo>
                    <a:pt x="225" y="579"/>
                  </a:lnTo>
                  <a:lnTo>
                    <a:pt x="201" y="571"/>
                  </a:lnTo>
                  <a:lnTo>
                    <a:pt x="172" y="566"/>
                  </a:lnTo>
                  <a:lnTo>
                    <a:pt x="144" y="566"/>
                  </a:lnTo>
                  <a:lnTo>
                    <a:pt x="150" y="549"/>
                  </a:lnTo>
                  <a:lnTo>
                    <a:pt x="164" y="513"/>
                  </a:lnTo>
                  <a:lnTo>
                    <a:pt x="166" y="454"/>
                  </a:lnTo>
                  <a:lnTo>
                    <a:pt x="177" y="436"/>
                  </a:lnTo>
                  <a:lnTo>
                    <a:pt x="164" y="416"/>
                  </a:lnTo>
                  <a:lnTo>
                    <a:pt x="161" y="399"/>
                  </a:lnTo>
                  <a:lnTo>
                    <a:pt x="122" y="412"/>
                  </a:lnTo>
                  <a:lnTo>
                    <a:pt x="102" y="427"/>
                  </a:lnTo>
                  <a:lnTo>
                    <a:pt x="82" y="434"/>
                  </a:lnTo>
                  <a:lnTo>
                    <a:pt x="69" y="432"/>
                  </a:lnTo>
                  <a:lnTo>
                    <a:pt x="42" y="401"/>
                  </a:lnTo>
                  <a:lnTo>
                    <a:pt x="1" y="344"/>
                  </a:lnTo>
                  <a:lnTo>
                    <a:pt x="0" y="326"/>
                  </a:lnTo>
                  <a:lnTo>
                    <a:pt x="1" y="264"/>
                  </a:lnTo>
                  <a:lnTo>
                    <a:pt x="23" y="236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4195763" y="4224338"/>
              <a:ext cx="706438" cy="668337"/>
            </a:xfrm>
            <a:custGeom>
              <a:avLst/>
              <a:gdLst>
                <a:gd name="T0" fmla="*/ 107 w 445"/>
                <a:gd name="T1" fmla="*/ 0 h 421"/>
                <a:gd name="T2" fmla="*/ 112 w 445"/>
                <a:gd name="T3" fmla="*/ 2 h 421"/>
                <a:gd name="T4" fmla="*/ 140 w 445"/>
                <a:gd name="T5" fmla="*/ 2 h 421"/>
                <a:gd name="T6" fmla="*/ 171 w 445"/>
                <a:gd name="T7" fmla="*/ 7 h 421"/>
                <a:gd name="T8" fmla="*/ 193 w 445"/>
                <a:gd name="T9" fmla="*/ 15 h 421"/>
                <a:gd name="T10" fmla="*/ 238 w 445"/>
                <a:gd name="T11" fmla="*/ 66 h 421"/>
                <a:gd name="T12" fmla="*/ 270 w 445"/>
                <a:gd name="T13" fmla="*/ 69 h 421"/>
                <a:gd name="T14" fmla="*/ 297 w 445"/>
                <a:gd name="T15" fmla="*/ 60 h 421"/>
                <a:gd name="T16" fmla="*/ 297 w 445"/>
                <a:gd name="T17" fmla="*/ 57 h 421"/>
                <a:gd name="T18" fmla="*/ 315 w 445"/>
                <a:gd name="T19" fmla="*/ 29 h 421"/>
                <a:gd name="T20" fmla="*/ 324 w 445"/>
                <a:gd name="T21" fmla="*/ 29 h 421"/>
                <a:gd name="T22" fmla="*/ 350 w 445"/>
                <a:gd name="T23" fmla="*/ 38 h 421"/>
                <a:gd name="T24" fmla="*/ 370 w 445"/>
                <a:gd name="T25" fmla="*/ 57 h 421"/>
                <a:gd name="T26" fmla="*/ 410 w 445"/>
                <a:gd name="T27" fmla="*/ 77 h 421"/>
                <a:gd name="T28" fmla="*/ 431 w 445"/>
                <a:gd name="T29" fmla="*/ 80 h 421"/>
                <a:gd name="T30" fmla="*/ 431 w 445"/>
                <a:gd name="T31" fmla="*/ 102 h 421"/>
                <a:gd name="T32" fmla="*/ 442 w 445"/>
                <a:gd name="T33" fmla="*/ 110 h 421"/>
                <a:gd name="T34" fmla="*/ 445 w 445"/>
                <a:gd name="T35" fmla="*/ 110 h 421"/>
                <a:gd name="T36" fmla="*/ 445 w 445"/>
                <a:gd name="T37" fmla="*/ 144 h 421"/>
                <a:gd name="T38" fmla="*/ 438 w 445"/>
                <a:gd name="T39" fmla="*/ 154 h 421"/>
                <a:gd name="T40" fmla="*/ 423 w 445"/>
                <a:gd name="T41" fmla="*/ 161 h 421"/>
                <a:gd name="T42" fmla="*/ 405 w 445"/>
                <a:gd name="T43" fmla="*/ 166 h 421"/>
                <a:gd name="T44" fmla="*/ 379 w 445"/>
                <a:gd name="T45" fmla="*/ 199 h 421"/>
                <a:gd name="T46" fmla="*/ 354 w 445"/>
                <a:gd name="T47" fmla="*/ 212 h 421"/>
                <a:gd name="T48" fmla="*/ 308 w 445"/>
                <a:gd name="T49" fmla="*/ 216 h 421"/>
                <a:gd name="T50" fmla="*/ 291 w 445"/>
                <a:gd name="T51" fmla="*/ 234 h 421"/>
                <a:gd name="T52" fmla="*/ 301 w 445"/>
                <a:gd name="T53" fmla="*/ 262 h 421"/>
                <a:gd name="T54" fmla="*/ 310 w 445"/>
                <a:gd name="T55" fmla="*/ 273 h 421"/>
                <a:gd name="T56" fmla="*/ 315 w 445"/>
                <a:gd name="T57" fmla="*/ 289 h 421"/>
                <a:gd name="T58" fmla="*/ 328 w 445"/>
                <a:gd name="T59" fmla="*/ 305 h 421"/>
                <a:gd name="T60" fmla="*/ 332 w 445"/>
                <a:gd name="T61" fmla="*/ 322 h 421"/>
                <a:gd name="T62" fmla="*/ 337 w 445"/>
                <a:gd name="T63" fmla="*/ 333 h 421"/>
                <a:gd name="T64" fmla="*/ 343 w 445"/>
                <a:gd name="T65" fmla="*/ 337 h 421"/>
                <a:gd name="T66" fmla="*/ 346 w 445"/>
                <a:gd name="T67" fmla="*/ 344 h 421"/>
                <a:gd name="T68" fmla="*/ 350 w 445"/>
                <a:gd name="T69" fmla="*/ 384 h 421"/>
                <a:gd name="T70" fmla="*/ 301 w 445"/>
                <a:gd name="T71" fmla="*/ 406 h 421"/>
                <a:gd name="T72" fmla="*/ 270 w 445"/>
                <a:gd name="T73" fmla="*/ 395 h 421"/>
                <a:gd name="T74" fmla="*/ 253 w 445"/>
                <a:gd name="T75" fmla="*/ 399 h 421"/>
                <a:gd name="T76" fmla="*/ 226 w 445"/>
                <a:gd name="T77" fmla="*/ 421 h 421"/>
                <a:gd name="T78" fmla="*/ 196 w 445"/>
                <a:gd name="T79" fmla="*/ 399 h 421"/>
                <a:gd name="T80" fmla="*/ 143 w 445"/>
                <a:gd name="T81" fmla="*/ 395 h 421"/>
                <a:gd name="T82" fmla="*/ 121 w 445"/>
                <a:gd name="T83" fmla="*/ 410 h 421"/>
                <a:gd name="T84" fmla="*/ 116 w 445"/>
                <a:gd name="T85" fmla="*/ 410 h 421"/>
                <a:gd name="T86" fmla="*/ 112 w 445"/>
                <a:gd name="T87" fmla="*/ 408 h 421"/>
                <a:gd name="T88" fmla="*/ 103 w 445"/>
                <a:gd name="T89" fmla="*/ 402 h 421"/>
                <a:gd name="T90" fmla="*/ 77 w 445"/>
                <a:gd name="T91" fmla="*/ 382 h 421"/>
                <a:gd name="T92" fmla="*/ 57 w 445"/>
                <a:gd name="T93" fmla="*/ 379 h 421"/>
                <a:gd name="T94" fmla="*/ 50 w 445"/>
                <a:gd name="T95" fmla="*/ 370 h 421"/>
                <a:gd name="T96" fmla="*/ 28 w 445"/>
                <a:gd name="T97" fmla="*/ 359 h 421"/>
                <a:gd name="T98" fmla="*/ 0 w 445"/>
                <a:gd name="T99" fmla="*/ 333 h 421"/>
                <a:gd name="T100" fmla="*/ 33 w 445"/>
                <a:gd name="T101" fmla="*/ 289 h 421"/>
                <a:gd name="T102" fmla="*/ 35 w 445"/>
                <a:gd name="T103" fmla="*/ 263 h 421"/>
                <a:gd name="T104" fmla="*/ 28 w 445"/>
                <a:gd name="T105" fmla="*/ 256 h 421"/>
                <a:gd name="T106" fmla="*/ 15 w 445"/>
                <a:gd name="T107" fmla="*/ 251 h 421"/>
                <a:gd name="T108" fmla="*/ 2 w 445"/>
                <a:gd name="T109" fmla="*/ 230 h 421"/>
                <a:gd name="T110" fmla="*/ 13 w 445"/>
                <a:gd name="T111" fmla="*/ 209 h 421"/>
                <a:gd name="T112" fmla="*/ 85 w 445"/>
                <a:gd name="T113" fmla="*/ 128 h 421"/>
                <a:gd name="T114" fmla="*/ 90 w 445"/>
                <a:gd name="T115" fmla="*/ 101 h 421"/>
                <a:gd name="T116" fmla="*/ 77 w 445"/>
                <a:gd name="T117" fmla="*/ 73 h 421"/>
                <a:gd name="T118" fmla="*/ 88 w 445"/>
                <a:gd name="T119" fmla="*/ 40 h 421"/>
                <a:gd name="T120" fmla="*/ 107 w 445"/>
                <a:gd name="T121" fmla="*/ 18 h 421"/>
                <a:gd name="T122" fmla="*/ 107 w 445"/>
                <a:gd name="T12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421">
                  <a:moveTo>
                    <a:pt x="107" y="0"/>
                  </a:moveTo>
                  <a:lnTo>
                    <a:pt x="112" y="2"/>
                  </a:lnTo>
                  <a:lnTo>
                    <a:pt x="140" y="2"/>
                  </a:lnTo>
                  <a:lnTo>
                    <a:pt x="171" y="7"/>
                  </a:lnTo>
                  <a:lnTo>
                    <a:pt x="193" y="15"/>
                  </a:lnTo>
                  <a:lnTo>
                    <a:pt x="238" y="66"/>
                  </a:lnTo>
                  <a:lnTo>
                    <a:pt x="270" y="69"/>
                  </a:lnTo>
                  <a:lnTo>
                    <a:pt x="297" y="60"/>
                  </a:lnTo>
                  <a:lnTo>
                    <a:pt x="297" y="57"/>
                  </a:lnTo>
                  <a:lnTo>
                    <a:pt x="315" y="29"/>
                  </a:lnTo>
                  <a:lnTo>
                    <a:pt x="324" y="29"/>
                  </a:lnTo>
                  <a:lnTo>
                    <a:pt x="350" y="38"/>
                  </a:lnTo>
                  <a:lnTo>
                    <a:pt x="370" y="57"/>
                  </a:lnTo>
                  <a:lnTo>
                    <a:pt x="410" y="77"/>
                  </a:lnTo>
                  <a:lnTo>
                    <a:pt x="431" y="80"/>
                  </a:lnTo>
                  <a:lnTo>
                    <a:pt x="431" y="102"/>
                  </a:lnTo>
                  <a:lnTo>
                    <a:pt x="442" y="110"/>
                  </a:lnTo>
                  <a:lnTo>
                    <a:pt x="445" y="110"/>
                  </a:lnTo>
                  <a:lnTo>
                    <a:pt x="445" y="144"/>
                  </a:lnTo>
                  <a:lnTo>
                    <a:pt x="438" y="154"/>
                  </a:lnTo>
                  <a:lnTo>
                    <a:pt x="423" y="161"/>
                  </a:lnTo>
                  <a:lnTo>
                    <a:pt x="405" y="166"/>
                  </a:lnTo>
                  <a:lnTo>
                    <a:pt x="379" y="199"/>
                  </a:lnTo>
                  <a:lnTo>
                    <a:pt x="354" y="212"/>
                  </a:lnTo>
                  <a:lnTo>
                    <a:pt x="308" y="216"/>
                  </a:lnTo>
                  <a:lnTo>
                    <a:pt x="291" y="234"/>
                  </a:lnTo>
                  <a:lnTo>
                    <a:pt x="301" y="262"/>
                  </a:lnTo>
                  <a:lnTo>
                    <a:pt x="310" y="273"/>
                  </a:lnTo>
                  <a:lnTo>
                    <a:pt x="315" y="289"/>
                  </a:lnTo>
                  <a:lnTo>
                    <a:pt x="328" y="305"/>
                  </a:lnTo>
                  <a:lnTo>
                    <a:pt x="332" y="322"/>
                  </a:lnTo>
                  <a:lnTo>
                    <a:pt x="337" y="333"/>
                  </a:lnTo>
                  <a:lnTo>
                    <a:pt x="343" y="337"/>
                  </a:lnTo>
                  <a:lnTo>
                    <a:pt x="346" y="344"/>
                  </a:lnTo>
                  <a:lnTo>
                    <a:pt x="350" y="384"/>
                  </a:lnTo>
                  <a:lnTo>
                    <a:pt x="301" y="406"/>
                  </a:lnTo>
                  <a:lnTo>
                    <a:pt x="270" y="395"/>
                  </a:lnTo>
                  <a:lnTo>
                    <a:pt x="253" y="399"/>
                  </a:lnTo>
                  <a:lnTo>
                    <a:pt x="226" y="421"/>
                  </a:lnTo>
                  <a:lnTo>
                    <a:pt x="196" y="399"/>
                  </a:lnTo>
                  <a:lnTo>
                    <a:pt x="143" y="395"/>
                  </a:lnTo>
                  <a:lnTo>
                    <a:pt x="121" y="410"/>
                  </a:lnTo>
                  <a:lnTo>
                    <a:pt x="116" y="410"/>
                  </a:lnTo>
                  <a:lnTo>
                    <a:pt x="112" y="408"/>
                  </a:lnTo>
                  <a:lnTo>
                    <a:pt x="103" y="402"/>
                  </a:lnTo>
                  <a:lnTo>
                    <a:pt x="77" y="382"/>
                  </a:lnTo>
                  <a:lnTo>
                    <a:pt x="57" y="379"/>
                  </a:lnTo>
                  <a:lnTo>
                    <a:pt x="50" y="370"/>
                  </a:lnTo>
                  <a:lnTo>
                    <a:pt x="28" y="359"/>
                  </a:lnTo>
                  <a:lnTo>
                    <a:pt x="0" y="333"/>
                  </a:lnTo>
                  <a:lnTo>
                    <a:pt x="33" y="289"/>
                  </a:lnTo>
                  <a:lnTo>
                    <a:pt x="35" y="263"/>
                  </a:lnTo>
                  <a:lnTo>
                    <a:pt x="28" y="256"/>
                  </a:lnTo>
                  <a:lnTo>
                    <a:pt x="15" y="251"/>
                  </a:lnTo>
                  <a:lnTo>
                    <a:pt x="2" y="230"/>
                  </a:lnTo>
                  <a:lnTo>
                    <a:pt x="13" y="209"/>
                  </a:lnTo>
                  <a:lnTo>
                    <a:pt x="85" y="128"/>
                  </a:lnTo>
                  <a:lnTo>
                    <a:pt x="90" y="101"/>
                  </a:lnTo>
                  <a:lnTo>
                    <a:pt x="77" y="73"/>
                  </a:lnTo>
                  <a:lnTo>
                    <a:pt x="88" y="40"/>
                  </a:lnTo>
                  <a:lnTo>
                    <a:pt x="107" y="1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454525" y="2198688"/>
              <a:ext cx="796925" cy="1571625"/>
            </a:xfrm>
            <a:custGeom>
              <a:avLst/>
              <a:gdLst>
                <a:gd name="T0" fmla="*/ 107 w 502"/>
                <a:gd name="T1" fmla="*/ 156 h 990"/>
                <a:gd name="T2" fmla="*/ 68 w 502"/>
                <a:gd name="T3" fmla="*/ 145 h 990"/>
                <a:gd name="T4" fmla="*/ 66 w 502"/>
                <a:gd name="T5" fmla="*/ 123 h 990"/>
                <a:gd name="T6" fmla="*/ 138 w 502"/>
                <a:gd name="T7" fmla="*/ 59 h 990"/>
                <a:gd name="T8" fmla="*/ 145 w 502"/>
                <a:gd name="T9" fmla="*/ 33 h 990"/>
                <a:gd name="T10" fmla="*/ 198 w 502"/>
                <a:gd name="T11" fmla="*/ 19 h 990"/>
                <a:gd name="T12" fmla="*/ 246 w 502"/>
                <a:gd name="T13" fmla="*/ 17 h 990"/>
                <a:gd name="T14" fmla="*/ 224 w 502"/>
                <a:gd name="T15" fmla="*/ 59 h 990"/>
                <a:gd name="T16" fmla="*/ 257 w 502"/>
                <a:gd name="T17" fmla="*/ 107 h 990"/>
                <a:gd name="T18" fmla="*/ 257 w 502"/>
                <a:gd name="T19" fmla="*/ 169 h 990"/>
                <a:gd name="T20" fmla="*/ 271 w 502"/>
                <a:gd name="T21" fmla="*/ 187 h 990"/>
                <a:gd name="T22" fmla="*/ 271 w 502"/>
                <a:gd name="T23" fmla="*/ 220 h 990"/>
                <a:gd name="T24" fmla="*/ 308 w 502"/>
                <a:gd name="T25" fmla="*/ 236 h 990"/>
                <a:gd name="T26" fmla="*/ 321 w 502"/>
                <a:gd name="T27" fmla="*/ 275 h 990"/>
                <a:gd name="T28" fmla="*/ 348 w 502"/>
                <a:gd name="T29" fmla="*/ 332 h 990"/>
                <a:gd name="T30" fmla="*/ 377 w 502"/>
                <a:gd name="T31" fmla="*/ 352 h 990"/>
                <a:gd name="T32" fmla="*/ 403 w 502"/>
                <a:gd name="T33" fmla="*/ 361 h 990"/>
                <a:gd name="T34" fmla="*/ 473 w 502"/>
                <a:gd name="T35" fmla="*/ 355 h 990"/>
                <a:gd name="T36" fmla="*/ 480 w 502"/>
                <a:gd name="T37" fmla="*/ 474 h 990"/>
                <a:gd name="T38" fmla="*/ 500 w 502"/>
                <a:gd name="T39" fmla="*/ 493 h 990"/>
                <a:gd name="T40" fmla="*/ 390 w 502"/>
                <a:gd name="T41" fmla="*/ 562 h 990"/>
                <a:gd name="T42" fmla="*/ 372 w 502"/>
                <a:gd name="T43" fmla="*/ 597 h 990"/>
                <a:gd name="T44" fmla="*/ 379 w 502"/>
                <a:gd name="T45" fmla="*/ 641 h 990"/>
                <a:gd name="T46" fmla="*/ 339 w 502"/>
                <a:gd name="T47" fmla="*/ 656 h 990"/>
                <a:gd name="T48" fmla="*/ 288 w 502"/>
                <a:gd name="T49" fmla="*/ 685 h 990"/>
                <a:gd name="T50" fmla="*/ 262 w 502"/>
                <a:gd name="T51" fmla="*/ 723 h 990"/>
                <a:gd name="T52" fmla="*/ 286 w 502"/>
                <a:gd name="T53" fmla="*/ 738 h 990"/>
                <a:gd name="T54" fmla="*/ 279 w 502"/>
                <a:gd name="T55" fmla="*/ 795 h 990"/>
                <a:gd name="T56" fmla="*/ 310 w 502"/>
                <a:gd name="T57" fmla="*/ 824 h 990"/>
                <a:gd name="T58" fmla="*/ 282 w 502"/>
                <a:gd name="T59" fmla="*/ 859 h 990"/>
                <a:gd name="T60" fmla="*/ 253 w 502"/>
                <a:gd name="T61" fmla="*/ 881 h 990"/>
                <a:gd name="T62" fmla="*/ 246 w 502"/>
                <a:gd name="T63" fmla="*/ 932 h 990"/>
                <a:gd name="T64" fmla="*/ 196 w 502"/>
                <a:gd name="T65" fmla="*/ 948 h 990"/>
                <a:gd name="T66" fmla="*/ 169 w 502"/>
                <a:gd name="T67" fmla="*/ 983 h 990"/>
                <a:gd name="T68" fmla="*/ 156 w 502"/>
                <a:gd name="T69" fmla="*/ 990 h 990"/>
                <a:gd name="T70" fmla="*/ 141 w 502"/>
                <a:gd name="T71" fmla="*/ 967 h 990"/>
                <a:gd name="T72" fmla="*/ 127 w 502"/>
                <a:gd name="T73" fmla="*/ 853 h 990"/>
                <a:gd name="T74" fmla="*/ 119 w 502"/>
                <a:gd name="T75" fmla="*/ 849 h 990"/>
                <a:gd name="T76" fmla="*/ 110 w 502"/>
                <a:gd name="T77" fmla="*/ 806 h 990"/>
                <a:gd name="T78" fmla="*/ 81 w 502"/>
                <a:gd name="T79" fmla="*/ 723 h 990"/>
                <a:gd name="T80" fmla="*/ 74 w 502"/>
                <a:gd name="T81" fmla="*/ 683 h 990"/>
                <a:gd name="T82" fmla="*/ 77 w 502"/>
                <a:gd name="T83" fmla="*/ 577 h 990"/>
                <a:gd name="T84" fmla="*/ 96 w 502"/>
                <a:gd name="T85" fmla="*/ 555 h 990"/>
                <a:gd name="T86" fmla="*/ 178 w 502"/>
                <a:gd name="T87" fmla="*/ 549 h 990"/>
                <a:gd name="T88" fmla="*/ 196 w 502"/>
                <a:gd name="T89" fmla="*/ 531 h 990"/>
                <a:gd name="T90" fmla="*/ 127 w 502"/>
                <a:gd name="T91" fmla="*/ 505 h 990"/>
                <a:gd name="T92" fmla="*/ 68 w 502"/>
                <a:gd name="T93" fmla="*/ 443 h 990"/>
                <a:gd name="T94" fmla="*/ 66 w 502"/>
                <a:gd name="T95" fmla="*/ 381 h 990"/>
                <a:gd name="T96" fmla="*/ 0 w 502"/>
                <a:gd name="T97" fmla="*/ 313 h 990"/>
                <a:gd name="T98" fmla="*/ 108 w 502"/>
                <a:gd name="T99" fmla="*/ 225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2" h="990">
                  <a:moveTo>
                    <a:pt x="108" y="225"/>
                  </a:moveTo>
                  <a:lnTo>
                    <a:pt x="107" y="156"/>
                  </a:lnTo>
                  <a:lnTo>
                    <a:pt x="90" y="149"/>
                  </a:lnTo>
                  <a:lnTo>
                    <a:pt x="68" y="145"/>
                  </a:lnTo>
                  <a:lnTo>
                    <a:pt x="64" y="138"/>
                  </a:lnTo>
                  <a:lnTo>
                    <a:pt x="66" y="123"/>
                  </a:lnTo>
                  <a:lnTo>
                    <a:pt x="99" y="90"/>
                  </a:lnTo>
                  <a:lnTo>
                    <a:pt x="138" y="59"/>
                  </a:lnTo>
                  <a:lnTo>
                    <a:pt x="143" y="52"/>
                  </a:lnTo>
                  <a:lnTo>
                    <a:pt x="145" y="33"/>
                  </a:lnTo>
                  <a:lnTo>
                    <a:pt x="169" y="19"/>
                  </a:lnTo>
                  <a:lnTo>
                    <a:pt x="198" y="19"/>
                  </a:lnTo>
                  <a:lnTo>
                    <a:pt x="229" y="0"/>
                  </a:lnTo>
                  <a:lnTo>
                    <a:pt x="246" y="17"/>
                  </a:lnTo>
                  <a:lnTo>
                    <a:pt x="225" y="50"/>
                  </a:lnTo>
                  <a:lnTo>
                    <a:pt x="224" y="59"/>
                  </a:lnTo>
                  <a:lnTo>
                    <a:pt x="246" y="77"/>
                  </a:lnTo>
                  <a:lnTo>
                    <a:pt x="257" y="107"/>
                  </a:lnTo>
                  <a:lnTo>
                    <a:pt x="264" y="154"/>
                  </a:lnTo>
                  <a:lnTo>
                    <a:pt x="257" y="169"/>
                  </a:lnTo>
                  <a:lnTo>
                    <a:pt x="257" y="176"/>
                  </a:lnTo>
                  <a:lnTo>
                    <a:pt x="271" y="187"/>
                  </a:lnTo>
                  <a:lnTo>
                    <a:pt x="275" y="194"/>
                  </a:lnTo>
                  <a:lnTo>
                    <a:pt x="271" y="220"/>
                  </a:lnTo>
                  <a:lnTo>
                    <a:pt x="297" y="229"/>
                  </a:lnTo>
                  <a:lnTo>
                    <a:pt x="308" y="236"/>
                  </a:lnTo>
                  <a:lnTo>
                    <a:pt x="319" y="257"/>
                  </a:lnTo>
                  <a:lnTo>
                    <a:pt x="321" y="275"/>
                  </a:lnTo>
                  <a:lnTo>
                    <a:pt x="330" y="279"/>
                  </a:lnTo>
                  <a:lnTo>
                    <a:pt x="348" y="332"/>
                  </a:lnTo>
                  <a:lnTo>
                    <a:pt x="354" y="344"/>
                  </a:lnTo>
                  <a:lnTo>
                    <a:pt x="377" y="352"/>
                  </a:lnTo>
                  <a:lnTo>
                    <a:pt x="387" y="361"/>
                  </a:lnTo>
                  <a:lnTo>
                    <a:pt x="403" y="361"/>
                  </a:lnTo>
                  <a:lnTo>
                    <a:pt x="430" y="355"/>
                  </a:lnTo>
                  <a:lnTo>
                    <a:pt x="473" y="355"/>
                  </a:lnTo>
                  <a:lnTo>
                    <a:pt x="471" y="469"/>
                  </a:lnTo>
                  <a:lnTo>
                    <a:pt x="480" y="474"/>
                  </a:lnTo>
                  <a:lnTo>
                    <a:pt x="502" y="476"/>
                  </a:lnTo>
                  <a:lnTo>
                    <a:pt x="500" y="493"/>
                  </a:lnTo>
                  <a:lnTo>
                    <a:pt x="443" y="559"/>
                  </a:lnTo>
                  <a:lnTo>
                    <a:pt x="390" y="562"/>
                  </a:lnTo>
                  <a:lnTo>
                    <a:pt x="377" y="577"/>
                  </a:lnTo>
                  <a:lnTo>
                    <a:pt x="372" y="597"/>
                  </a:lnTo>
                  <a:lnTo>
                    <a:pt x="379" y="628"/>
                  </a:lnTo>
                  <a:lnTo>
                    <a:pt x="379" y="641"/>
                  </a:lnTo>
                  <a:lnTo>
                    <a:pt x="370" y="650"/>
                  </a:lnTo>
                  <a:lnTo>
                    <a:pt x="339" y="656"/>
                  </a:lnTo>
                  <a:lnTo>
                    <a:pt x="308" y="683"/>
                  </a:lnTo>
                  <a:lnTo>
                    <a:pt x="288" y="685"/>
                  </a:lnTo>
                  <a:lnTo>
                    <a:pt x="262" y="718"/>
                  </a:lnTo>
                  <a:lnTo>
                    <a:pt x="262" y="723"/>
                  </a:lnTo>
                  <a:lnTo>
                    <a:pt x="282" y="729"/>
                  </a:lnTo>
                  <a:lnTo>
                    <a:pt x="286" y="738"/>
                  </a:lnTo>
                  <a:lnTo>
                    <a:pt x="279" y="784"/>
                  </a:lnTo>
                  <a:lnTo>
                    <a:pt x="279" y="795"/>
                  </a:lnTo>
                  <a:lnTo>
                    <a:pt x="301" y="811"/>
                  </a:lnTo>
                  <a:lnTo>
                    <a:pt x="310" y="824"/>
                  </a:lnTo>
                  <a:lnTo>
                    <a:pt x="308" y="853"/>
                  </a:lnTo>
                  <a:lnTo>
                    <a:pt x="282" y="859"/>
                  </a:lnTo>
                  <a:lnTo>
                    <a:pt x="268" y="864"/>
                  </a:lnTo>
                  <a:lnTo>
                    <a:pt x="253" y="881"/>
                  </a:lnTo>
                  <a:lnTo>
                    <a:pt x="251" y="910"/>
                  </a:lnTo>
                  <a:lnTo>
                    <a:pt x="246" y="932"/>
                  </a:lnTo>
                  <a:lnTo>
                    <a:pt x="207" y="937"/>
                  </a:lnTo>
                  <a:lnTo>
                    <a:pt x="196" y="948"/>
                  </a:lnTo>
                  <a:lnTo>
                    <a:pt x="193" y="978"/>
                  </a:lnTo>
                  <a:lnTo>
                    <a:pt x="169" y="983"/>
                  </a:lnTo>
                  <a:lnTo>
                    <a:pt x="165" y="990"/>
                  </a:lnTo>
                  <a:lnTo>
                    <a:pt x="156" y="990"/>
                  </a:lnTo>
                  <a:lnTo>
                    <a:pt x="147" y="983"/>
                  </a:lnTo>
                  <a:lnTo>
                    <a:pt x="141" y="967"/>
                  </a:lnTo>
                  <a:lnTo>
                    <a:pt x="138" y="904"/>
                  </a:lnTo>
                  <a:lnTo>
                    <a:pt x="127" y="853"/>
                  </a:lnTo>
                  <a:lnTo>
                    <a:pt x="121" y="853"/>
                  </a:lnTo>
                  <a:lnTo>
                    <a:pt x="119" y="849"/>
                  </a:lnTo>
                  <a:lnTo>
                    <a:pt x="110" y="833"/>
                  </a:lnTo>
                  <a:lnTo>
                    <a:pt x="110" y="806"/>
                  </a:lnTo>
                  <a:lnTo>
                    <a:pt x="103" y="767"/>
                  </a:lnTo>
                  <a:lnTo>
                    <a:pt x="81" y="723"/>
                  </a:lnTo>
                  <a:lnTo>
                    <a:pt x="74" y="714"/>
                  </a:lnTo>
                  <a:lnTo>
                    <a:pt x="74" y="683"/>
                  </a:lnTo>
                  <a:lnTo>
                    <a:pt x="79" y="612"/>
                  </a:lnTo>
                  <a:lnTo>
                    <a:pt x="77" y="577"/>
                  </a:lnTo>
                  <a:lnTo>
                    <a:pt x="81" y="564"/>
                  </a:lnTo>
                  <a:lnTo>
                    <a:pt x="96" y="555"/>
                  </a:lnTo>
                  <a:lnTo>
                    <a:pt x="143" y="560"/>
                  </a:lnTo>
                  <a:lnTo>
                    <a:pt x="178" y="549"/>
                  </a:lnTo>
                  <a:lnTo>
                    <a:pt x="189" y="542"/>
                  </a:lnTo>
                  <a:lnTo>
                    <a:pt x="196" y="531"/>
                  </a:lnTo>
                  <a:lnTo>
                    <a:pt x="193" y="526"/>
                  </a:lnTo>
                  <a:lnTo>
                    <a:pt x="127" y="505"/>
                  </a:lnTo>
                  <a:lnTo>
                    <a:pt x="86" y="482"/>
                  </a:lnTo>
                  <a:lnTo>
                    <a:pt x="68" y="443"/>
                  </a:lnTo>
                  <a:lnTo>
                    <a:pt x="75" y="394"/>
                  </a:lnTo>
                  <a:lnTo>
                    <a:pt x="66" y="381"/>
                  </a:lnTo>
                  <a:lnTo>
                    <a:pt x="33" y="366"/>
                  </a:lnTo>
                  <a:lnTo>
                    <a:pt x="0" y="313"/>
                  </a:lnTo>
                  <a:lnTo>
                    <a:pt x="8" y="299"/>
                  </a:lnTo>
                  <a:lnTo>
                    <a:pt x="108" y="225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656138" y="4311650"/>
              <a:ext cx="515938" cy="534987"/>
            </a:xfrm>
            <a:custGeom>
              <a:avLst/>
              <a:gdLst>
                <a:gd name="T0" fmla="*/ 141 w 325"/>
                <a:gd name="T1" fmla="*/ 25 h 337"/>
                <a:gd name="T2" fmla="*/ 152 w 325"/>
                <a:gd name="T3" fmla="*/ 16 h 337"/>
                <a:gd name="T4" fmla="*/ 177 w 325"/>
                <a:gd name="T5" fmla="*/ 11 h 337"/>
                <a:gd name="T6" fmla="*/ 206 w 325"/>
                <a:gd name="T7" fmla="*/ 33 h 337"/>
                <a:gd name="T8" fmla="*/ 219 w 325"/>
                <a:gd name="T9" fmla="*/ 33 h 337"/>
                <a:gd name="T10" fmla="*/ 236 w 325"/>
                <a:gd name="T11" fmla="*/ 7 h 337"/>
                <a:gd name="T12" fmla="*/ 254 w 325"/>
                <a:gd name="T13" fmla="*/ 0 h 337"/>
                <a:gd name="T14" fmla="*/ 260 w 325"/>
                <a:gd name="T15" fmla="*/ 7 h 337"/>
                <a:gd name="T16" fmla="*/ 267 w 325"/>
                <a:gd name="T17" fmla="*/ 40 h 337"/>
                <a:gd name="T18" fmla="*/ 278 w 325"/>
                <a:gd name="T19" fmla="*/ 55 h 337"/>
                <a:gd name="T20" fmla="*/ 313 w 325"/>
                <a:gd name="T21" fmla="*/ 66 h 337"/>
                <a:gd name="T22" fmla="*/ 325 w 325"/>
                <a:gd name="T23" fmla="*/ 73 h 337"/>
                <a:gd name="T24" fmla="*/ 296 w 325"/>
                <a:gd name="T25" fmla="*/ 97 h 337"/>
                <a:gd name="T26" fmla="*/ 269 w 325"/>
                <a:gd name="T27" fmla="*/ 111 h 337"/>
                <a:gd name="T28" fmla="*/ 239 w 325"/>
                <a:gd name="T29" fmla="*/ 115 h 337"/>
                <a:gd name="T30" fmla="*/ 227 w 325"/>
                <a:gd name="T31" fmla="*/ 137 h 337"/>
                <a:gd name="T32" fmla="*/ 225 w 325"/>
                <a:gd name="T33" fmla="*/ 152 h 337"/>
                <a:gd name="T34" fmla="*/ 210 w 325"/>
                <a:gd name="T35" fmla="*/ 174 h 337"/>
                <a:gd name="T36" fmla="*/ 195 w 325"/>
                <a:gd name="T37" fmla="*/ 212 h 337"/>
                <a:gd name="T38" fmla="*/ 137 w 325"/>
                <a:gd name="T39" fmla="*/ 274 h 337"/>
                <a:gd name="T40" fmla="*/ 124 w 325"/>
                <a:gd name="T41" fmla="*/ 278 h 337"/>
                <a:gd name="T42" fmla="*/ 119 w 325"/>
                <a:gd name="T43" fmla="*/ 283 h 337"/>
                <a:gd name="T44" fmla="*/ 119 w 325"/>
                <a:gd name="T45" fmla="*/ 311 h 337"/>
                <a:gd name="T46" fmla="*/ 104 w 325"/>
                <a:gd name="T47" fmla="*/ 324 h 337"/>
                <a:gd name="T48" fmla="*/ 98 w 325"/>
                <a:gd name="T49" fmla="*/ 337 h 337"/>
                <a:gd name="T50" fmla="*/ 58 w 325"/>
                <a:gd name="T51" fmla="*/ 329 h 337"/>
                <a:gd name="T52" fmla="*/ 56 w 325"/>
                <a:gd name="T53" fmla="*/ 289 h 337"/>
                <a:gd name="T54" fmla="*/ 53 w 325"/>
                <a:gd name="T55" fmla="*/ 282 h 337"/>
                <a:gd name="T56" fmla="*/ 47 w 325"/>
                <a:gd name="T57" fmla="*/ 278 h 337"/>
                <a:gd name="T58" fmla="*/ 42 w 325"/>
                <a:gd name="T59" fmla="*/ 267 h 337"/>
                <a:gd name="T60" fmla="*/ 38 w 325"/>
                <a:gd name="T61" fmla="*/ 250 h 337"/>
                <a:gd name="T62" fmla="*/ 25 w 325"/>
                <a:gd name="T63" fmla="*/ 234 h 337"/>
                <a:gd name="T64" fmla="*/ 20 w 325"/>
                <a:gd name="T65" fmla="*/ 218 h 337"/>
                <a:gd name="T66" fmla="*/ 9 w 325"/>
                <a:gd name="T67" fmla="*/ 207 h 337"/>
                <a:gd name="T68" fmla="*/ 0 w 325"/>
                <a:gd name="T69" fmla="*/ 179 h 337"/>
                <a:gd name="T70" fmla="*/ 18 w 325"/>
                <a:gd name="T71" fmla="*/ 161 h 337"/>
                <a:gd name="T72" fmla="*/ 64 w 325"/>
                <a:gd name="T73" fmla="*/ 157 h 337"/>
                <a:gd name="T74" fmla="*/ 89 w 325"/>
                <a:gd name="T75" fmla="*/ 144 h 337"/>
                <a:gd name="T76" fmla="*/ 113 w 325"/>
                <a:gd name="T77" fmla="*/ 111 h 337"/>
                <a:gd name="T78" fmla="*/ 133 w 325"/>
                <a:gd name="T79" fmla="*/ 106 h 337"/>
                <a:gd name="T80" fmla="*/ 148 w 325"/>
                <a:gd name="T81" fmla="*/ 99 h 337"/>
                <a:gd name="T82" fmla="*/ 155 w 325"/>
                <a:gd name="T83" fmla="*/ 89 h 337"/>
                <a:gd name="T84" fmla="*/ 155 w 325"/>
                <a:gd name="T85" fmla="*/ 55 h 337"/>
                <a:gd name="T86" fmla="*/ 152 w 325"/>
                <a:gd name="T87" fmla="*/ 55 h 337"/>
                <a:gd name="T88" fmla="*/ 141 w 325"/>
                <a:gd name="T89" fmla="*/ 47 h 337"/>
                <a:gd name="T90" fmla="*/ 141 w 325"/>
                <a:gd name="T91" fmla="*/ 2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5" h="337">
                  <a:moveTo>
                    <a:pt x="141" y="25"/>
                  </a:moveTo>
                  <a:lnTo>
                    <a:pt x="152" y="16"/>
                  </a:lnTo>
                  <a:lnTo>
                    <a:pt x="177" y="11"/>
                  </a:lnTo>
                  <a:lnTo>
                    <a:pt x="206" y="33"/>
                  </a:lnTo>
                  <a:lnTo>
                    <a:pt x="219" y="33"/>
                  </a:lnTo>
                  <a:lnTo>
                    <a:pt x="236" y="7"/>
                  </a:lnTo>
                  <a:lnTo>
                    <a:pt x="254" y="0"/>
                  </a:lnTo>
                  <a:lnTo>
                    <a:pt x="260" y="7"/>
                  </a:lnTo>
                  <a:lnTo>
                    <a:pt x="267" y="40"/>
                  </a:lnTo>
                  <a:lnTo>
                    <a:pt x="278" y="55"/>
                  </a:lnTo>
                  <a:lnTo>
                    <a:pt x="313" y="66"/>
                  </a:lnTo>
                  <a:lnTo>
                    <a:pt x="325" y="73"/>
                  </a:lnTo>
                  <a:lnTo>
                    <a:pt x="296" y="97"/>
                  </a:lnTo>
                  <a:lnTo>
                    <a:pt x="269" y="111"/>
                  </a:lnTo>
                  <a:lnTo>
                    <a:pt x="239" y="115"/>
                  </a:lnTo>
                  <a:lnTo>
                    <a:pt x="227" y="137"/>
                  </a:lnTo>
                  <a:lnTo>
                    <a:pt x="225" y="152"/>
                  </a:lnTo>
                  <a:lnTo>
                    <a:pt x="210" y="174"/>
                  </a:lnTo>
                  <a:lnTo>
                    <a:pt x="195" y="212"/>
                  </a:lnTo>
                  <a:lnTo>
                    <a:pt x="137" y="274"/>
                  </a:lnTo>
                  <a:lnTo>
                    <a:pt x="124" y="278"/>
                  </a:lnTo>
                  <a:lnTo>
                    <a:pt x="119" y="283"/>
                  </a:lnTo>
                  <a:lnTo>
                    <a:pt x="119" y="311"/>
                  </a:lnTo>
                  <a:lnTo>
                    <a:pt x="104" y="324"/>
                  </a:lnTo>
                  <a:lnTo>
                    <a:pt x="98" y="337"/>
                  </a:lnTo>
                  <a:lnTo>
                    <a:pt x="58" y="329"/>
                  </a:lnTo>
                  <a:lnTo>
                    <a:pt x="56" y="289"/>
                  </a:lnTo>
                  <a:lnTo>
                    <a:pt x="53" y="282"/>
                  </a:lnTo>
                  <a:lnTo>
                    <a:pt x="47" y="278"/>
                  </a:lnTo>
                  <a:lnTo>
                    <a:pt x="42" y="267"/>
                  </a:lnTo>
                  <a:lnTo>
                    <a:pt x="38" y="250"/>
                  </a:lnTo>
                  <a:lnTo>
                    <a:pt x="25" y="234"/>
                  </a:lnTo>
                  <a:lnTo>
                    <a:pt x="20" y="218"/>
                  </a:lnTo>
                  <a:lnTo>
                    <a:pt x="9" y="207"/>
                  </a:lnTo>
                  <a:lnTo>
                    <a:pt x="0" y="179"/>
                  </a:lnTo>
                  <a:lnTo>
                    <a:pt x="18" y="161"/>
                  </a:lnTo>
                  <a:lnTo>
                    <a:pt x="64" y="157"/>
                  </a:lnTo>
                  <a:lnTo>
                    <a:pt x="89" y="144"/>
                  </a:lnTo>
                  <a:lnTo>
                    <a:pt x="113" y="111"/>
                  </a:lnTo>
                  <a:lnTo>
                    <a:pt x="133" y="106"/>
                  </a:lnTo>
                  <a:lnTo>
                    <a:pt x="148" y="99"/>
                  </a:lnTo>
                  <a:lnTo>
                    <a:pt x="155" y="89"/>
                  </a:lnTo>
                  <a:lnTo>
                    <a:pt x="155" y="55"/>
                  </a:lnTo>
                  <a:lnTo>
                    <a:pt x="152" y="55"/>
                  </a:lnTo>
                  <a:lnTo>
                    <a:pt x="141" y="47"/>
                  </a:lnTo>
                  <a:lnTo>
                    <a:pt x="141" y="25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4684713" y="4746625"/>
              <a:ext cx="584200" cy="636587"/>
            </a:xfrm>
            <a:custGeom>
              <a:avLst/>
              <a:gdLst>
                <a:gd name="T0" fmla="*/ 80 w 368"/>
                <a:gd name="T1" fmla="*/ 63 h 401"/>
                <a:gd name="T2" fmla="*/ 86 w 368"/>
                <a:gd name="T3" fmla="*/ 50 h 401"/>
                <a:gd name="T4" fmla="*/ 101 w 368"/>
                <a:gd name="T5" fmla="*/ 37 h 401"/>
                <a:gd name="T6" fmla="*/ 101 w 368"/>
                <a:gd name="T7" fmla="*/ 9 h 401"/>
                <a:gd name="T8" fmla="*/ 106 w 368"/>
                <a:gd name="T9" fmla="*/ 4 h 401"/>
                <a:gd name="T10" fmla="*/ 119 w 368"/>
                <a:gd name="T11" fmla="*/ 0 h 401"/>
                <a:gd name="T12" fmla="*/ 143 w 368"/>
                <a:gd name="T13" fmla="*/ 20 h 401"/>
                <a:gd name="T14" fmla="*/ 167 w 368"/>
                <a:gd name="T15" fmla="*/ 28 h 401"/>
                <a:gd name="T16" fmla="*/ 187 w 368"/>
                <a:gd name="T17" fmla="*/ 44 h 401"/>
                <a:gd name="T18" fmla="*/ 201 w 368"/>
                <a:gd name="T19" fmla="*/ 48 h 401"/>
                <a:gd name="T20" fmla="*/ 212 w 368"/>
                <a:gd name="T21" fmla="*/ 88 h 401"/>
                <a:gd name="T22" fmla="*/ 243 w 368"/>
                <a:gd name="T23" fmla="*/ 90 h 401"/>
                <a:gd name="T24" fmla="*/ 251 w 368"/>
                <a:gd name="T25" fmla="*/ 90 h 401"/>
                <a:gd name="T26" fmla="*/ 260 w 368"/>
                <a:gd name="T27" fmla="*/ 59 h 401"/>
                <a:gd name="T28" fmla="*/ 265 w 368"/>
                <a:gd name="T29" fmla="*/ 53 h 401"/>
                <a:gd name="T30" fmla="*/ 289 w 368"/>
                <a:gd name="T31" fmla="*/ 53 h 401"/>
                <a:gd name="T32" fmla="*/ 289 w 368"/>
                <a:gd name="T33" fmla="*/ 86 h 401"/>
                <a:gd name="T34" fmla="*/ 298 w 368"/>
                <a:gd name="T35" fmla="*/ 99 h 401"/>
                <a:gd name="T36" fmla="*/ 304 w 368"/>
                <a:gd name="T37" fmla="*/ 106 h 401"/>
                <a:gd name="T38" fmla="*/ 313 w 368"/>
                <a:gd name="T39" fmla="*/ 106 h 401"/>
                <a:gd name="T40" fmla="*/ 322 w 368"/>
                <a:gd name="T41" fmla="*/ 95 h 401"/>
                <a:gd name="T42" fmla="*/ 328 w 368"/>
                <a:gd name="T43" fmla="*/ 90 h 401"/>
                <a:gd name="T44" fmla="*/ 355 w 368"/>
                <a:gd name="T45" fmla="*/ 94 h 401"/>
                <a:gd name="T46" fmla="*/ 368 w 368"/>
                <a:gd name="T47" fmla="*/ 116 h 401"/>
                <a:gd name="T48" fmla="*/ 368 w 368"/>
                <a:gd name="T49" fmla="*/ 130 h 401"/>
                <a:gd name="T50" fmla="*/ 359 w 368"/>
                <a:gd name="T51" fmla="*/ 156 h 401"/>
                <a:gd name="T52" fmla="*/ 357 w 368"/>
                <a:gd name="T53" fmla="*/ 192 h 401"/>
                <a:gd name="T54" fmla="*/ 357 w 368"/>
                <a:gd name="T55" fmla="*/ 214 h 401"/>
                <a:gd name="T56" fmla="*/ 362 w 368"/>
                <a:gd name="T57" fmla="*/ 260 h 401"/>
                <a:gd name="T58" fmla="*/ 359 w 368"/>
                <a:gd name="T59" fmla="*/ 291 h 401"/>
                <a:gd name="T60" fmla="*/ 339 w 368"/>
                <a:gd name="T61" fmla="*/ 308 h 401"/>
                <a:gd name="T62" fmla="*/ 326 w 368"/>
                <a:gd name="T63" fmla="*/ 306 h 401"/>
                <a:gd name="T64" fmla="*/ 315 w 368"/>
                <a:gd name="T65" fmla="*/ 278 h 401"/>
                <a:gd name="T66" fmla="*/ 295 w 368"/>
                <a:gd name="T67" fmla="*/ 266 h 401"/>
                <a:gd name="T68" fmla="*/ 291 w 368"/>
                <a:gd name="T69" fmla="*/ 192 h 401"/>
                <a:gd name="T70" fmla="*/ 278 w 368"/>
                <a:gd name="T71" fmla="*/ 176 h 401"/>
                <a:gd name="T72" fmla="*/ 260 w 368"/>
                <a:gd name="T73" fmla="*/ 167 h 401"/>
                <a:gd name="T74" fmla="*/ 249 w 368"/>
                <a:gd name="T75" fmla="*/ 213 h 401"/>
                <a:gd name="T76" fmla="*/ 232 w 368"/>
                <a:gd name="T77" fmla="*/ 216 h 401"/>
                <a:gd name="T78" fmla="*/ 227 w 368"/>
                <a:gd name="T79" fmla="*/ 225 h 401"/>
                <a:gd name="T80" fmla="*/ 243 w 368"/>
                <a:gd name="T81" fmla="*/ 269 h 401"/>
                <a:gd name="T82" fmla="*/ 198 w 368"/>
                <a:gd name="T83" fmla="*/ 337 h 401"/>
                <a:gd name="T84" fmla="*/ 194 w 368"/>
                <a:gd name="T85" fmla="*/ 355 h 401"/>
                <a:gd name="T86" fmla="*/ 148 w 368"/>
                <a:gd name="T87" fmla="*/ 355 h 401"/>
                <a:gd name="T88" fmla="*/ 137 w 368"/>
                <a:gd name="T89" fmla="*/ 374 h 401"/>
                <a:gd name="T90" fmla="*/ 80 w 368"/>
                <a:gd name="T91" fmla="*/ 374 h 401"/>
                <a:gd name="T92" fmla="*/ 53 w 368"/>
                <a:gd name="T93" fmla="*/ 401 h 401"/>
                <a:gd name="T94" fmla="*/ 40 w 368"/>
                <a:gd name="T95" fmla="*/ 386 h 401"/>
                <a:gd name="T96" fmla="*/ 18 w 368"/>
                <a:gd name="T97" fmla="*/ 355 h 401"/>
                <a:gd name="T98" fmla="*/ 0 w 368"/>
                <a:gd name="T99" fmla="*/ 322 h 401"/>
                <a:gd name="T100" fmla="*/ 9 w 368"/>
                <a:gd name="T101" fmla="*/ 302 h 401"/>
                <a:gd name="T102" fmla="*/ 31 w 368"/>
                <a:gd name="T103" fmla="*/ 249 h 401"/>
                <a:gd name="T104" fmla="*/ 37 w 368"/>
                <a:gd name="T105" fmla="*/ 194 h 401"/>
                <a:gd name="T106" fmla="*/ 51 w 368"/>
                <a:gd name="T107" fmla="*/ 172 h 401"/>
                <a:gd name="T108" fmla="*/ 68 w 368"/>
                <a:gd name="T109" fmla="*/ 139 h 401"/>
                <a:gd name="T110" fmla="*/ 79 w 368"/>
                <a:gd name="T111" fmla="*/ 79 h 401"/>
                <a:gd name="T112" fmla="*/ 80 w 368"/>
                <a:gd name="T113" fmla="*/ 6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401">
                  <a:moveTo>
                    <a:pt x="80" y="63"/>
                  </a:moveTo>
                  <a:lnTo>
                    <a:pt x="86" y="50"/>
                  </a:lnTo>
                  <a:lnTo>
                    <a:pt x="101" y="37"/>
                  </a:lnTo>
                  <a:lnTo>
                    <a:pt x="101" y="9"/>
                  </a:lnTo>
                  <a:lnTo>
                    <a:pt x="106" y="4"/>
                  </a:lnTo>
                  <a:lnTo>
                    <a:pt x="119" y="0"/>
                  </a:lnTo>
                  <a:lnTo>
                    <a:pt x="143" y="20"/>
                  </a:lnTo>
                  <a:lnTo>
                    <a:pt x="167" y="28"/>
                  </a:lnTo>
                  <a:lnTo>
                    <a:pt x="187" y="44"/>
                  </a:lnTo>
                  <a:lnTo>
                    <a:pt x="201" y="48"/>
                  </a:lnTo>
                  <a:lnTo>
                    <a:pt x="212" y="88"/>
                  </a:lnTo>
                  <a:lnTo>
                    <a:pt x="243" y="90"/>
                  </a:lnTo>
                  <a:lnTo>
                    <a:pt x="251" y="90"/>
                  </a:lnTo>
                  <a:lnTo>
                    <a:pt x="260" y="59"/>
                  </a:lnTo>
                  <a:lnTo>
                    <a:pt x="265" y="53"/>
                  </a:lnTo>
                  <a:lnTo>
                    <a:pt x="289" y="53"/>
                  </a:lnTo>
                  <a:lnTo>
                    <a:pt x="289" y="86"/>
                  </a:lnTo>
                  <a:lnTo>
                    <a:pt x="298" y="99"/>
                  </a:lnTo>
                  <a:lnTo>
                    <a:pt x="304" y="106"/>
                  </a:lnTo>
                  <a:lnTo>
                    <a:pt x="313" y="106"/>
                  </a:lnTo>
                  <a:lnTo>
                    <a:pt x="322" y="95"/>
                  </a:lnTo>
                  <a:lnTo>
                    <a:pt x="328" y="90"/>
                  </a:lnTo>
                  <a:lnTo>
                    <a:pt x="355" y="94"/>
                  </a:lnTo>
                  <a:lnTo>
                    <a:pt x="368" y="116"/>
                  </a:lnTo>
                  <a:lnTo>
                    <a:pt x="368" y="130"/>
                  </a:lnTo>
                  <a:lnTo>
                    <a:pt x="359" y="156"/>
                  </a:lnTo>
                  <a:lnTo>
                    <a:pt x="357" y="192"/>
                  </a:lnTo>
                  <a:lnTo>
                    <a:pt x="357" y="214"/>
                  </a:lnTo>
                  <a:lnTo>
                    <a:pt x="362" y="260"/>
                  </a:lnTo>
                  <a:lnTo>
                    <a:pt x="359" y="291"/>
                  </a:lnTo>
                  <a:lnTo>
                    <a:pt x="339" y="308"/>
                  </a:lnTo>
                  <a:lnTo>
                    <a:pt x="326" y="306"/>
                  </a:lnTo>
                  <a:lnTo>
                    <a:pt x="315" y="278"/>
                  </a:lnTo>
                  <a:lnTo>
                    <a:pt x="295" y="266"/>
                  </a:lnTo>
                  <a:lnTo>
                    <a:pt x="291" y="192"/>
                  </a:lnTo>
                  <a:lnTo>
                    <a:pt x="278" y="176"/>
                  </a:lnTo>
                  <a:lnTo>
                    <a:pt x="260" y="167"/>
                  </a:lnTo>
                  <a:lnTo>
                    <a:pt x="249" y="213"/>
                  </a:lnTo>
                  <a:lnTo>
                    <a:pt x="232" y="216"/>
                  </a:lnTo>
                  <a:lnTo>
                    <a:pt x="227" y="225"/>
                  </a:lnTo>
                  <a:lnTo>
                    <a:pt x="243" y="269"/>
                  </a:lnTo>
                  <a:lnTo>
                    <a:pt x="198" y="337"/>
                  </a:lnTo>
                  <a:lnTo>
                    <a:pt x="194" y="355"/>
                  </a:lnTo>
                  <a:lnTo>
                    <a:pt x="148" y="355"/>
                  </a:lnTo>
                  <a:lnTo>
                    <a:pt x="137" y="374"/>
                  </a:lnTo>
                  <a:lnTo>
                    <a:pt x="80" y="374"/>
                  </a:lnTo>
                  <a:lnTo>
                    <a:pt x="53" y="401"/>
                  </a:lnTo>
                  <a:lnTo>
                    <a:pt x="40" y="386"/>
                  </a:lnTo>
                  <a:lnTo>
                    <a:pt x="18" y="355"/>
                  </a:lnTo>
                  <a:lnTo>
                    <a:pt x="0" y="322"/>
                  </a:lnTo>
                  <a:lnTo>
                    <a:pt x="9" y="302"/>
                  </a:lnTo>
                  <a:lnTo>
                    <a:pt x="31" y="249"/>
                  </a:lnTo>
                  <a:lnTo>
                    <a:pt x="37" y="194"/>
                  </a:lnTo>
                  <a:lnTo>
                    <a:pt x="51" y="172"/>
                  </a:lnTo>
                  <a:lnTo>
                    <a:pt x="68" y="139"/>
                  </a:lnTo>
                  <a:lnTo>
                    <a:pt x="79" y="79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760913" y="2225675"/>
              <a:ext cx="865188" cy="1914525"/>
            </a:xfrm>
            <a:custGeom>
              <a:avLst/>
              <a:gdLst>
                <a:gd name="T0" fmla="*/ 69 w 545"/>
                <a:gd name="T1" fmla="*/ 2 h 1206"/>
                <a:gd name="T2" fmla="*/ 108 w 545"/>
                <a:gd name="T3" fmla="*/ 55 h 1206"/>
                <a:gd name="T4" fmla="*/ 144 w 545"/>
                <a:gd name="T5" fmla="*/ 176 h 1206"/>
                <a:gd name="T6" fmla="*/ 184 w 545"/>
                <a:gd name="T7" fmla="*/ 243 h 1206"/>
                <a:gd name="T8" fmla="*/ 274 w 545"/>
                <a:gd name="T9" fmla="*/ 282 h 1206"/>
                <a:gd name="T10" fmla="*/ 347 w 545"/>
                <a:gd name="T11" fmla="*/ 315 h 1206"/>
                <a:gd name="T12" fmla="*/ 474 w 545"/>
                <a:gd name="T13" fmla="*/ 335 h 1206"/>
                <a:gd name="T14" fmla="*/ 530 w 545"/>
                <a:gd name="T15" fmla="*/ 355 h 1206"/>
                <a:gd name="T16" fmla="*/ 539 w 545"/>
                <a:gd name="T17" fmla="*/ 371 h 1206"/>
                <a:gd name="T18" fmla="*/ 539 w 545"/>
                <a:gd name="T19" fmla="*/ 413 h 1206"/>
                <a:gd name="T20" fmla="*/ 492 w 545"/>
                <a:gd name="T21" fmla="*/ 479 h 1206"/>
                <a:gd name="T22" fmla="*/ 477 w 545"/>
                <a:gd name="T23" fmla="*/ 457 h 1206"/>
                <a:gd name="T24" fmla="*/ 470 w 545"/>
                <a:gd name="T25" fmla="*/ 466 h 1206"/>
                <a:gd name="T26" fmla="*/ 457 w 545"/>
                <a:gd name="T27" fmla="*/ 490 h 1206"/>
                <a:gd name="T28" fmla="*/ 444 w 545"/>
                <a:gd name="T29" fmla="*/ 488 h 1206"/>
                <a:gd name="T30" fmla="*/ 439 w 545"/>
                <a:gd name="T31" fmla="*/ 509 h 1206"/>
                <a:gd name="T32" fmla="*/ 448 w 545"/>
                <a:gd name="T33" fmla="*/ 560 h 1206"/>
                <a:gd name="T34" fmla="*/ 463 w 545"/>
                <a:gd name="T35" fmla="*/ 629 h 1206"/>
                <a:gd name="T36" fmla="*/ 452 w 545"/>
                <a:gd name="T37" fmla="*/ 728 h 1206"/>
                <a:gd name="T38" fmla="*/ 452 w 545"/>
                <a:gd name="T39" fmla="*/ 902 h 1206"/>
                <a:gd name="T40" fmla="*/ 466 w 545"/>
                <a:gd name="T41" fmla="*/ 1041 h 1206"/>
                <a:gd name="T42" fmla="*/ 448 w 545"/>
                <a:gd name="T43" fmla="*/ 1092 h 1206"/>
                <a:gd name="T44" fmla="*/ 428 w 545"/>
                <a:gd name="T45" fmla="*/ 1178 h 1206"/>
                <a:gd name="T46" fmla="*/ 408 w 545"/>
                <a:gd name="T47" fmla="*/ 1206 h 1206"/>
                <a:gd name="T48" fmla="*/ 353 w 545"/>
                <a:gd name="T49" fmla="*/ 1184 h 1206"/>
                <a:gd name="T50" fmla="*/ 320 w 545"/>
                <a:gd name="T51" fmla="*/ 1144 h 1206"/>
                <a:gd name="T52" fmla="*/ 205 w 545"/>
                <a:gd name="T53" fmla="*/ 1131 h 1206"/>
                <a:gd name="T54" fmla="*/ 144 w 545"/>
                <a:gd name="T55" fmla="*/ 1087 h 1206"/>
                <a:gd name="T56" fmla="*/ 95 w 545"/>
                <a:gd name="T57" fmla="*/ 1078 h 1206"/>
                <a:gd name="T58" fmla="*/ 36 w 545"/>
                <a:gd name="T59" fmla="*/ 1043 h 1206"/>
                <a:gd name="T60" fmla="*/ 49 w 545"/>
                <a:gd name="T61" fmla="*/ 1021 h 1206"/>
                <a:gd name="T62" fmla="*/ 12 w 545"/>
                <a:gd name="T63" fmla="*/ 968 h 1206"/>
                <a:gd name="T64" fmla="*/ 3 w 545"/>
                <a:gd name="T65" fmla="*/ 931 h 1206"/>
                <a:gd name="T66" fmla="*/ 53 w 545"/>
                <a:gd name="T67" fmla="*/ 915 h 1206"/>
                <a:gd name="T68" fmla="*/ 60 w 545"/>
                <a:gd name="T69" fmla="*/ 864 h 1206"/>
                <a:gd name="T70" fmla="*/ 89 w 545"/>
                <a:gd name="T71" fmla="*/ 842 h 1206"/>
                <a:gd name="T72" fmla="*/ 117 w 545"/>
                <a:gd name="T73" fmla="*/ 807 h 1206"/>
                <a:gd name="T74" fmla="*/ 86 w 545"/>
                <a:gd name="T75" fmla="*/ 778 h 1206"/>
                <a:gd name="T76" fmla="*/ 93 w 545"/>
                <a:gd name="T77" fmla="*/ 721 h 1206"/>
                <a:gd name="T78" fmla="*/ 69 w 545"/>
                <a:gd name="T79" fmla="*/ 706 h 1206"/>
                <a:gd name="T80" fmla="*/ 95 w 545"/>
                <a:gd name="T81" fmla="*/ 670 h 1206"/>
                <a:gd name="T82" fmla="*/ 146 w 545"/>
                <a:gd name="T83" fmla="*/ 639 h 1206"/>
                <a:gd name="T84" fmla="*/ 186 w 545"/>
                <a:gd name="T85" fmla="*/ 624 h 1206"/>
                <a:gd name="T86" fmla="*/ 179 w 545"/>
                <a:gd name="T87" fmla="*/ 580 h 1206"/>
                <a:gd name="T88" fmla="*/ 197 w 545"/>
                <a:gd name="T89" fmla="*/ 545 h 1206"/>
                <a:gd name="T90" fmla="*/ 307 w 545"/>
                <a:gd name="T91" fmla="*/ 476 h 1206"/>
                <a:gd name="T92" fmla="*/ 287 w 545"/>
                <a:gd name="T93" fmla="*/ 457 h 1206"/>
                <a:gd name="T94" fmla="*/ 280 w 545"/>
                <a:gd name="T95" fmla="*/ 338 h 1206"/>
                <a:gd name="T96" fmla="*/ 210 w 545"/>
                <a:gd name="T97" fmla="*/ 344 h 1206"/>
                <a:gd name="T98" fmla="*/ 184 w 545"/>
                <a:gd name="T99" fmla="*/ 335 h 1206"/>
                <a:gd name="T100" fmla="*/ 155 w 545"/>
                <a:gd name="T101" fmla="*/ 315 h 1206"/>
                <a:gd name="T102" fmla="*/ 128 w 545"/>
                <a:gd name="T103" fmla="*/ 258 h 1206"/>
                <a:gd name="T104" fmla="*/ 115 w 545"/>
                <a:gd name="T105" fmla="*/ 219 h 1206"/>
                <a:gd name="T106" fmla="*/ 78 w 545"/>
                <a:gd name="T107" fmla="*/ 203 h 1206"/>
                <a:gd name="T108" fmla="*/ 78 w 545"/>
                <a:gd name="T109" fmla="*/ 170 h 1206"/>
                <a:gd name="T110" fmla="*/ 64 w 545"/>
                <a:gd name="T111" fmla="*/ 152 h 1206"/>
                <a:gd name="T112" fmla="*/ 64 w 545"/>
                <a:gd name="T113" fmla="*/ 90 h 1206"/>
                <a:gd name="T114" fmla="*/ 31 w 545"/>
                <a:gd name="T115" fmla="*/ 42 h 1206"/>
                <a:gd name="T116" fmla="*/ 53 w 545"/>
                <a:gd name="T117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5" h="1206">
                  <a:moveTo>
                    <a:pt x="53" y="0"/>
                  </a:moveTo>
                  <a:lnTo>
                    <a:pt x="69" y="2"/>
                  </a:lnTo>
                  <a:lnTo>
                    <a:pt x="100" y="18"/>
                  </a:lnTo>
                  <a:lnTo>
                    <a:pt x="108" y="55"/>
                  </a:lnTo>
                  <a:lnTo>
                    <a:pt x="115" y="90"/>
                  </a:lnTo>
                  <a:lnTo>
                    <a:pt x="144" y="176"/>
                  </a:lnTo>
                  <a:lnTo>
                    <a:pt x="170" y="212"/>
                  </a:lnTo>
                  <a:lnTo>
                    <a:pt x="184" y="243"/>
                  </a:lnTo>
                  <a:lnTo>
                    <a:pt x="203" y="262"/>
                  </a:lnTo>
                  <a:lnTo>
                    <a:pt x="274" y="282"/>
                  </a:lnTo>
                  <a:lnTo>
                    <a:pt x="300" y="304"/>
                  </a:lnTo>
                  <a:lnTo>
                    <a:pt x="347" y="315"/>
                  </a:lnTo>
                  <a:lnTo>
                    <a:pt x="382" y="335"/>
                  </a:lnTo>
                  <a:lnTo>
                    <a:pt x="474" y="335"/>
                  </a:lnTo>
                  <a:lnTo>
                    <a:pt x="507" y="360"/>
                  </a:lnTo>
                  <a:lnTo>
                    <a:pt x="530" y="355"/>
                  </a:lnTo>
                  <a:lnTo>
                    <a:pt x="539" y="355"/>
                  </a:lnTo>
                  <a:lnTo>
                    <a:pt x="539" y="371"/>
                  </a:lnTo>
                  <a:lnTo>
                    <a:pt x="545" y="382"/>
                  </a:lnTo>
                  <a:lnTo>
                    <a:pt x="539" y="413"/>
                  </a:lnTo>
                  <a:lnTo>
                    <a:pt x="497" y="492"/>
                  </a:lnTo>
                  <a:lnTo>
                    <a:pt x="492" y="479"/>
                  </a:lnTo>
                  <a:lnTo>
                    <a:pt x="492" y="465"/>
                  </a:lnTo>
                  <a:lnTo>
                    <a:pt x="477" y="457"/>
                  </a:lnTo>
                  <a:lnTo>
                    <a:pt x="474" y="459"/>
                  </a:lnTo>
                  <a:lnTo>
                    <a:pt x="470" y="466"/>
                  </a:lnTo>
                  <a:lnTo>
                    <a:pt x="472" y="490"/>
                  </a:lnTo>
                  <a:lnTo>
                    <a:pt x="457" y="490"/>
                  </a:lnTo>
                  <a:lnTo>
                    <a:pt x="452" y="488"/>
                  </a:lnTo>
                  <a:lnTo>
                    <a:pt x="444" y="488"/>
                  </a:lnTo>
                  <a:lnTo>
                    <a:pt x="439" y="496"/>
                  </a:lnTo>
                  <a:lnTo>
                    <a:pt x="439" y="509"/>
                  </a:lnTo>
                  <a:lnTo>
                    <a:pt x="448" y="518"/>
                  </a:lnTo>
                  <a:lnTo>
                    <a:pt x="448" y="560"/>
                  </a:lnTo>
                  <a:lnTo>
                    <a:pt x="450" y="620"/>
                  </a:lnTo>
                  <a:lnTo>
                    <a:pt x="463" y="629"/>
                  </a:lnTo>
                  <a:lnTo>
                    <a:pt x="470" y="639"/>
                  </a:lnTo>
                  <a:lnTo>
                    <a:pt x="452" y="728"/>
                  </a:lnTo>
                  <a:lnTo>
                    <a:pt x="439" y="832"/>
                  </a:lnTo>
                  <a:lnTo>
                    <a:pt x="452" y="902"/>
                  </a:lnTo>
                  <a:lnTo>
                    <a:pt x="468" y="979"/>
                  </a:lnTo>
                  <a:lnTo>
                    <a:pt x="466" y="1041"/>
                  </a:lnTo>
                  <a:lnTo>
                    <a:pt x="452" y="1056"/>
                  </a:lnTo>
                  <a:lnTo>
                    <a:pt x="448" y="1092"/>
                  </a:lnTo>
                  <a:lnTo>
                    <a:pt x="457" y="1167"/>
                  </a:lnTo>
                  <a:lnTo>
                    <a:pt x="428" y="1178"/>
                  </a:lnTo>
                  <a:lnTo>
                    <a:pt x="408" y="1202"/>
                  </a:lnTo>
                  <a:lnTo>
                    <a:pt x="408" y="1206"/>
                  </a:lnTo>
                  <a:lnTo>
                    <a:pt x="384" y="1206"/>
                  </a:lnTo>
                  <a:lnTo>
                    <a:pt x="353" y="1184"/>
                  </a:lnTo>
                  <a:lnTo>
                    <a:pt x="334" y="1149"/>
                  </a:lnTo>
                  <a:lnTo>
                    <a:pt x="320" y="1144"/>
                  </a:lnTo>
                  <a:lnTo>
                    <a:pt x="298" y="1142"/>
                  </a:lnTo>
                  <a:lnTo>
                    <a:pt x="205" y="1131"/>
                  </a:lnTo>
                  <a:lnTo>
                    <a:pt x="162" y="1092"/>
                  </a:lnTo>
                  <a:lnTo>
                    <a:pt x="144" y="1087"/>
                  </a:lnTo>
                  <a:lnTo>
                    <a:pt x="131" y="1078"/>
                  </a:lnTo>
                  <a:lnTo>
                    <a:pt x="95" y="1078"/>
                  </a:lnTo>
                  <a:lnTo>
                    <a:pt x="42" y="1054"/>
                  </a:lnTo>
                  <a:lnTo>
                    <a:pt x="36" y="1043"/>
                  </a:lnTo>
                  <a:lnTo>
                    <a:pt x="49" y="1032"/>
                  </a:lnTo>
                  <a:lnTo>
                    <a:pt x="49" y="1021"/>
                  </a:lnTo>
                  <a:lnTo>
                    <a:pt x="31" y="1001"/>
                  </a:lnTo>
                  <a:lnTo>
                    <a:pt x="12" y="968"/>
                  </a:lnTo>
                  <a:lnTo>
                    <a:pt x="0" y="961"/>
                  </a:lnTo>
                  <a:lnTo>
                    <a:pt x="3" y="931"/>
                  </a:lnTo>
                  <a:lnTo>
                    <a:pt x="12" y="920"/>
                  </a:lnTo>
                  <a:lnTo>
                    <a:pt x="53" y="915"/>
                  </a:lnTo>
                  <a:lnTo>
                    <a:pt x="58" y="893"/>
                  </a:lnTo>
                  <a:lnTo>
                    <a:pt x="60" y="864"/>
                  </a:lnTo>
                  <a:lnTo>
                    <a:pt x="75" y="847"/>
                  </a:lnTo>
                  <a:lnTo>
                    <a:pt x="89" y="842"/>
                  </a:lnTo>
                  <a:lnTo>
                    <a:pt x="115" y="836"/>
                  </a:lnTo>
                  <a:lnTo>
                    <a:pt x="117" y="807"/>
                  </a:lnTo>
                  <a:lnTo>
                    <a:pt x="108" y="794"/>
                  </a:lnTo>
                  <a:lnTo>
                    <a:pt x="86" y="778"/>
                  </a:lnTo>
                  <a:lnTo>
                    <a:pt x="86" y="767"/>
                  </a:lnTo>
                  <a:lnTo>
                    <a:pt x="93" y="721"/>
                  </a:lnTo>
                  <a:lnTo>
                    <a:pt x="89" y="712"/>
                  </a:lnTo>
                  <a:lnTo>
                    <a:pt x="69" y="706"/>
                  </a:lnTo>
                  <a:lnTo>
                    <a:pt x="69" y="701"/>
                  </a:lnTo>
                  <a:lnTo>
                    <a:pt x="95" y="670"/>
                  </a:lnTo>
                  <a:lnTo>
                    <a:pt x="115" y="666"/>
                  </a:lnTo>
                  <a:lnTo>
                    <a:pt x="146" y="639"/>
                  </a:lnTo>
                  <a:lnTo>
                    <a:pt x="177" y="633"/>
                  </a:lnTo>
                  <a:lnTo>
                    <a:pt x="186" y="624"/>
                  </a:lnTo>
                  <a:lnTo>
                    <a:pt x="186" y="611"/>
                  </a:lnTo>
                  <a:lnTo>
                    <a:pt x="179" y="580"/>
                  </a:lnTo>
                  <a:lnTo>
                    <a:pt x="184" y="560"/>
                  </a:lnTo>
                  <a:lnTo>
                    <a:pt x="197" y="545"/>
                  </a:lnTo>
                  <a:lnTo>
                    <a:pt x="250" y="542"/>
                  </a:lnTo>
                  <a:lnTo>
                    <a:pt x="307" y="476"/>
                  </a:lnTo>
                  <a:lnTo>
                    <a:pt x="309" y="459"/>
                  </a:lnTo>
                  <a:lnTo>
                    <a:pt x="287" y="457"/>
                  </a:lnTo>
                  <a:lnTo>
                    <a:pt x="278" y="452"/>
                  </a:lnTo>
                  <a:lnTo>
                    <a:pt x="280" y="338"/>
                  </a:lnTo>
                  <a:lnTo>
                    <a:pt x="237" y="338"/>
                  </a:lnTo>
                  <a:lnTo>
                    <a:pt x="210" y="344"/>
                  </a:lnTo>
                  <a:lnTo>
                    <a:pt x="194" y="344"/>
                  </a:lnTo>
                  <a:lnTo>
                    <a:pt x="184" y="335"/>
                  </a:lnTo>
                  <a:lnTo>
                    <a:pt x="161" y="327"/>
                  </a:lnTo>
                  <a:lnTo>
                    <a:pt x="155" y="315"/>
                  </a:lnTo>
                  <a:lnTo>
                    <a:pt x="137" y="262"/>
                  </a:lnTo>
                  <a:lnTo>
                    <a:pt x="128" y="258"/>
                  </a:lnTo>
                  <a:lnTo>
                    <a:pt x="126" y="238"/>
                  </a:lnTo>
                  <a:lnTo>
                    <a:pt x="115" y="219"/>
                  </a:lnTo>
                  <a:lnTo>
                    <a:pt x="104" y="212"/>
                  </a:lnTo>
                  <a:lnTo>
                    <a:pt x="78" y="203"/>
                  </a:lnTo>
                  <a:lnTo>
                    <a:pt x="82" y="177"/>
                  </a:lnTo>
                  <a:lnTo>
                    <a:pt x="78" y="170"/>
                  </a:lnTo>
                  <a:lnTo>
                    <a:pt x="64" y="159"/>
                  </a:lnTo>
                  <a:lnTo>
                    <a:pt x="64" y="152"/>
                  </a:lnTo>
                  <a:lnTo>
                    <a:pt x="71" y="137"/>
                  </a:lnTo>
                  <a:lnTo>
                    <a:pt x="64" y="90"/>
                  </a:lnTo>
                  <a:lnTo>
                    <a:pt x="53" y="60"/>
                  </a:lnTo>
                  <a:lnTo>
                    <a:pt x="31" y="42"/>
                  </a:lnTo>
                  <a:lnTo>
                    <a:pt x="32" y="3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4873625" y="4424363"/>
              <a:ext cx="612775" cy="558800"/>
            </a:xfrm>
            <a:custGeom>
              <a:avLst/>
              <a:gdLst>
                <a:gd name="T0" fmla="*/ 188 w 386"/>
                <a:gd name="T1" fmla="*/ 2 h 352"/>
                <a:gd name="T2" fmla="*/ 203 w 386"/>
                <a:gd name="T3" fmla="*/ 11 h 352"/>
                <a:gd name="T4" fmla="*/ 242 w 386"/>
                <a:gd name="T5" fmla="*/ 0 h 352"/>
                <a:gd name="T6" fmla="*/ 291 w 386"/>
                <a:gd name="T7" fmla="*/ 13 h 352"/>
                <a:gd name="T8" fmla="*/ 302 w 386"/>
                <a:gd name="T9" fmla="*/ 0 h 352"/>
                <a:gd name="T10" fmla="*/ 324 w 386"/>
                <a:gd name="T11" fmla="*/ 37 h 352"/>
                <a:gd name="T12" fmla="*/ 324 w 386"/>
                <a:gd name="T13" fmla="*/ 73 h 352"/>
                <a:gd name="T14" fmla="*/ 285 w 386"/>
                <a:gd name="T15" fmla="*/ 115 h 352"/>
                <a:gd name="T16" fmla="*/ 287 w 386"/>
                <a:gd name="T17" fmla="*/ 152 h 352"/>
                <a:gd name="T18" fmla="*/ 302 w 386"/>
                <a:gd name="T19" fmla="*/ 163 h 352"/>
                <a:gd name="T20" fmla="*/ 328 w 386"/>
                <a:gd name="T21" fmla="*/ 150 h 352"/>
                <a:gd name="T22" fmla="*/ 351 w 386"/>
                <a:gd name="T23" fmla="*/ 121 h 352"/>
                <a:gd name="T24" fmla="*/ 353 w 386"/>
                <a:gd name="T25" fmla="*/ 110 h 352"/>
                <a:gd name="T26" fmla="*/ 379 w 386"/>
                <a:gd name="T27" fmla="*/ 114 h 352"/>
                <a:gd name="T28" fmla="*/ 386 w 386"/>
                <a:gd name="T29" fmla="*/ 136 h 352"/>
                <a:gd name="T30" fmla="*/ 381 w 386"/>
                <a:gd name="T31" fmla="*/ 152 h 352"/>
                <a:gd name="T32" fmla="*/ 366 w 386"/>
                <a:gd name="T33" fmla="*/ 170 h 352"/>
                <a:gd name="T34" fmla="*/ 359 w 386"/>
                <a:gd name="T35" fmla="*/ 170 h 352"/>
                <a:gd name="T36" fmla="*/ 342 w 386"/>
                <a:gd name="T37" fmla="*/ 189 h 352"/>
                <a:gd name="T38" fmla="*/ 328 w 386"/>
                <a:gd name="T39" fmla="*/ 212 h 352"/>
                <a:gd name="T40" fmla="*/ 333 w 386"/>
                <a:gd name="T41" fmla="*/ 225 h 352"/>
                <a:gd name="T42" fmla="*/ 315 w 386"/>
                <a:gd name="T43" fmla="*/ 298 h 352"/>
                <a:gd name="T44" fmla="*/ 320 w 386"/>
                <a:gd name="T45" fmla="*/ 322 h 352"/>
                <a:gd name="T46" fmla="*/ 302 w 386"/>
                <a:gd name="T47" fmla="*/ 342 h 352"/>
                <a:gd name="T48" fmla="*/ 296 w 386"/>
                <a:gd name="T49" fmla="*/ 342 h 352"/>
                <a:gd name="T50" fmla="*/ 291 w 386"/>
                <a:gd name="T51" fmla="*/ 348 h 352"/>
                <a:gd name="T52" fmla="*/ 274 w 386"/>
                <a:gd name="T53" fmla="*/ 352 h 352"/>
                <a:gd name="T54" fmla="*/ 258 w 386"/>
                <a:gd name="T55" fmla="*/ 342 h 352"/>
                <a:gd name="T56" fmla="*/ 249 w 386"/>
                <a:gd name="T57" fmla="*/ 333 h 352"/>
                <a:gd name="T58" fmla="*/ 249 w 386"/>
                <a:gd name="T59" fmla="*/ 319 h 352"/>
                <a:gd name="T60" fmla="*/ 236 w 386"/>
                <a:gd name="T61" fmla="*/ 295 h 352"/>
                <a:gd name="T62" fmla="*/ 209 w 386"/>
                <a:gd name="T63" fmla="*/ 293 h 352"/>
                <a:gd name="T64" fmla="*/ 203 w 386"/>
                <a:gd name="T65" fmla="*/ 298 h 352"/>
                <a:gd name="T66" fmla="*/ 194 w 386"/>
                <a:gd name="T67" fmla="*/ 309 h 352"/>
                <a:gd name="T68" fmla="*/ 185 w 386"/>
                <a:gd name="T69" fmla="*/ 309 h 352"/>
                <a:gd name="T70" fmla="*/ 179 w 386"/>
                <a:gd name="T71" fmla="*/ 302 h 352"/>
                <a:gd name="T72" fmla="*/ 170 w 386"/>
                <a:gd name="T73" fmla="*/ 289 h 352"/>
                <a:gd name="T74" fmla="*/ 170 w 386"/>
                <a:gd name="T75" fmla="*/ 256 h 352"/>
                <a:gd name="T76" fmla="*/ 146 w 386"/>
                <a:gd name="T77" fmla="*/ 256 h 352"/>
                <a:gd name="T78" fmla="*/ 141 w 386"/>
                <a:gd name="T79" fmla="*/ 260 h 352"/>
                <a:gd name="T80" fmla="*/ 130 w 386"/>
                <a:gd name="T81" fmla="*/ 293 h 352"/>
                <a:gd name="T82" fmla="*/ 124 w 386"/>
                <a:gd name="T83" fmla="*/ 293 h 352"/>
                <a:gd name="T84" fmla="*/ 93 w 386"/>
                <a:gd name="T85" fmla="*/ 291 h 352"/>
                <a:gd name="T86" fmla="*/ 82 w 386"/>
                <a:gd name="T87" fmla="*/ 251 h 352"/>
                <a:gd name="T88" fmla="*/ 68 w 386"/>
                <a:gd name="T89" fmla="*/ 247 h 352"/>
                <a:gd name="T90" fmla="*/ 48 w 386"/>
                <a:gd name="T91" fmla="*/ 231 h 352"/>
                <a:gd name="T92" fmla="*/ 24 w 386"/>
                <a:gd name="T93" fmla="*/ 223 h 352"/>
                <a:gd name="T94" fmla="*/ 0 w 386"/>
                <a:gd name="T95" fmla="*/ 203 h 352"/>
                <a:gd name="T96" fmla="*/ 58 w 386"/>
                <a:gd name="T97" fmla="*/ 141 h 352"/>
                <a:gd name="T98" fmla="*/ 73 w 386"/>
                <a:gd name="T99" fmla="*/ 103 h 352"/>
                <a:gd name="T100" fmla="*/ 88 w 386"/>
                <a:gd name="T101" fmla="*/ 81 h 352"/>
                <a:gd name="T102" fmla="*/ 90 w 386"/>
                <a:gd name="T103" fmla="*/ 66 h 352"/>
                <a:gd name="T104" fmla="*/ 102 w 386"/>
                <a:gd name="T105" fmla="*/ 44 h 352"/>
                <a:gd name="T106" fmla="*/ 130 w 386"/>
                <a:gd name="T107" fmla="*/ 40 h 352"/>
                <a:gd name="T108" fmla="*/ 159 w 386"/>
                <a:gd name="T109" fmla="*/ 26 h 352"/>
                <a:gd name="T110" fmla="*/ 188 w 386"/>
                <a:gd name="T111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352">
                  <a:moveTo>
                    <a:pt x="188" y="2"/>
                  </a:moveTo>
                  <a:lnTo>
                    <a:pt x="203" y="11"/>
                  </a:lnTo>
                  <a:lnTo>
                    <a:pt x="242" y="0"/>
                  </a:lnTo>
                  <a:lnTo>
                    <a:pt x="291" y="13"/>
                  </a:lnTo>
                  <a:lnTo>
                    <a:pt x="302" y="0"/>
                  </a:lnTo>
                  <a:lnTo>
                    <a:pt x="324" y="37"/>
                  </a:lnTo>
                  <a:lnTo>
                    <a:pt x="324" y="73"/>
                  </a:lnTo>
                  <a:lnTo>
                    <a:pt x="285" y="115"/>
                  </a:lnTo>
                  <a:lnTo>
                    <a:pt x="287" y="152"/>
                  </a:lnTo>
                  <a:lnTo>
                    <a:pt x="302" y="163"/>
                  </a:lnTo>
                  <a:lnTo>
                    <a:pt x="328" y="150"/>
                  </a:lnTo>
                  <a:lnTo>
                    <a:pt x="351" y="121"/>
                  </a:lnTo>
                  <a:lnTo>
                    <a:pt x="353" y="110"/>
                  </a:lnTo>
                  <a:lnTo>
                    <a:pt x="379" y="114"/>
                  </a:lnTo>
                  <a:lnTo>
                    <a:pt x="386" y="136"/>
                  </a:lnTo>
                  <a:lnTo>
                    <a:pt x="381" y="152"/>
                  </a:lnTo>
                  <a:lnTo>
                    <a:pt x="366" y="170"/>
                  </a:lnTo>
                  <a:lnTo>
                    <a:pt x="359" y="170"/>
                  </a:lnTo>
                  <a:lnTo>
                    <a:pt x="342" y="189"/>
                  </a:lnTo>
                  <a:lnTo>
                    <a:pt x="328" y="212"/>
                  </a:lnTo>
                  <a:lnTo>
                    <a:pt x="333" y="225"/>
                  </a:lnTo>
                  <a:lnTo>
                    <a:pt x="315" y="298"/>
                  </a:lnTo>
                  <a:lnTo>
                    <a:pt x="320" y="322"/>
                  </a:lnTo>
                  <a:lnTo>
                    <a:pt x="302" y="342"/>
                  </a:lnTo>
                  <a:lnTo>
                    <a:pt x="296" y="342"/>
                  </a:lnTo>
                  <a:lnTo>
                    <a:pt x="291" y="348"/>
                  </a:lnTo>
                  <a:lnTo>
                    <a:pt x="274" y="352"/>
                  </a:lnTo>
                  <a:lnTo>
                    <a:pt x="258" y="342"/>
                  </a:lnTo>
                  <a:lnTo>
                    <a:pt x="249" y="333"/>
                  </a:lnTo>
                  <a:lnTo>
                    <a:pt x="249" y="319"/>
                  </a:lnTo>
                  <a:lnTo>
                    <a:pt x="236" y="295"/>
                  </a:lnTo>
                  <a:lnTo>
                    <a:pt x="209" y="293"/>
                  </a:lnTo>
                  <a:lnTo>
                    <a:pt x="203" y="298"/>
                  </a:lnTo>
                  <a:lnTo>
                    <a:pt x="194" y="309"/>
                  </a:lnTo>
                  <a:lnTo>
                    <a:pt x="185" y="309"/>
                  </a:lnTo>
                  <a:lnTo>
                    <a:pt x="179" y="302"/>
                  </a:lnTo>
                  <a:lnTo>
                    <a:pt x="170" y="289"/>
                  </a:lnTo>
                  <a:lnTo>
                    <a:pt x="170" y="256"/>
                  </a:lnTo>
                  <a:lnTo>
                    <a:pt x="146" y="256"/>
                  </a:lnTo>
                  <a:lnTo>
                    <a:pt x="141" y="260"/>
                  </a:lnTo>
                  <a:lnTo>
                    <a:pt x="130" y="293"/>
                  </a:lnTo>
                  <a:lnTo>
                    <a:pt x="124" y="293"/>
                  </a:lnTo>
                  <a:lnTo>
                    <a:pt x="93" y="291"/>
                  </a:lnTo>
                  <a:lnTo>
                    <a:pt x="82" y="251"/>
                  </a:lnTo>
                  <a:lnTo>
                    <a:pt x="68" y="247"/>
                  </a:lnTo>
                  <a:lnTo>
                    <a:pt x="48" y="231"/>
                  </a:lnTo>
                  <a:lnTo>
                    <a:pt x="24" y="223"/>
                  </a:lnTo>
                  <a:lnTo>
                    <a:pt x="0" y="203"/>
                  </a:lnTo>
                  <a:lnTo>
                    <a:pt x="58" y="141"/>
                  </a:lnTo>
                  <a:lnTo>
                    <a:pt x="73" y="103"/>
                  </a:lnTo>
                  <a:lnTo>
                    <a:pt x="88" y="81"/>
                  </a:lnTo>
                  <a:lnTo>
                    <a:pt x="90" y="66"/>
                  </a:lnTo>
                  <a:lnTo>
                    <a:pt x="102" y="44"/>
                  </a:lnTo>
                  <a:lnTo>
                    <a:pt x="130" y="40"/>
                  </a:lnTo>
                  <a:lnTo>
                    <a:pt x="159" y="26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992688" y="5170488"/>
              <a:ext cx="249238" cy="265112"/>
            </a:xfrm>
            <a:custGeom>
              <a:avLst/>
              <a:gdLst>
                <a:gd name="T0" fmla="*/ 49 w 157"/>
                <a:gd name="T1" fmla="*/ 2 h 167"/>
                <a:gd name="T2" fmla="*/ 101 w 157"/>
                <a:gd name="T3" fmla="*/ 0 h 167"/>
                <a:gd name="T4" fmla="*/ 121 w 157"/>
                <a:gd name="T5" fmla="*/ 11 h 167"/>
                <a:gd name="T6" fmla="*/ 132 w 157"/>
                <a:gd name="T7" fmla="*/ 39 h 167"/>
                <a:gd name="T8" fmla="*/ 145 w 157"/>
                <a:gd name="T9" fmla="*/ 41 h 167"/>
                <a:gd name="T10" fmla="*/ 146 w 157"/>
                <a:gd name="T11" fmla="*/ 68 h 167"/>
                <a:gd name="T12" fmla="*/ 154 w 157"/>
                <a:gd name="T13" fmla="*/ 74 h 167"/>
                <a:gd name="T14" fmla="*/ 157 w 157"/>
                <a:gd name="T15" fmla="*/ 79 h 167"/>
                <a:gd name="T16" fmla="*/ 154 w 157"/>
                <a:gd name="T17" fmla="*/ 99 h 167"/>
                <a:gd name="T18" fmla="*/ 150 w 157"/>
                <a:gd name="T19" fmla="*/ 108 h 167"/>
                <a:gd name="T20" fmla="*/ 150 w 157"/>
                <a:gd name="T21" fmla="*/ 136 h 167"/>
                <a:gd name="T22" fmla="*/ 143 w 157"/>
                <a:gd name="T23" fmla="*/ 136 h 167"/>
                <a:gd name="T24" fmla="*/ 139 w 157"/>
                <a:gd name="T25" fmla="*/ 143 h 167"/>
                <a:gd name="T26" fmla="*/ 132 w 157"/>
                <a:gd name="T27" fmla="*/ 143 h 167"/>
                <a:gd name="T28" fmla="*/ 117 w 157"/>
                <a:gd name="T29" fmla="*/ 156 h 167"/>
                <a:gd name="T30" fmla="*/ 97 w 157"/>
                <a:gd name="T31" fmla="*/ 167 h 167"/>
                <a:gd name="T32" fmla="*/ 88 w 157"/>
                <a:gd name="T33" fmla="*/ 154 h 167"/>
                <a:gd name="T34" fmla="*/ 71 w 157"/>
                <a:gd name="T35" fmla="*/ 141 h 167"/>
                <a:gd name="T36" fmla="*/ 33 w 157"/>
                <a:gd name="T37" fmla="*/ 132 h 167"/>
                <a:gd name="T38" fmla="*/ 22 w 157"/>
                <a:gd name="T39" fmla="*/ 123 h 167"/>
                <a:gd name="T40" fmla="*/ 22 w 157"/>
                <a:gd name="T41" fmla="*/ 118 h 167"/>
                <a:gd name="T42" fmla="*/ 4 w 157"/>
                <a:gd name="T43" fmla="*/ 92 h 167"/>
                <a:gd name="T44" fmla="*/ 0 w 157"/>
                <a:gd name="T45" fmla="*/ 88 h 167"/>
                <a:gd name="T46" fmla="*/ 4 w 157"/>
                <a:gd name="T47" fmla="*/ 70 h 167"/>
                <a:gd name="T48" fmla="*/ 49 w 157"/>
                <a:gd name="T4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67">
                  <a:moveTo>
                    <a:pt x="49" y="2"/>
                  </a:moveTo>
                  <a:lnTo>
                    <a:pt x="101" y="0"/>
                  </a:lnTo>
                  <a:lnTo>
                    <a:pt x="121" y="11"/>
                  </a:lnTo>
                  <a:lnTo>
                    <a:pt x="132" y="39"/>
                  </a:lnTo>
                  <a:lnTo>
                    <a:pt x="145" y="41"/>
                  </a:lnTo>
                  <a:lnTo>
                    <a:pt x="146" y="68"/>
                  </a:lnTo>
                  <a:lnTo>
                    <a:pt x="154" y="74"/>
                  </a:lnTo>
                  <a:lnTo>
                    <a:pt x="157" y="79"/>
                  </a:lnTo>
                  <a:lnTo>
                    <a:pt x="154" y="99"/>
                  </a:lnTo>
                  <a:lnTo>
                    <a:pt x="150" y="108"/>
                  </a:lnTo>
                  <a:lnTo>
                    <a:pt x="150" y="136"/>
                  </a:lnTo>
                  <a:lnTo>
                    <a:pt x="143" y="136"/>
                  </a:lnTo>
                  <a:lnTo>
                    <a:pt x="139" y="143"/>
                  </a:lnTo>
                  <a:lnTo>
                    <a:pt x="132" y="143"/>
                  </a:lnTo>
                  <a:lnTo>
                    <a:pt x="117" y="156"/>
                  </a:lnTo>
                  <a:lnTo>
                    <a:pt x="97" y="167"/>
                  </a:lnTo>
                  <a:lnTo>
                    <a:pt x="88" y="154"/>
                  </a:lnTo>
                  <a:lnTo>
                    <a:pt x="71" y="141"/>
                  </a:lnTo>
                  <a:lnTo>
                    <a:pt x="33" y="132"/>
                  </a:lnTo>
                  <a:lnTo>
                    <a:pt x="22" y="123"/>
                  </a:lnTo>
                  <a:lnTo>
                    <a:pt x="22" y="118"/>
                  </a:lnTo>
                  <a:lnTo>
                    <a:pt x="4" y="92"/>
                  </a:lnTo>
                  <a:lnTo>
                    <a:pt x="0" y="88"/>
                  </a:lnTo>
                  <a:lnTo>
                    <a:pt x="4" y="7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5045075" y="5011738"/>
              <a:ext cx="107950" cy="161925"/>
            </a:xfrm>
            <a:custGeom>
              <a:avLst/>
              <a:gdLst>
                <a:gd name="T0" fmla="*/ 33 w 68"/>
                <a:gd name="T1" fmla="*/ 0 h 102"/>
                <a:gd name="T2" fmla="*/ 51 w 68"/>
                <a:gd name="T3" fmla="*/ 9 h 102"/>
                <a:gd name="T4" fmla="*/ 64 w 68"/>
                <a:gd name="T5" fmla="*/ 25 h 102"/>
                <a:gd name="T6" fmla="*/ 68 w 68"/>
                <a:gd name="T7" fmla="*/ 99 h 102"/>
                <a:gd name="T8" fmla="*/ 16 w 68"/>
                <a:gd name="T9" fmla="*/ 102 h 102"/>
                <a:gd name="T10" fmla="*/ 0 w 68"/>
                <a:gd name="T11" fmla="*/ 58 h 102"/>
                <a:gd name="T12" fmla="*/ 5 w 68"/>
                <a:gd name="T13" fmla="*/ 49 h 102"/>
                <a:gd name="T14" fmla="*/ 20 w 68"/>
                <a:gd name="T15" fmla="*/ 46 h 102"/>
                <a:gd name="T16" fmla="*/ 33 w 6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02">
                  <a:moveTo>
                    <a:pt x="33" y="0"/>
                  </a:moveTo>
                  <a:lnTo>
                    <a:pt x="51" y="9"/>
                  </a:lnTo>
                  <a:lnTo>
                    <a:pt x="64" y="25"/>
                  </a:lnTo>
                  <a:lnTo>
                    <a:pt x="68" y="99"/>
                  </a:lnTo>
                  <a:lnTo>
                    <a:pt x="16" y="102"/>
                  </a:lnTo>
                  <a:lnTo>
                    <a:pt x="0" y="58"/>
                  </a:lnTo>
                  <a:lnTo>
                    <a:pt x="5" y="49"/>
                  </a:lnTo>
                  <a:lnTo>
                    <a:pt x="20" y="4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5146675" y="4552950"/>
              <a:ext cx="735013" cy="993775"/>
            </a:xfrm>
            <a:custGeom>
              <a:avLst/>
              <a:gdLst>
                <a:gd name="T0" fmla="*/ 68 w 463"/>
                <a:gd name="T1" fmla="*/ 413 h 626"/>
                <a:gd name="T2" fmla="*/ 66 w 463"/>
                <a:gd name="T3" fmla="*/ 336 h 626"/>
                <a:gd name="T4" fmla="*/ 88 w 463"/>
                <a:gd name="T5" fmla="*/ 313 h 626"/>
                <a:gd name="T6" fmla="*/ 126 w 463"/>
                <a:gd name="T7" fmla="*/ 327 h 626"/>
                <a:gd name="T8" fmla="*/ 132 w 463"/>
                <a:gd name="T9" fmla="*/ 349 h 626"/>
                <a:gd name="T10" fmla="*/ 152 w 463"/>
                <a:gd name="T11" fmla="*/ 373 h 626"/>
                <a:gd name="T12" fmla="*/ 174 w 463"/>
                <a:gd name="T13" fmla="*/ 378 h 626"/>
                <a:gd name="T14" fmla="*/ 223 w 463"/>
                <a:gd name="T15" fmla="*/ 360 h 626"/>
                <a:gd name="T16" fmla="*/ 234 w 463"/>
                <a:gd name="T17" fmla="*/ 340 h 626"/>
                <a:gd name="T18" fmla="*/ 260 w 463"/>
                <a:gd name="T19" fmla="*/ 324 h 626"/>
                <a:gd name="T20" fmla="*/ 220 w 463"/>
                <a:gd name="T21" fmla="*/ 298 h 626"/>
                <a:gd name="T22" fmla="*/ 185 w 463"/>
                <a:gd name="T23" fmla="*/ 256 h 626"/>
                <a:gd name="T24" fmla="*/ 148 w 463"/>
                <a:gd name="T25" fmla="*/ 241 h 626"/>
                <a:gd name="T26" fmla="*/ 161 w 463"/>
                <a:gd name="T27" fmla="*/ 144 h 626"/>
                <a:gd name="T28" fmla="*/ 170 w 463"/>
                <a:gd name="T29" fmla="*/ 109 h 626"/>
                <a:gd name="T30" fmla="*/ 194 w 463"/>
                <a:gd name="T31" fmla="*/ 89 h 626"/>
                <a:gd name="T32" fmla="*/ 214 w 463"/>
                <a:gd name="T33" fmla="*/ 55 h 626"/>
                <a:gd name="T34" fmla="*/ 216 w 463"/>
                <a:gd name="T35" fmla="*/ 18 h 626"/>
                <a:gd name="T36" fmla="*/ 229 w 463"/>
                <a:gd name="T37" fmla="*/ 0 h 626"/>
                <a:gd name="T38" fmla="*/ 245 w 463"/>
                <a:gd name="T39" fmla="*/ 12 h 626"/>
                <a:gd name="T40" fmla="*/ 278 w 463"/>
                <a:gd name="T41" fmla="*/ 62 h 626"/>
                <a:gd name="T42" fmla="*/ 267 w 463"/>
                <a:gd name="T43" fmla="*/ 88 h 626"/>
                <a:gd name="T44" fmla="*/ 253 w 463"/>
                <a:gd name="T45" fmla="*/ 88 h 626"/>
                <a:gd name="T46" fmla="*/ 253 w 463"/>
                <a:gd name="T47" fmla="*/ 115 h 626"/>
                <a:gd name="T48" fmla="*/ 253 w 463"/>
                <a:gd name="T49" fmla="*/ 141 h 626"/>
                <a:gd name="T50" fmla="*/ 282 w 463"/>
                <a:gd name="T51" fmla="*/ 152 h 626"/>
                <a:gd name="T52" fmla="*/ 298 w 463"/>
                <a:gd name="T53" fmla="*/ 126 h 626"/>
                <a:gd name="T54" fmla="*/ 339 w 463"/>
                <a:gd name="T55" fmla="*/ 137 h 626"/>
                <a:gd name="T56" fmla="*/ 366 w 463"/>
                <a:gd name="T57" fmla="*/ 144 h 626"/>
                <a:gd name="T58" fmla="*/ 346 w 463"/>
                <a:gd name="T59" fmla="*/ 199 h 626"/>
                <a:gd name="T60" fmla="*/ 320 w 463"/>
                <a:gd name="T61" fmla="*/ 278 h 626"/>
                <a:gd name="T62" fmla="*/ 337 w 463"/>
                <a:gd name="T63" fmla="*/ 309 h 626"/>
                <a:gd name="T64" fmla="*/ 364 w 463"/>
                <a:gd name="T65" fmla="*/ 313 h 626"/>
                <a:gd name="T66" fmla="*/ 388 w 463"/>
                <a:gd name="T67" fmla="*/ 313 h 626"/>
                <a:gd name="T68" fmla="*/ 392 w 463"/>
                <a:gd name="T69" fmla="*/ 333 h 626"/>
                <a:gd name="T70" fmla="*/ 388 w 463"/>
                <a:gd name="T71" fmla="*/ 346 h 626"/>
                <a:gd name="T72" fmla="*/ 364 w 463"/>
                <a:gd name="T73" fmla="*/ 362 h 626"/>
                <a:gd name="T74" fmla="*/ 353 w 463"/>
                <a:gd name="T75" fmla="*/ 426 h 626"/>
                <a:gd name="T76" fmla="*/ 361 w 463"/>
                <a:gd name="T77" fmla="*/ 457 h 626"/>
                <a:gd name="T78" fmla="*/ 406 w 463"/>
                <a:gd name="T79" fmla="*/ 488 h 626"/>
                <a:gd name="T80" fmla="*/ 445 w 463"/>
                <a:gd name="T81" fmla="*/ 477 h 626"/>
                <a:gd name="T82" fmla="*/ 463 w 463"/>
                <a:gd name="T83" fmla="*/ 512 h 626"/>
                <a:gd name="T84" fmla="*/ 388 w 463"/>
                <a:gd name="T85" fmla="*/ 569 h 626"/>
                <a:gd name="T86" fmla="*/ 339 w 463"/>
                <a:gd name="T87" fmla="*/ 587 h 626"/>
                <a:gd name="T88" fmla="*/ 328 w 463"/>
                <a:gd name="T89" fmla="*/ 615 h 626"/>
                <a:gd name="T90" fmla="*/ 317 w 463"/>
                <a:gd name="T91" fmla="*/ 611 h 626"/>
                <a:gd name="T92" fmla="*/ 296 w 463"/>
                <a:gd name="T93" fmla="*/ 554 h 626"/>
                <a:gd name="T94" fmla="*/ 260 w 463"/>
                <a:gd name="T95" fmla="*/ 551 h 626"/>
                <a:gd name="T96" fmla="*/ 260 w 463"/>
                <a:gd name="T97" fmla="*/ 605 h 626"/>
                <a:gd name="T98" fmla="*/ 249 w 463"/>
                <a:gd name="T99" fmla="*/ 626 h 626"/>
                <a:gd name="T100" fmla="*/ 190 w 463"/>
                <a:gd name="T101" fmla="*/ 613 h 626"/>
                <a:gd name="T102" fmla="*/ 157 w 463"/>
                <a:gd name="T103" fmla="*/ 600 h 626"/>
                <a:gd name="T104" fmla="*/ 106 w 463"/>
                <a:gd name="T105" fmla="*/ 583 h 626"/>
                <a:gd name="T106" fmla="*/ 42 w 463"/>
                <a:gd name="T107" fmla="*/ 591 h 626"/>
                <a:gd name="T108" fmla="*/ 16 w 463"/>
                <a:gd name="T109" fmla="*/ 569 h 626"/>
                <a:gd name="T110" fmla="*/ 20 w 463"/>
                <a:gd name="T111" fmla="*/ 545 h 626"/>
                <a:gd name="T112" fmla="*/ 42 w 463"/>
                <a:gd name="T113" fmla="*/ 532 h 626"/>
                <a:gd name="T114" fmla="*/ 53 w 463"/>
                <a:gd name="T115" fmla="*/ 525 h 626"/>
                <a:gd name="T116" fmla="*/ 57 w 463"/>
                <a:gd name="T117" fmla="*/ 488 h 626"/>
                <a:gd name="T118" fmla="*/ 57 w 463"/>
                <a:gd name="T119" fmla="*/ 463 h 626"/>
                <a:gd name="T120" fmla="*/ 48 w 463"/>
                <a:gd name="T121" fmla="*/ 43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626">
                  <a:moveTo>
                    <a:pt x="48" y="430"/>
                  </a:moveTo>
                  <a:lnTo>
                    <a:pt x="68" y="413"/>
                  </a:lnTo>
                  <a:lnTo>
                    <a:pt x="71" y="382"/>
                  </a:lnTo>
                  <a:lnTo>
                    <a:pt x="66" y="336"/>
                  </a:lnTo>
                  <a:lnTo>
                    <a:pt x="66" y="314"/>
                  </a:lnTo>
                  <a:lnTo>
                    <a:pt x="88" y="313"/>
                  </a:lnTo>
                  <a:lnTo>
                    <a:pt x="106" y="318"/>
                  </a:lnTo>
                  <a:lnTo>
                    <a:pt x="126" y="327"/>
                  </a:lnTo>
                  <a:lnTo>
                    <a:pt x="132" y="344"/>
                  </a:lnTo>
                  <a:lnTo>
                    <a:pt x="132" y="349"/>
                  </a:lnTo>
                  <a:lnTo>
                    <a:pt x="135" y="358"/>
                  </a:lnTo>
                  <a:lnTo>
                    <a:pt x="152" y="373"/>
                  </a:lnTo>
                  <a:lnTo>
                    <a:pt x="159" y="378"/>
                  </a:lnTo>
                  <a:lnTo>
                    <a:pt x="174" y="378"/>
                  </a:lnTo>
                  <a:lnTo>
                    <a:pt x="185" y="368"/>
                  </a:lnTo>
                  <a:lnTo>
                    <a:pt x="223" y="360"/>
                  </a:lnTo>
                  <a:lnTo>
                    <a:pt x="229" y="355"/>
                  </a:lnTo>
                  <a:lnTo>
                    <a:pt x="234" y="340"/>
                  </a:lnTo>
                  <a:lnTo>
                    <a:pt x="260" y="333"/>
                  </a:lnTo>
                  <a:lnTo>
                    <a:pt x="260" y="324"/>
                  </a:lnTo>
                  <a:lnTo>
                    <a:pt x="232" y="300"/>
                  </a:lnTo>
                  <a:lnTo>
                    <a:pt x="220" y="298"/>
                  </a:lnTo>
                  <a:lnTo>
                    <a:pt x="190" y="267"/>
                  </a:lnTo>
                  <a:lnTo>
                    <a:pt x="185" y="256"/>
                  </a:lnTo>
                  <a:lnTo>
                    <a:pt x="174" y="247"/>
                  </a:lnTo>
                  <a:lnTo>
                    <a:pt x="148" y="241"/>
                  </a:lnTo>
                  <a:lnTo>
                    <a:pt x="143" y="217"/>
                  </a:lnTo>
                  <a:lnTo>
                    <a:pt x="161" y="144"/>
                  </a:lnTo>
                  <a:lnTo>
                    <a:pt x="156" y="131"/>
                  </a:lnTo>
                  <a:lnTo>
                    <a:pt x="170" y="109"/>
                  </a:lnTo>
                  <a:lnTo>
                    <a:pt x="187" y="89"/>
                  </a:lnTo>
                  <a:lnTo>
                    <a:pt x="194" y="89"/>
                  </a:lnTo>
                  <a:lnTo>
                    <a:pt x="209" y="71"/>
                  </a:lnTo>
                  <a:lnTo>
                    <a:pt x="214" y="55"/>
                  </a:lnTo>
                  <a:lnTo>
                    <a:pt x="207" y="33"/>
                  </a:lnTo>
                  <a:lnTo>
                    <a:pt x="216" y="18"/>
                  </a:lnTo>
                  <a:lnTo>
                    <a:pt x="218" y="2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45" y="12"/>
                  </a:lnTo>
                  <a:lnTo>
                    <a:pt x="245" y="36"/>
                  </a:lnTo>
                  <a:lnTo>
                    <a:pt x="278" y="62"/>
                  </a:lnTo>
                  <a:lnTo>
                    <a:pt x="276" y="80"/>
                  </a:lnTo>
                  <a:lnTo>
                    <a:pt x="267" y="88"/>
                  </a:lnTo>
                  <a:lnTo>
                    <a:pt x="258" y="84"/>
                  </a:lnTo>
                  <a:lnTo>
                    <a:pt x="253" y="88"/>
                  </a:lnTo>
                  <a:lnTo>
                    <a:pt x="249" y="91"/>
                  </a:lnTo>
                  <a:lnTo>
                    <a:pt x="253" y="115"/>
                  </a:lnTo>
                  <a:lnTo>
                    <a:pt x="249" y="130"/>
                  </a:lnTo>
                  <a:lnTo>
                    <a:pt x="253" y="141"/>
                  </a:lnTo>
                  <a:lnTo>
                    <a:pt x="275" y="152"/>
                  </a:lnTo>
                  <a:lnTo>
                    <a:pt x="282" y="152"/>
                  </a:lnTo>
                  <a:lnTo>
                    <a:pt x="284" y="153"/>
                  </a:lnTo>
                  <a:lnTo>
                    <a:pt x="298" y="126"/>
                  </a:lnTo>
                  <a:lnTo>
                    <a:pt x="322" y="126"/>
                  </a:lnTo>
                  <a:lnTo>
                    <a:pt x="339" y="137"/>
                  </a:lnTo>
                  <a:lnTo>
                    <a:pt x="359" y="139"/>
                  </a:lnTo>
                  <a:lnTo>
                    <a:pt x="366" y="144"/>
                  </a:lnTo>
                  <a:lnTo>
                    <a:pt x="364" y="159"/>
                  </a:lnTo>
                  <a:lnTo>
                    <a:pt x="346" y="199"/>
                  </a:lnTo>
                  <a:lnTo>
                    <a:pt x="320" y="256"/>
                  </a:lnTo>
                  <a:lnTo>
                    <a:pt x="320" y="278"/>
                  </a:lnTo>
                  <a:lnTo>
                    <a:pt x="328" y="300"/>
                  </a:lnTo>
                  <a:lnTo>
                    <a:pt x="337" y="309"/>
                  </a:lnTo>
                  <a:lnTo>
                    <a:pt x="361" y="309"/>
                  </a:lnTo>
                  <a:lnTo>
                    <a:pt x="364" y="313"/>
                  </a:lnTo>
                  <a:lnTo>
                    <a:pt x="368" y="318"/>
                  </a:lnTo>
                  <a:lnTo>
                    <a:pt x="388" y="313"/>
                  </a:lnTo>
                  <a:lnTo>
                    <a:pt x="392" y="313"/>
                  </a:lnTo>
                  <a:lnTo>
                    <a:pt x="392" y="333"/>
                  </a:lnTo>
                  <a:lnTo>
                    <a:pt x="388" y="340"/>
                  </a:lnTo>
                  <a:lnTo>
                    <a:pt x="388" y="346"/>
                  </a:lnTo>
                  <a:lnTo>
                    <a:pt x="370" y="347"/>
                  </a:lnTo>
                  <a:lnTo>
                    <a:pt x="364" y="362"/>
                  </a:lnTo>
                  <a:lnTo>
                    <a:pt x="364" y="400"/>
                  </a:lnTo>
                  <a:lnTo>
                    <a:pt x="353" y="426"/>
                  </a:lnTo>
                  <a:lnTo>
                    <a:pt x="353" y="441"/>
                  </a:lnTo>
                  <a:lnTo>
                    <a:pt x="361" y="457"/>
                  </a:lnTo>
                  <a:lnTo>
                    <a:pt x="390" y="474"/>
                  </a:lnTo>
                  <a:lnTo>
                    <a:pt x="406" y="488"/>
                  </a:lnTo>
                  <a:lnTo>
                    <a:pt x="414" y="486"/>
                  </a:lnTo>
                  <a:lnTo>
                    <a:pt x="445" y="477"/>
                  </a:lnTo>
                  <a:lnTo>
                    <a:pt x="463" y="496"/>
                  </a:lnTo>
                  <a:lnTo>
                    <a:pt x="463" y="512"/>
                  </a:lnTo>
                  <a:lnTo>
                    <a:pt x="401" y="589"/>
                  </a:lnTo>
                  <a:lnTo>
                    <a:pt x="388" y="569"/>
                  </a:lnTo>
                  <a:lnTo>
                    <a:pt x="372" y="565"/>
                  </a:lnTo>
                  <a:lnTo>
                    <a:pt x="339" y="587"/>
                  </a:lnTo>
                  <a:lnTo>
                    <a:pt x="339" y="593"/>
                  </a:lnTo>
                  <a:lnTo>
                    <a:pt x="328" y="615"/>
                  </a:lnTo>
                  <a:lnTo>
                    <a:pt x="320" y="615"/>
                  </a:lnTo>
                  <a:lnTo>
                    <a:pt x="317" y="611"/>
                  </a:lnTo>
                  <a:lnTo>
                    <a:pt x="296" y="574"/>
                  </a:lnTo>
                  <a:lnTo>
                    <a:pt x="296" y="554"/>
                  </a:lnTo>
                  <a:lnTo>
                    <a:pt x="293" y="547"/>
                  </a:lnTo>
                  <a:lnTo>
                    <a:pt x="260" y="551"/>
                  </a:lnTo>
                  <a:lnTo>
                    <a:pt x="245" y="574"/>
                  </a:lnTo>
                  <a:lnTo>
                    <a:pt x="260" y="605"/>
                  </a:lnTo>
                  <a:lnTo>
                    <a:pt x="258" y="626"/>
                  </a:lnTo>
                  <a:lnTo>
                    <a:pt x="249" y="626"/>
                  </a:lnTo>
                  <a:lnTo>
                    <a:pt x="231" y="613"/>
                  </a:lnTo>
                  <a:lnTo>
                    <a:pt x="190" y="613"/>
                  </a:lnTo>
                  <a:lnTo>
                    <a:pt x="179" y="611"/>
                  </a:lnTo>
                  <a:lnTo>
                    <a:pt x="157" y="600"/>
                  </a:lnTo>
                  <a:lnTo>
                    <a:pt x="137" y="583"/>
                  </a:lnTo>
                  <a:lnTo>
                    <a:pt x="106" y="583"/>
                  </a:lnTo>
                  <a:lnTo>
                    <a:pt x="44" y="589"/>
                  </a:lnTo>
                  <a:lnTo>
                    <a:pt x="42" y="591"/>
                  </a:lnTo>
                  <a:lnTo>
                    <a:pt x="24" y="591"/>
                  </a:lnTo>
                  <a:lnTo>
                    <a:pt x="16" y="569"/>
                  </a:lnTo>
                  <a:lnTo>
                    <a:pt x="0" y="556"/>
                  </a:lnTo>
                  <a:lnTo>
                    <a:pt x="20" y="545"/>
                  </a:lnTo>
                  <a:lnTo>
                    <a:pt x="35" y="532"/>
                  </a:lnTo>
                  <a:lnTo>
                    <a:pt x="42" y="532"/>
                  </a:lnTo>
                  <a:lnTo>
                    <a:pt x="46" y="525"/>
                  </a:lnTo>
                  <a:lnTo>
                    <a:pt x="53" y="525"/>
                  </a:lnTo>
                  <a:lnTo>
                    <a:pt x="53" y="497"/>
                  </a:lnTo>
                  <a:lnTo>
                    <a:pt x="57" y="488"/>
                  </a:lnTo>
                  <a:lnTo>
                    <a:pt x="60" y="468"/>
                  </a:lnTo>
                  <a:lnTo>
                    <a:pt x="57" y="463"/>
                  </a:lnTo>
                  <a:lnTo>
                    <a:pt x="51" y="457"/>
                  </a:lnTo>
                  <a:lnTo>
                    <a:pt x="48" y="43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248275" y="4935538"/>
              <a:ext cx="311150" cy="217487"/>
            </a:xfrm>
            <a:custGeom>
              <a:avLst/>
              <a:gdLst>
                <a:gd name="T0" fmla="*/ 13 w 196"/>
                <a:gd name="T1" fmla="*/ 11 h 137"/>
                <a:gd name="T2" fmla="*/ 22 w 196"/>
                <a:gd name="T3" fmla="*/ 20 h 137"/>
                <a:gd name="T4" fmla="*/ 38 w 196"/>
                <a:gd name="T5" fmla="*/ 30 h 137"/>
                <a:gd name="T6" fmla="*/ 55 w 196"/>
                <a:gd name="T7" fmla="*/ 26 h 137"/>
                <a:gd name="T8" fmla="*/ 60 w 196"/>
                <a:gd name="T9" fmla="*/ 20 h 137"/>
                <a:gd name="T10" fmla="*/ 66 w 196"/>
                <a:gd name="T11" fmla="*/ 20 h 137"/>
                <a:gd name="T12" fmla="*/ 84 w 196"/>
                <a:gd name="T13" fmla="*/ 0 h 137"/>
                <a:gd name="T14" fmla="*/ 110 w 196"/>
                <a:gd name="T15" fmla="*/ 6 h 137"/>
                <a:gd name="T16" fmla="*/ 121 w 196"/>
                <a:gd name="T17" fmla="*/ 15 h 137"/>
                <a:gd name="T18" fmla="*/ 126 w 196"/>
                <a:gd name="T19" fmla="*/ 26 h 137"/>
                <a:gd name="T20" fmla="*/ 156 w 196"/>
                <a:gd name="T21" fmla="*/ 57 h 137"/>
                <a:gd name="T22" fmla="*/ 168 w 196"/>
                <a:gd name="T23" fmla="*/ 59 h 137"/>
                <a:gd name="T24" fmla="*/ 196 w 196"/>
                <a:gd name="T25" fmla="*/ 83 h 137"/>
                <a:gd name="T26" fmla="*/ 196 w 196"/>
                <a:gd name="T27" fmla="*/ 92 h 137"/>
                <a:gd name="T28" fmla="*/ 170 w 196"/>
                <a:gd name="T29" fmla="*/ 99 h 137"/>
                <a:gd name="T30" fmla="*/ 165 w 196"/>
                <a:gd name="T31" fmla="*/ 114 h 137"/>
                <a:gd name="T32" fmla="*/ 159 w 196"/>
                <a:gd name="T33" fmla="*/ 119 h 137"/>
                <a:gd name="T34" fmla="*/ 121 w 196"/>
                <a:gd name="T35" fmla="*/ 127 h 137"/>
                <a:gd name="T36" fmla="*/ 110 w 196"/>
                <a:gd name="T37" fmla="*/ 137 h 137"/>
                <a:gd name="T38" fmla="*/ 95 w 196"/>
                <a:gd name="T39" fmla="*/ 137 h 137"/>
                <a:gd name="T40" fmla="*/ 88 w 196"/>
                <a:gd name="T41" fmla="*/ 132 h 137"/>
                <a:gd name="T42" fmla="*/ 71 w 196"/>
                <a:gd name="T43" fmla="*/ 117 h 137"/>
                <a:gd name="T44" fmla="*/ 68 w 196"/>
                <a:gd name="T45" fmla="*/ 108 h 137"/>
                <a:gd name="T46" fmla="*/ 68 w 196"/>
                <a:gd name="T47" fmla="*/ 103 h 137"/>
                <a:gd name="T48" fmla="*/ 62 w 196"/>
                <a:gd name="T49" fmla="*/ 84 h 137"/>
                <a:gd name="T50" fmla="*/ 42 w 196"/>
                <a:gd name="T51" fmla="*/ 77 h 137"/>
                <a:gd name="T52" fmla="*/ 24 w 196"/>
                <a:gd name="T53" fmla="*/ 72 h 137"/>
                <a:gd name="T54" fmla="*/ 0 w 196"/>
                <a:gd name="T55" fmla="*/ 73 h 137"/>
                <a:gd name="T56" fmla="*/ 2 w 196"/>
                <a:gd name="T57" fmla="*/ 37 h 137"/>
                <a:gd name="T58" fmla="*/ 13 w 196"/>
                <a:gd name="T5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137">
                  <a:moveTo>
                    <a:pt x="13" y="11"/>
                  </a:moveTo>
                  <a:lnTo>
                    <a:pt x="22" y="20"/>
                  </a:lnTo>
                  <a:lnTo>
                    <a:pt x="38" y="30"/>
                  </a:lnTo>
                  <a:lnTo>
                    <a:pt x="55" y="26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84" y="0"/>
                  </a:lnTo>
                  <a:lnTo>
                    <a:pt x="110" y="6"/>
                  </a:lnTo>
                  <a:lnTo>
                    <a:pt x="121" y="15"/>
                  </a:lnTo>
                  <a:lnTo>
                    <a:pt x="126" y="26"/>
                  </a:lnTo>
                  <a:lnTo>
                    <a:pt x="156" y="57"/>
                  </a:lnTo>
                  <a:lnTo>
                    <a:pt x="168" y="59"/>
                  </a:lnTo>
                  <a:lnTo>
                    <a:pt x="196" y="83"/>
                  </a:lnTo>
                  <a:lnTo>
                    <a:pt x="196" y="92"/>
                  </a:lnTo>
                  <a:lnTo>
                    <a:pt x="170" y="99"/>
                  </a:lnTo>
                  <a:lnTo>
                    <a:pt x="165" y="114"/>
                  </a:lnTo>
                  <a:lnTo>
                    <a:pt x="159" y="119"/>
                  </a:lnTo>
                  <a:lnTo>
                    <a:pt x="121" y="127"/>
                  </a:lnTo>
                  <a:lnTo>
                    <a:pt x="110" y="137"/>
                  </a:lnTo>
                  <a:lnTo>
                    <a:pt x="95" y="137"/>
                  </a:lnTo>
                  <a:lnTo>
                    <a:pt x="88" y="132"/>
                  </a:lnTo>
                  <a:lnTo>
                    <a:pt x="71" y="117"/>
                  </a:lnTo>
                  <a:lnTo>
                    <a:pt x="68" y="108"/>
                  </a:lnTo>
                  <a:lnTo>
                    <a:pt x="68" y="103"/>
                  </a:lnTo>
                  <a:lnTo>
                    <a:pt x="62" y="84"/>
                  </a:lnTo>
                  <a:lnTo>
                    <a:pt x="42" y="77"/>
                  </a:lnTo>
                  <a:lnTo>
                    <a:pt x="24" y="72"/>
                  </a:lnTo>
                  <a:lnTo>
                    <a:pt x="0" y="73"/>
                  </a:lnTo>
                  <a:lnTo>
                    <a:pt x="2" y="37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268913" y="4078288"/>
              <a:ext cx="1644650" cy="1671637"/>
            </a:xfrm>
            <a:custGeom>
              <a:avLst/>
              <a:gdLst>
                <a:gd name="T0" fmla="*/ 88 w 1036"/>
                <a:gd name="T1" fmla="*/ 39 h 1053"/>
                <a:gd name="T2" fmla="*/ 137 w 1036"/>
                <a:gd name="T3" fmla="*/ 0 h 1053"/>
                <a:gd name="T4" fmla="*/ 198 w 1036"/>
                <a:gd name="T5" fmla="*/ 90 h 1053"/>
                <a:gd name="T6" fmla="*/ 187 w 1036"/>
                <a:gd name="T7" fmla="*/ 116 h 1053"/>
                <a:gd name="T8" fmla="*/ 165 w 1036"/>
                <a:gd name="T9" fmla="*/ 110 h 1053"/>
                <a:gd name="T10" fmla="*/ 210 w 1036"/>
                <a:gd name="T11" fmla="*/ 176 h 1053"/>
                <a:gd name="T12" fmla="*/ 232 w 1036"/>
                <a:gd name="T13" fmla="*/ 235 h 1053"/>
                <a:gd name="T14" fmla="*/ 245 w 1036"/>
                <a:gd name="T15" fmla="*/ 279 h 1053"/>
                <a:gd name="T16" fmla="*/ 340 w 1036"/>
                <a:gd name="T17" fmla="*/ 397 h 1053"/>
                <a:gd name="T18" fmla="*/ 349 w 1036"/>
                <a:gd name="T19" fmla="*/ 405 h 1053"/>
                <a:gd name="T20" fmla="*/ 390 w 1036"/>
                <a:gd name="T21" fmla="*/ 462 h 1053"/>
                <a:gd name="T22" fmla="*/ 423 w 1036"/>
                <a:gd name="T23" fmla="*/ 531 h 1053"/>
                <a:gd name="T24" fmla="*/ 498 w 1036"/>
                <a:gd name="T25" fmla="*/ 643 h 1053"/>
                <a:gd name="T26" fmla="*/ 571 w 1036"/>
                <a:gd name="T27" fmla="*/ 731 h 1053"/>
                <a:gd name="T28" fmla="*/ 602 w 1036"/>
                <a:gd name="T29" fmla="*/ 751 h 1053"/>
                <a:gd name="T30" fmla="*/ 615 w 1036"/>
                <a:gd name="T31" fmla="*/ 725 h 1053"/>
                <a:gd name="T32" fmla="*/ 761 w 1036"/>
                <a:gd name="T33" fmla="*/ 747 h 1053"/>
                <a:gd name="T34" fmla="*/ 836 w 1036"/>
                <a:gd name="T35" fmla="*/ 817 h 1053"/>
                <a:gd name="T36" fmla="*/ 908 w 1036"/>
                <a:gd name="T37" fmla="*/ 844 h 1053"/>
                <a:gd name="T38" fmla="*/ 1016 w 1036"/>
                <a:gd name="T39" fmla="*/ 952 h 1053"/>
                <a:gd name="T40" fmla="*/ 1001 w 1036"/>
                <a:gd name="T41" fmla="*/ 1029 h 1053"/>
                <a:gd name="T42" fmla="*/ 856 w 1036"/>
                <a:gd name="T43" fmla="*/ 1043 h 1053"/>
                <a:gd name="T44" fmla="*/ 770 w 1036"/>
                <a:gd name="T45" fmla="*/ 1042 h 1053"/>
                <a:gd name="T46" fmla="*/ 712 w 1036"/>
                <a:gd name="T47" fmla="*/ 998 h 1053"/>
                <a:gd name="T48" fmla="*/ 664 w 1036"/>
                <a:gd name="T49" fmla="*/ 954 h 1053"/>
                <a:gd name="T50" fmla="*/ 593 w 1036"/>
                <a:gd name="T51" fmla="*/ 985 h 1053"/>
                <a:gd name="T52" fmla="*/ 576 w 1036"/>
                <a:gd name="T53" fmla="*/ 926 h 1053"/>
                <a:gd name="T54" fmla="*/ 571 w 1036"/>
                <a:gd name="T55" fmla="*/ 871 h 1053"/>
                <a:gd name="T56" fmla="*/ 490 w 1036"/>
                <a:gd name="T57" fmla="*/ 844 h 1053"/>
                <a:gd name="T58" fmla="*/ 404 w 1036"/>
                <a:gd name="T59" fmla="*/ 771 h 1053"/>
                <a:gd name="T60" fmla="*/ 337 w 1036"/>
                <a:gd name="T61" fmla="*/ 785 h 1053"/>
                <a:gd name="T62" fmla="*/ 284 w 1036"/>
                <a:gd name="T63" fmla="*/ 756 h 1053"/>
                <a:gd name="T64" fmla="*/ 287 w 1036"/>
                <a:gd name="T65" fmla="*/ 699 h 1053"/>
                <a:gd name="T66" fmla="*/ 311 w 1036"/>
                <a:gd name="T67" fmla="*/ 645 h 1053"/>
                <a:gd name="T68" fmla="*/ 315 w 1036"/>
                <a:gd name="T69" fmla="*/ 612 h 1053"/>
                <a:gd name="T70" fmla="*/ 287 w 1036"/>
                <a:gd name="T71" fmla="*/ 612 h 1053"/>
                <a:gd name="T72" fmla="*/ 251 w 1036"/>
                <a:gd name="T73" fmla="*/ 599 h 1053"/>
                <a:gd name="T74" fmla="*/ 269 w 1036"/>
                <a:gd name="T75" fmla="*/ 498 h 1053"/>
                <a:gd name="T76" fmla="*/ 282 w 1036"/>
                <a:gd name="T77" fmla="*/ 436 h 1053"/>
                <a:gd name="T78" fmla="*/ 221 w 1036"/>
                <a:gd name="T79" fmla="*/ 425 h 1053"/>
                <a:gd name="T80" fmla="*/ 198 w 1036"/>
                <a:gd name="T81" fmla="*/ 451 h 1053"/>
                <a:gd name="T82" fmla="*/ 176 w 1036"/>
                <a:gd name="T83" fmla="*/ 414 h 1053"/>
                <a:gd name="T84" fmla="*/ 181 w 1036"/>
                <a:gd name="T85" fmla="*/ 383 h 1053"/>
                <a:gd name="T86" fmla="*/ 201 w 1036"/>
                <a:gd name="T87" fmla="*/ 361 h 1053"/>
                <a:gd name="T88" fmla="*/ 157 w 1036"/>
                <a:gd name="T89" fmla="*/ 299 h 1053"/>
                <a:gd name="T90" fmla="*/ 139 w 1036"/>
                <a:gd name="T91" fmla="*/ 317 h 1053"/>
                <a:gd name="T92" fmla="*/ 102 w 1036"/>
                <a:gd name="T93" fmla="*/ 339 h 1053"/>
                <a:gd name="T94" fmla="*/ 38 w 1036"/>
                <a:gd name="T95" fmla="*/ 370 h 1053"/>
                <a:gd name="T96" fmla="*/ 75 w 1036"/>
                <a:gd name="T97" fmla="*/ 255 h 1053"/>
                <a:gd name="T98" fmla="*/ 16 w 1036"/>
                <a:gd name="T99" fmla="*/ 136 h 1053"/>
                <a:gd name="T100" fmla="*/ 33 w 1036"/>
                <a:gd name="T101" fmla="*/ 17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6" h="1053">
                  <a:moveTo>
                    <a:pt x="33" y="17"/>
                  </a:moveTo>
                  <a:lnTo>
                    <a:pt x="64" y="39"/>
                  </a:lnTo>
                  <a:lnTo>
                    <a:pt x="88" y="39"/>
                  </a:lnTo>
                  <a:lnTo>
                    <a:pt x="88" y="35"/>
                  </a:lnTo>
                  <a:lnTo>
                    <a:pt x="108" y="11"/>
                  </a:lnTo>
                  <a:lnTo>
                    <a:pt x="137" y="0"/>
                  </a:lnTo>
                  <a:lnTo>
                    <a:pt x="152" y="30"/>
                  </a:lnTo>
                  <a:lnTo>
                    <a:pt x="181" y="74"/>
                  </a:lnTo>
                  <a:lnTo>
                    <a:pt x="198" y="90"/>
                  </a:lnTo>
                  <a:lnTo>
                    <a:pt x="218" y="118"/>
                  </a:lnTo>
                  <a:lnTo>
                    <a:pt x="221" y="141"/>
                  </a:lnTo>
                  <a:lnTo>
                    <a:pt x="187" y="116"/>
                  </a:lnTo>
                  <a:lnTo>
                    <a:pt x="174" y="107"/>
                  </a:lnTo>
                  <a:lnTo>
                    <a:pt x="166" y="107"/>
                  </a:lnTo>
                  <a:lnTo>
                    <a:pt x="165" y="110"/>
                  </a:lnTo>
                  <a:lnTo>
                    <a:pt x="172" y="130"/>
                  </a:lnTo>
                  <a:lnTo>
                    <a:pt x="198" y="171"/>
                  </a:lnTo>
                  <a:lnTo>
                    <a:pt x="210" y="176"/>
                  </a:lnTo>
                  <a:lnTo>
                    <a:pt x="218" y="191"/>
                  </a:lnTo>
                  <a:lnTo>
                    <a:pt x="225" y="229"/>
                  </a:lnTo>
                  <a:lnTo>
                    <a:pt x="232" y="235"/>
                  </a:lnTo>
                  <a:lnTo>
                    <a:pt x="232" y="240"/>
                  </a:lnTo>
                  <a:lnTo>
                    <a:pt x="243" y="251"/>
                  </a:lnTo>
                  <a:lnTo>
                    <a:pt x="245" y="279"/>
                  </a:lnTo>
                  <a:lnTo>
                    <a:pt x="287" y="328"/>
                  </a:lnTo>
                  <a:lnTo>
                    <a:pt x="340" y="390"/>
                  </a:lnTo>
                  <a:lnTo>
                    <a:pt x="340" y="397"/>
                  </a:lnTo>
                  <a:lnTo>
                    <a:pt x="344" y="397"/>
                  </a:lnTo>
                  <a:lnTo>
                    <a:pt x="348" y="397"/>
                  </a:lnTo>
                  <a:lnTo>
                    <a:pt x="349" y="405"/>
                  </a:lnTo>
                  <a:lnTo>
                    <a:pt x="370" y="436"/>
                  </a:lnTo>
                  <a:lnTo>
                    <a:pt x="390" y="454"/>
                  </a:lnTo>
                  <a:lnTo>
                    <a:pt x="390" y="462"/>
                  </a:lnTo>
                  <a:lnTo>
                    <a:pt x="395" y="465"/>
                  </a:lnTo>
                  <a:lnTo>
                    <a:pt x="423" y="522"/>
                  </a:lnTo>
                  <a:lnTo>
                    <a:pt x="423" y="531"/>
                  </a:lnTo>
                  <a:lnTo>
                    <a:pt x="467" y="608"/>
                  </a:lnTo>
                  <a:lnTo>
                    <a:pt x="476" y="623"/>
                  </a:lnTo>
                  <a:lnTo>
                    <a:pt x="498" y="643"/>
                  </a:lnTo>
                  <a:lnTo>
                    <a:pt x="521" y="659"/>
                  </a:lnTo>
                  <a:lnTo>
                    <a:pt x="564" y="703"/>
                  </a:lnTo>
                  <a:lnTo>
                    <a:pt x="571" y="731"/>
                  </a:lnTo>
                  <a:lnTo>
                    <a:pt x="578" y="745"/>
                  </a:lnTo>
                  <a:lnTo>
                    <a:pt x="587" y="747"/>
                  </a:lnTo>
                  <a:lnTo>
                    <a:pt x="602" y="751"/>
                  </a:lnTo>
                  <a:lnTo>
                    <a:pt x="608" y="747"/>
                  </a:lnTo>
                  <a:lnTo>
                    <a:pt x="613" y="740"/>
                  </a:lnTo>
                  <a:lnTo>
                    <a:pt x="615" y="725"/>
                  </a:lnTo>
                  <a:lnTo>
                    <a:pt x="668" y="734"/>
                  </a:lnTo>
                  <a:lnTo>
                    <a:pt x="706" y="745"/>
                  </a:lnTo>
                  <a:lnTo>
                    <a:pt x="761" y="747"/>
                  </a:lnTo>
                  <a:lnTo>
                    <a:pt x="769" y="747"/>
                  </a:lnTo>
                  <a:lnTo>
                    <a:pt x="814" y="800"/>
                  </a:lnTo>
                  <a:lnTo>
                    <a:pt x="836" y="817"/>
                  </a:lnTo>
                  <a:lnTo>
                    <a:pt x="842" y="831"/>
                  </a:lnTo>
                  <a:lnTo>
                    <a:pt x="853" y="844"/>
                  </a:lnTo>
                  <a:lnTo>
                    <a:pt x="908" y="844"/>
                  </a:lnTo>
                  <a:lnTo>
                    <a:pt x="928" y="871"/>
                  </a:lnTo>
                  <a:lnTo>
                    <a:pt x="979" y="926"/>
                  </a:lnTo>
                  <a:lnTo>
                    <a:pt x="1016" y="952"/>
                  </a:lnTo>
                  <a:lnTo>
                    <a:pt x="1034" y="974"/>
                  </a:lnTo>
                  <a:lnTo>
                    <a:pt x="1036" y="1003"/>
                  </a:lnTo>
                  <a:lnTo>
                    <a:pt x="1001" y="1029"/>
                  </a:lnTo>
                  <a:lnTo>
                    <a:pt x="985" y="1038"/>
                  </a:lnTo>
                  <a:lnTo>
                    <a:pt x="968" y="1040"/>
                  </a:lnTo>
                  <a:lnTo>
                    <a:pt x="856" y="1043"/>
                  </a:lnTo>
                  <a:lnTo>
                    <a:pt x="822" y="1053"/>
                  </a:lnTo>
                  <a:lnTo>
                    <a:pt x="780" y="1053"/>
                  </a:lnTo>
                  <a:lnTo>
                    <a:pt x="770" y="1042"/>
                  </a:lnTo>
                  <a:lnTo>
                    <a:pt x="765" y="1031"/>
                  </a:lnTo>
                  <a:lnTo>
                    <a:pt x="745" y="1023"/>
                  </a:lnTo>
                  <a:lnTo>
                    <a:pt x="712" y="998"/>
                  </a:lnTo>
                  <a:lnTo>
                    <a:pt x="695" y="952"/>
                  </a:lnTo>
                  <a:lnTo>
                    <a:pt x="690" y="948"/>
                  </a:lnTo>
                  <a:lnTo>
                    <a:pt x="664" y="954"/>
                  </a:lnTo>
                  <a:lnTo>
                    <a:pt x="662" y="961"/>
                  </a:lnTo>
                  <a:lnTo>
                    <a:pt x="626" y="981"/>
                  </a:lnTo>
                  <a:lnTo>
                    <a:pt x="593" y="985"/>
                  </a:lnTo>
                  <a:lnTo>
                    <a:pt x="587" y="981"/>
                  </a:lnTo>
                  <a:lnTo>
                    <a:pt x="576" y="959"/>
                  </a:lnTo>
                  <a:lnTo>
                    <a:pt x="576" y="926"/>
                  </a:lnTo>
                  <a:lnTo>
                    <a:pt x="582" y="923"/>
                  </a:lnTo>
                  <a:lnTo>
                    <a:pt x="586" y="892"/>
                  </a:lnTo>
                  <a:lnTo>
                    <a:pt x="571" y="871"/>
                  </a:lnTo>
                  <a:lnTo>
                    <a:pt x="556" y="859"/>
                  </a:lnTo>
                  <a:lnTo>
                    <a:pt x="512" y="855"/>
                  </a:lnTo>
                  <a:lnTo>
                    <a:pt x="490" y="844"/>
                  </a:lnTo>
                  <a:lnTo>
                    <a:pt x="450" y="817"/>
                  </a:lnTo>
                  <a:lnTo>
                    <a:pt x="446" y="807"/>
                  </a:lnTo>
                  <a:lnTo>
                    <a:pt x="404" y="771"/>
                  </a:lnTo>
                  <a:lnTo>
                    <a:pt x="386" y="795"/>
                  </a:lnTo>
                  <a:lnTo>
                    <a:pt x="368" y="776"/>
                  </a:lnTo>
                  <a:lnTo>
                    <a:pt x="337" y="785"/>
                  </a:lnTo>
                  <a:lnTo>
                    <a:pt x="329" y="787"/>
                  </a:lnTo>
                  <a:lnTo>
                    <a:pt x="313" y="773"/>
                  </a:lnTo>
                  <a:lnTo>
                    <a:pt x="284" y="756"/>
                  </a:lnTo>
                  <a:lnTo>
                    <a:pt x="276" y="740"/>
                  </a:lnTo>
                  <a:lnTo>
                    <a:pt x="276" y="725"/>
                  </a:lnTo>
                  <a:lnTo>
                    <a:pt x="287" y="699"/>
                  </a:lnTo>
                  <a:lnTo>
                    <a:pt x="287" y="661"/>
                  </a:lnTo>
                  <a:lnTo>
                    <a:pt x="293" y="646"/>
                  </a:lnTo>
                  <a:lnTo>
                    <a:pt x="311" y="645"/>
                  </a:lnTo>
                  <a:lnTo>
                    <a:pt x="311" y="639"/>
                  </a:lnTo>
                  <a:lnTo>
                    <a:pt x="315" y="632"/>
                  </a:lnTo>
                  <a:lnTo>
                    <a:pt x="315" y="612"/>
                  </a:lnTo>
                  <a:lnTo>
                    <a:pt x="311" y="612"/>
                  </a:lnTo>
                  <a:lnTo>
                    <a:pt x="291" y="617"/>
                  </a:lnTo>
                  <a:lnTo>
                    <a:pt x="287" y="612"/>
                  </a:lnTo>
                  <a:lnTo>
                    <a:pt x="284" y="608"/>
                  </a:lnTo>
                  <a:lnTo>
                    <a:pt x="260" y="608"/>
                  </a:lnTo>
                  <a:lnTo>
                    <a:pt x="251" y="599"/>
                  </a:lnTo>
                  <a:lnTo>
                    <a:pt x="243" y="577"/>
                  </a:lnTo>
                  <a:lnTo>
                    <a:pt x="243" y="555"/>
                  </a:lnTo>
                  <a:lnTo>
                    <a:pt x="269" y="498"/>
                  </a:lnTo>
                  <a:lnTo>
                    <a:pt x="287" y="458"/>
                  </a:lnTo>
                  <a:lnTo>
                    <a:pt x="289" y="443"/>
                  </a:lnTo>
                  <a:lnTo>
                    <a:pt x="282" y="436"/>
                  </a:lnTo>
                  <a:lnTo>
                    <a:pt x="262" y="436"/>
                  </a:lnTo>
                  <a:lnTo>
                    <a:pt x="245" y="425"/>
                  </a:lnTo>
                  <a:lnTo>
                    <a:pt x="221" y="425"/>
                  </a:lnTo>
                  <a:lnTo>
                    <a:pt x="207" y="452"/>
                  </a:lnTo>
                  <a:lnTo>
                    <a:pt x="205" y="451"/>
                  </a:lnTo>
                  <a:lnTo>
                    <a:pt x="198" y="451"/>
                  </a:lnTo>
                  <a:lnTo>
                    <a:pt x="176" y="440"/>
                  </a:lnTo>
                  <a:lnTo>
                    <a:pt x="172" y="429"/>
                  </a:lnTo>
                  <a:lnTo>
                    <a:pt x="176" y="414"/>
                  </a:lnTo>
                  <a:lnTo>
                    <a:pt x="172" y="390"/>
                  </a:lnTo>
                  <a:lnTo>
                    <a:pt x="176" y="387"/>
                  </a:lnTo>
                  <a:lnTo>
                    <a:pt x="181" y="383"/>
                  </a:lnTo>
                  <a:lnTo>
                    <a:pt x="190" y="387"/>
                  </a:lnTo>
                  <a:lnTo>
                    <a:pt x="199" y="379"/>
                  </a:lnTo>
                  <a:lnTo>
                    <a:pt x="201" y="361"/>
                  </a:lnTo>
                  <a:lnTo>
                    <a:pt x="168" y="335"/>
                  </a:lnTo>
                  <a:lnTo>
                    <a:pt x="168" y="311"/>
                  </a:lnTo>
                  <a:lnTo>
                    <a:pt x="157" y="299"/>
                  </a:lnTo>
                  <a:lnTo>
                    <a:pt x="152" y="299"/>
                  </a:lnTo>
                  <a:lnTo>
                    <a:pt x="141" y="301"/>
                  </a:lnTo>
                  <a:lnTo>
                    <a:pt x="139" y="317"/>
                  </a:lnTo>
                  <a:lnTo>
                    <a:pt x="130" y="332"/>
                  </a:lnTo>
                  <a:lnTo>
                    <a:pt x="104" y="328"/>
                  </a:lnTo>
                  <a:lnTo>
                    <a:pt x="102" y="339"/>
                  </a:lnTo>
                  <a:lnTo>
                    <a:pt x="79" y="368"/>
                  </a:lnTo>
                  <a:lnTo>
                    <a:pt x="53" y="381"/>
                  </a:lnTo>
                  <a:lnTo>
                    <a:pt x="38" y="370"/>
                  </a:lnTo>
                  <a:lnTo>
                    <a:pt x="36" y="333"/>
                  </a:lnTo>
                  <a:lnTo>
                    <a:pt x="75" y="291"/>
                  </a:lnTo>
                  <a:lnTo>
                    <a:pt x="75" y="255"/>
                  </a:lnTo>
                  <a:lnTo>
                    <a:pt x="53" y="218"/>
                  </a:lnTo>
                  <a:lnTo>
                    <a:pt x="36" y="193"/>
                  </a:lnTo>
                  <a:lnTo>
                    <a:pt x="16" y="136"/>
                  </a:lnTo>
                  <a:lnTo>
                    <a:pt x="0" y="77"/>
                  </a:lnTo>
                  <a:lnTo>
                    <a:pt x="22" y="24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6710363" y="5173663"/>
              <a:ext cx="1054100" cy="461962"/>
            </a:xfrm>
            <a:custGeom>
              <a:avLst/>
              <a:gdLst>
                <a:gd name="T0" fmla="*/ 31 w 664"/>
                <a:gd name="T1" fmla="*/ 123 h 291"/>
                <a:gd name="T2" fmla="*/ 53 w 664"/>
                <a:gd name="T3" fmla="*/ 123 h 291"/>
                <a:gd name="T4" fmla="*/ 58 w 664"/>
                <a:gd name="T5" fmla="*/ 132 h 291"/>
                <a:gd name="T6" fmla="*/ 75 w 664"/>
                <a:gd name="T7" fmla="*/ 123 h 291"/>
                <a:gd name="T8" fmla="*/ 120 w 664"/>
                <a:gd name="T9" fmla="*/ 88 h 291"/>
                <a:gd name="T10" fmla="*/ 166 w 664"/>
                <a:gd name="T11" fmla="*/ 84 h 291"/>
                <a:gd name="T12" fmla="*/ 205 w 664"/>
                <a:gd name="T13" fmla="*/ 77 h 291"/>
                <a:gd name="T14" fmla="*/ 254 w 664"/>
                <a:gd name="T15" fmla="*/ 57 h 291"/>
                <a:gd name="T16" fmla="*/ 263 w 664"/>
                <a:gd name="T17" fmla="*/ 55 h 291"/>
                <a:gd name="T18" fmla="*/ 300 w 664"/>
                <a:gd name="T19" fmla="*/ 19 h 291"/>
                <a:gd name="T20" fmla="*/ 336 w 664"/>
                <a:gd name="T21" fmla="*/ 0 h 291"/>
                <a:gd name="T22" fmla="*/ 353 w 664"/>
                <a:gd name="T23" fmla="*/ 37 h 291"/>
                <a:gd name="T24" fmla="*/ 377 w 664"/>
                <a:gd name="T25" fmla="*/ 44 h 291"/>
                <a:gd name="T26" fmla="*/ 388 w 664"/>
                <a:gd name="T27" fmla="*/ 63 h 291"/>
                <a:gd name="T28" fmla="*/ 395 w 664"/>
                <a:gd name="T29" fmla="*/ 88 h 291"/>
                <a:gd name="T30" fmla="*/ 417 w 664"/>
                <a:gd name="T31" fmla="*/ 106 h 291"/>
                <a:gd name="T32" fmla="*/ 433 w 664"/>
                <a:gd name="T33" fmla="*/ 110 h 291"/>
                <a:gd name="T34" fmla="*/ 466 w 664"/>
                <a:gd name="T35" fmla="*/ 134 h 291"/>
                <a:gd name="T36" fmla="*/ 494 w 664"/>
                <a:gd name="T37" fmla="*/ 139 h 291"/>
                <a:gd name="T38" fmla="*/ 510 w 664"/>
                <a:gd name="T39" fmla="*/ 152 h 291"/>
                <a:gd name="T40" fmla="*/ 585 w 664"/>
                <a:gd name="T41" fmla="*/ 143 h 291"/>
                <a:gd name="T42" fmla="*/ 613 w 664"/>
                <a:gd name="T43" fmla="*/ 139 h 291"/>
                <a:gd name="T44" fmla="*/ 651 w 664"/>
                <a:gd name="T45" fmla="*/ 143 h 291"/>
                <a:gd name="T46" fmla="*/ 655 w 664"/>
                <a:gd name="T47" fmla="*/ 143 h 291"/>
                <a:gd name="T48" fmla="*/ 664 w 664"/>
                <a:gd name="T49" fmla="*/ 158 h 291"/>
                <a:gd name="T50" fmla="*/ 664 w 664"/>
                <a:gd name="T51" fmla="*/ 284 h 291"/>
                <a:gd name="T52" fmla="*/ 606 w 664"/>
                <a:gd name="T53" fmla="*/ 286 h 291"/>
                <a:gd name="T54" fmla="*/ 595 w 664"/>
                <a:gd name="T55" fmla="*/ 291 h 291"/>
                <a:gd name="T56" fmla="*/ 585 w 664"/>
                <a:gd name="T57" fmla="*/ 286 h 291"/>
                <a:gd name="T58" fmla="*/ 556 w 664"/>
                <a:gd name="T59" fmla="*/ 256 h 291"/>
                <a:gd name="T60" fmla="*/ 529 w 664"/>
                <a:gd name="T61" fmla="*/ 253 h 291"/>
                <a:gd name="T62" fmla="*/ 510 w 664"/>
                <a:gd name="T63" fmla="*/ 222 h 291"/>
                <a:gd name="T64" fmla="*/ 492 w 664"/>
                <a:gd name="T65" fmla="*/ 200 h 291"/>
                <a:gd name="T66" fmla="*/ 457 w 664"/>
                <a:gd name="T67" fmla="*/ 178 h 291"/>
                <a:gd name="T68" fmla="*/ 452 w 664"/>
                <a:gd name="T69" fmla="*/ 172 h 291"/>
                <a:gd name="T70" fmla="*/ 395 w 664"/>
                <a:gd name="T71" fmla="*/ 183 h 291"/>
                <a:gd name="T72" fmla="*/ 347 w 664"/>
                <a:gd name="T73" fmla="*/ 240 h 291"/>
                <a:gd name="T74" fmla="*/ 333 w 664"/>
                <a:gd name="T75" fmla="*/ 264 h 291"/>
                <a:gd name="T76" fmla="*/ 311 w 664"/>
                <a:gd name="T77" fmla="*/ 286 h 291"/>
                <a:gd name="T78" fmla="*/ 304 w 664"/>
                <a:gd name="T79" fmla="*/ 286 h 291"/>
                <a:gd name="T80" fmla="*/ 293 w 664"/>
                <a:gd name="T81" fmla="*/ 275 h 291"/>
                <a:gd name="T82" fmla="*/ 287 w 664"/>
                <a:gd name="T83" fmla="*/ 269 h 291"/>
                <a:gd name="T84" fmla="*/ 249 w 664"/>
                <a:gd name="T85" fmla="*/ 262 h 291"/>
                <a:gd name="T86" fmla="*/ 228 w 664"/>
                <a:gd name="T87" fmla="*/ 224 h 291"/>
                <a:gd name="T88" fmla="*/ 230 w 664"/>
                <a:gd name="T89" fmla="*/ 200 h 291"/>
                <a:gd name="T90" fmla="*/ 230 w 664"/>
                <a:gd name="T91" fmla="*/ 196 h 291"/>
                <a:gd name="T92" fmla="*/ 228 w 664"/>
                <a:gd name="T93" fmla="*/ 189 h 291"/>
                <a:gd name="T94" fmla="*/ 221 w 664"/>
                <a:gd name="T95" fmla="*/ 183 h 291"/>
                <a:gd name="T96" fmla="*/ 188 w 664"/>
                <a:gd name="T97" fmla="*/ 176 h 291"/>
                <a:gd name="T98" fmla="*/ 170 w 664"/>
                <a:gd name="T99" fmla="*/ 185 h 291"/>
                <a:gd name="T100" fmla="*/ 166 w 664"/>
                <a:gd name="T101" fmla="*/ 191 h 291"/>
                <a:gd name="T102" fmla="*/ 170 w 664"/>
                <a:gd name="T103" fmla="*/ 242 h 291"/>
                <a:gd name="T104" fmla="*/ 148 w 664"/>
                <a:gd name="T105" fmla="*/ 275 h 291"/>
                <a:gd name="T106" fmla="*/ 126 w 664"/>
                <a:gd name="T107" fmla="*/ 284 h 291"/>
                <a:gd name="T108" fmla="*/ 108 w 664"/>
                <a:gd name="T109" fmla="*/ 262 h 291"/>
                <a:gd name="T110" fmla="*/ 71 w 664"/>
                <a:gd name="T111" fmla="*/ 236 h 291"/>
                <a:gd name="T112" fmla="*/ 20 w 664"/>
                <a:gd name="T113" fmla="*/ 181 h 291"/>
                <a:gd name="T114" fmla="*/ 0 w 664"/>
                <a:gd name="T115" fmla="*/ 154 h 291"/>
                <a:gd name="T116" fmla="*/ 31 w 664"/>
                <a:gd name="T117" fmla="*/ 12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4" h="291">
                  <a:moveTo>
                    <a:pt x="31" y="123"/>
                  </a:moveTo>
                  <a:lnTo>
                    <a:pt x="53" y="123"/>
                  </a:lnTo>
                  <a:lnTo>
                    <a:pt x="58" y="132"/>
                  </a:lnTo>
                  <a:lnTo>
                    <a:pt x="75" y="123"/>
                  </a:lnTo>
                  <a:lnTo>
                    <a:pt x="120" y="88"/>
                  </a:lnTo>
                  <a:lnTo>
                    <a:pt x="166" y="84"/>
                  </a:lnTo>
                  <a:lnTo>
                    <a:pt x="205" y="77"/>
                  </a:lnTo>
                  <a:lnTo>
                    <a:pt x="254" y="57"/>
                  </a:lnTo>
                  <a:lnTo>
                    <a:pt x="263" y="55"/>
                  </a:lnTo>
                  <a:lnTo>
                    <a:pt x="300" y="19"/>
                  </a:lnTo>
                  <a:lnTo>
                    <a:pt x="336" y="0"/>
                  </a:lnTo>
                  <a:lnTo>
                    <a:pt x="353" y="37"/>
                  </a:lnTo>
                  <a:lnTo>
                    <a:pt x="377" y="44"/>
                  </a:lnTo>
                  <a:lnTo>
                    <a:pt x="388" y="63"/>
                  </a:lnTo>
                  <a:lnTo>
                    <a:pt x="395" y="88"/>
                  </a:lnTo>
                  <a:lnTo>
                    <a:pt x="417" y="106"/>
                  </a:lnTo>
                  <a:lnTo>
                    <a:pt x="433" y="110"/>
                  </a:lnTo>
                  <a:lnTo>
                    <a:pt x="466" y="134"/>
                  </a:lnTo>
                  <a:lnTo>
                    <a:pt x="494" y="139"/>
                  </a:lnTo>
                  <a:lnTo>
                    <a:pt x="510" y="152"/>
                  </a:lnTo>
                  <a:lnTo>
                    <a:pt x="585" y="143"/>
                  </a:lnTo>
                  <a:lnTo>
                    <a:pt x="613" y="139"/>
                  </a:lnTo>
                  <a:lnTo>
                    <a:pt x="651" y="143"/>
                  </a:lnTo>
                  <a:lnTo>
                    <a:pt x="655" y="143"/>
                  </a:lnTo>
                  <a:lnTo>
                    <a:pt x="664" y="158"/>
                  </a:lnTo>
                  <a:lnTo>
                    <a:pt x="664" y="284"/>
                  </a:lnTo>
                  <a:lnTo>
                    <a:pt x="606" y="286"/>
                  </a:lnTo>
                  <a:lnTo>
                    <a:pt x="595" y="291"/>
                  </a:lnTo>
                  <a:lnTo>
                    <a:pt x="585" y="286"/>
                  </a:lnTo>
                  <a:lnTo>
                    <a:pt x="556" y="256"/>
                  </a:lnTo>
                  <a:lnTo>
                    <a:pt x="529" y="253"/>
                  </a:lnTo>
                  <a:lnTo>
                    <a:pt x="510" y="222"/>
                  </a:lnTo>
                  <a:lnTo>
                    <a:pt x="492" y="200"/>
                  </a:lnTo>
                  <a:lnTo>
                    <a:pt x="457" y="178"/>
                  </a:lnTo>
                  <a:lnTo>
                    <a:pt x="452" y="172"/>
                  </a:lnTo>
                  <a:lnTo>
                    <a:pt x="395" y="183"/>
                  </a:lnTo>
                  <a:lnTo>
                    <a:pt x="347" y="240"/>
                  </a:lnTo>
                  <a:lnTo>
                    <a:pt x="333" y="264"/>
                  </a:lnTo>
                  <a:lnTo>
                    <a:pt x="311" y="286"/>
                  </a:lnTo>
                  <a:lnTo>
                    <a:pt x="304" y="286"/>
                  </a:lnTo>
                  <a:lnTo>
                    <a:pt x="293" y="275"/>
                  </a:lnTo>
                  <a:lnTo>
                    <a:pt x="287" y="269"/>
                  </a:lnTo>
                  <a:lnTo>
                    <a:pt x="249" y="262"/>
                  </a:lnTo>
                  <a:lnTo>
                    <a:pt x="228" y="224"/>
                  </a:lnTo>
                  <a:lnTo>
                    <a:pt x="230" y="200"/>
                  </a:lnTo>
                  <a:lnTo>
                    <a:pt x="230" y="196"/>
                  </a:lnTo>
                  <a:lnTo>
                    <a:pt x="228" y="189"/>
                  </a:lnTo>
                  <a:lnTo>
                    <a:pt x="221" y="183"/>
                  </a:lnTo>
                  <a:lnTo>
                    <a:pt x="188" y="176"/>
                  </a:lnTo>
                  <a:lnTo>
                    <a:pt x="170" y="185"/>
                  </a:lnTo>
                  <a:lnTo>
                    <a:pt x="166" y="191"/>
                  </a:lnTo>
                  <a:lnTo>
                    <a:pt x="170" y="242"/>
                  </a:lnTo>
                  <a:lnTo>
                    <a:pt x="148" y="275"/>
                  </a:lnTo>
                  <a:lnTo>
                    <a:pt x="126" y="284"/>
                  </a:lnTo>
                  <a:lnTo>
                    <a:pt x="108" y="262"/>
                  </a:lnTo>
                  <a:lnTo>
                    <a:pt x="71" y="236"/>
                  </a:lnTo>
                  <a:lnTo>
                    <a:pt x="20" y="181"/>
                  </a:lnTo>
                  <a:lnTo>
                    <a:pt x="0" y="154"/>
                  </a:lnTo>
                  <a:lnTo>
                    <a:pt x="31" y="123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6770688" y="5446713"/>
              <a:ext cx="1209675" cy="1143000"/>
            </a:xfrm>
            <a:custGeom>
              <a:avLst/>
              <a:gdLst>
                <a:gd name="T0" fmla="*/ 55 w 762"/>
                <a:gd name="T1" fmla="*/ 167 h 720"/>
                <a:gd name="T2" fmla="*/ 88 w 762"/>
                <a:gd name="T3" fmla="*/ 112 h 720"/>
                <a:gd name="T4" fmla="*/ 132 w 762"/>
                <a:gd name="T5" fmla="*/ 70 h 720"/>
                <a:gd name="T6" fmla="*/ 132 w 762"/>
                <a:gd name="T7" fmla="*/ 13 h 720"/>
                <a:gd name="T8" fmla="*/ 183 w 762"/>
                <a:gd name="T9" fmla="*/ 11 h 720"/>
                <a:gd name="T10" fmla="*/ 192 w 762"/>
                <a:gd name="T11" fmla="*/ 24 h 720"/>
                <a:gd name="T12" fmla="*/ 190 w 762"/>
                <a:gd name="T13" fmla="*/ 53 h 720"/>
                <a:gd name="T14" fmla="*/ 249 w 762"/>
                <a:gd name="T15" fmla="*/ 97 h 720"/>
                <a:gd name="T16" fmla="*/ 266 w 762"/>
                <a:gd name="T17" fmla="*/ 114 h 720"/>
                <a:gd name="T18" fmla="*/ 295 w 762"/>
                <a:gd name="T19" fmla="*/ 92 h 720"/>
                <a:gd name="T20" fmla="*/ 357 w 762"/>
                <a:gd name="T21" fmla="*/ 11 h 720"/>
                <a:gd name="T22" fmla="*/ 419 w 762"/>
                <a:gd name="T23" fmla="*/ 6 h 720"/>
                <a:gd name="T24" fmla="*/ 472 w 762"/>
                <a:gd name="T25" fmla="*/ 50 h 720"/>
                <a:gd name="T26" fmla="*/ 518 w 762"/>
                <a:gd name="T27" fmla="*/ 84 h 720"/>
                <a:gd name="T28" fmla="*/ 557 w 762"/>
                <a:gd name="T29" fmla="*/ 119 h 720"/>
                <a:gd name="T30" fmla="*/ 637 w 762"/>
                <a:gd name="T31" fmla="*/ 180 h 720"/>
                <a:gd name="T32" fmla="*/ 685 w 762"/>
                <a:gd name="T33" fmla="*/ 198 h 720"/>
                <a:gd name="T34" fmla="*/ 721 w 762"/>
                <a:gd name="T35" fmla="*/ 253 h 720"/>
                <a:gd name="T36" fmla="*/ 756 w 762"/>
                <a:gd name="T37" fmla="*/ 269 h 720"/>
                <a:gd name="T38" fmla="*/ 762 w 762"/>
                <a:gd name="T39" fmla="*/ 326 h 720"/>
                <a:gd name="T40" fmla="*/ 760 w 762"/>
                <a:gd name="T41" fmla="*/ 357 h 720"/>
                <a:gd name="T42" fmla="*/ 417 w 762"/>
                <a:gd name="T43" fmla="*/ 538 h 720"/>
                <a:gd name="T44" fmla="*/ 449 w 762"/>
                <a:gd name="T45" fmla="*/ 571 h 720"/>
                <a:gd name="T46" fmla="*/ 434 w 762"/>
                <a:gd name="T47" fmla="*/ 615 h 720"/>
                <a:gd name="T48" fmla="*/ 447 w 762"/>
                <a:gd name="T49" fmla="*/ 650 h 720"/>
                <a:gd name="T50" fmla="*/ 428 w 762"/>
                <a:gd name="T51" fmla="*/ 699 h 720"/>
                <a:gd name="T52" fmla="*/ 419 w 762"/>
                <a:gd name="T53" fmla="*/ 720 h 720"/>
                <a:gd name="T54" fmla="*/ 386 w 762"/>
                <a:gd name="T55" fmla="*/ 694 h 720"/>
                <a:gd name="T56" fmla="*/ 352 w 762"/>
                <a:gd name="T57" fmla="*/ 655 h 720"/>
                <a:gd name="T58" fmla="*/ 293 w 762"/>
                <a:gd name="T59" fmla="*/ 602 h 720"/>
                <a:gd name="T60" fmla="*/ 262 w 762"/>
                <a:gd name="T61" fmla="*/ 582 h 720"/>
                <a:gd name="T62" fmla="*/ 236 w 762"/>
                <a:gd name="T63" fmla="*/ 553 h 720"/>
                <a:gd name="T64" fmla="*/ 189 w 762"/>
                <a:gd name="T65" fmla="*/ 509 h 720"/>
                <a:gd name="T66" fmla="*/ 163 w 762"/>
                <a:gd name="T67" fmla="*/ 493 h 720"/>
                <a:gd name="T68" fmla="*/ 110 w 762"/>
                <a:gd name="T69" fmla="*/ 460 h 720"/>
                <a:gd name="T70" fmla="*/ 59 w 762"/>
                <a:gd name="T71" fmla="*/ 449 h 720"/>
                <a:gd name="T72" fmla="*/ 55 w 762"/>
                <a:gd name="T73" fmla="*/ 434 h 720"/>
                <a:gd name="T74" fmla="*/ 20 w 762"/>
                <a:gd name="T75" fmla="*/ 359 h 720"/>
                <a:gd name="T76" fmla="*/ 7 w 762"/>
                <a:gd name="T77" fmla="*/ 282 h 720"/>
                <a:gd name="T78" fmla="*/ 39 w 762"/>
                <a:gd name="T79" fmla="*/ 17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2" h="720">
                  <a:moveTo>
                    <a:pt x="39" y="176"/>
                  </a:moveTo>
                  <a:lnTo>
                    <a:pt x="55" y="167"/>
                  </a:lnTo>
                  <a:lnTo>
                    <a:pt x="90" y="141"/>
                  </a:lnTo>
                  <a:lnTo>
                    <a:pt x="88" y="112"/>
                  </a:lnTo>
                  <a:lnTo>
                    <a:pt x="110" y="103"/>
                  </a:lnTo>
                  <a:lnTo>
                    <a:pt x="132" y="70"/>
                  </a:lnTo>
                  <a:lnTo>
                    <a:pt x="128" y="19"/>
                  </a:lnTo>
                  <a:lnTo>
                    <a:pt x="132" y="13"/>
                  </a:lnTo>
                  <a:lnTo>
                    <a:pt x="150" y="4"/>
                  </a:lnTo>
                  <a:lnTo>
                    <a:pt x="183" y="11"/>
                  </a:lnTo>
                  <a:lnTo>
                    <a:pt x="190" y="17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0" y="53"/>
                  </a:lnTo>
                  <a:lnTo>
                    <a:pt x="211" y="90"/>
                  </a:lnTo>
                  <a:lnTo>
                    <a:pt x="249" y="97"/>
                  </a:lnTo>
                  <a:lnTo>
                    <a:pt x="255" y="103"/>
                  </a:lnTo>
                  <a:lnTo>
                    <a:pt x="266" y="114"/>
                  </a:lnTo>
                  <a:lnTo>
                    <a:pt x="273" y="114"/>
                  </a:lnTo>
                  <a:lnTo>
                    <a:pt x="295" y="92"/>
                  </a:lnTo>
                  <a:lnTo>
                    <a:pt x="309" y="68"/>
                  </a:lnTo>
                  <a:lnTo>
                    <a:pt x="357" y="11"/>
                  </a:lnTo>
                  <a:lnTo>
                    <a:pt x="414" y="0"/>
                  </a:lnTo>
                  <a:lnTo>
                    <a:pt x="419" y="6"/>
                  </a:lnTo>
                  <a:lnTo>
                    <a:pt x="454" y="28"/>
                  </a:lnTo>
                  <a:lnTo>
                    <a:pt x="472" y="50"/>
                  </a:lnTo>
                  <a:lnTo>
                    <a:pt x="491" y="83"/>
                  </a:lnTo>
                  <a:lnTo>
                    <a:pt x="518" y="84"/>
                  </a:lnTo>
                  <a:lnTo>
                    <a:pt x="547" y="114"/>
                  </a:lnTo>
                  <a:lnTo>
                    <a:pt x="557" y="119"/>
                  </a:lnTo>
                  <a:lnTo>
                    <a:pt x="577" y="136"/>
                  </a:lnTo>
                  <a:lnTo>
                    <a:pt x="637" y="180"/>
                  </a:lnTo>
                  <a:lnTo>
                    <a:pt x="670" y="187"/>
                  </a:lnTo>
                  <a:lnTo>
                    <a:pt x="685" y="198"/>
                  </a:lnTo>
                  <a:lnTo>
                    <a:pt x="710" y="244"/>
                  </a:lnTo>
                  <a:lnTo>
                    <a:pt x="721" y="253"/>
                  </a:lnTo>
                  <a:lnTo>
                    <a:pt x="752" y="262"/>
                  </a:lnTo>
                  <a:lnTo>
                    <a:pt x="756" y="269"/>
                  </a:lnTo>
                  <a:lnTo>
                    <a:pt x="756" y="313"/>
                  </a:lnTo>
                  <a:lnTo>
                    <a:pt x="762" y="326"/>
                  </a:lnTo>
                  <a:lnTo>
                    <a:pt x="758" y="346"/>
                  </a:lnTo>
                  <a:lnTo>
                    <a:pt x="760" y="357"/>
                  </a:lnTo>
                  <a:lnTo>
                    <a:pt x="514" y="357"/>
                  </a:lnTo>
                  <a:lnTo>
                    <a:pt x="417" y="538"/>
                  </a:lnTo>
                  <a:lnTo>
                    <a:pt x="417" y="557"/>
                  </a:lnTo>
                  <a:lnTo>
                    <a:pt x="449" y="571"/>
                  </a:lnTo>
                  <a:lnTo>
                    <a:pt x="449" y="588"/>
                  </a:lnTo>
                  <a:lnTo>
                    <a:pt x="434" y="615"/>
                  </a:lnTo>
                  <a:lnTo>
                    <a:pt x="439" y="635"/>
                  </a:lnTo>
                  <a:lnTo>
                    <a:pt x="447" y="650"/>
                  </a:lnTo>
                  <a:lnTo>
                    <a:pt x="445" y="674"/>
                  </a:lnTo>
                  <a:lnTo>
                    <a:pt x="428" y="699"/>
                  </a:lnTo>
                  <a:lnTo>
                    <a:pt x="423" y="716"/>
                  </a:lnTo>
                  <a:lnTo>
                    <a:pt x="419" y="720"/>
                  </a:lnTo>
                  <a:lnTo>
                    <a:pt x="406" y="718"/>
                  </a:lnTo>
                  <a:lnTo>
                    <a:pt x="386" y="694"/>
                  </a:lnTo>
                  <a:lnTo>
                    <a:pt x="386" y="687"/>
                  </a:lnTo>
                  <a:lnTo>
                    <a:pt x="352" y="655"/>
                  </a:lnTo>
                  <a:lnTo>
                    <a:pt x="330" y="648"/>
                  </a:lnTo>
                  <a:lnTo>
                    <a:pt x="293" y="602"/>
                  </a:lnTo>
                  <a:lnTo>
                    <a:pt x="271" y="591"/>
                  </a:lnTo>
                  <a:lnTo>
                    <a:pt x="262" y="582"/>
                  </a:lnTo>
                  <a:lnTo>
                    <a:pt x="262" y="575"/>
                  </a:lnTo>
                  <a:lnTo>
                    <a:pt x="236" y="553"/>
                  </a:lnTo>
                  <a:lnTo>
                    <a:pt x="192" y="516"/>
                  </a:lnTo>
                  <a:lnTo>
                    <a:pt x="189" y="509"/>
                  </a:lnTo>
                  <a:lnTo>
                    <a:pt x="183" y="509"/>
                  </a:lnTo>
                  <a:lnTo>
                    <a:pt x="163" y="493"/>
                  </a:lnTo>
                  <a:lnTo>
                    <a:pt x="128" y="467"/>
                  </a:lnTo>
                  <a:lnTo>
                    <a:pt x="110" y="460"/>
                  </a:lnTo>
                  <a:lnTo>
                    <a:pt x="73" y="460"/>
                  </a:lnTo>
                  <a:lnTo>
                    <a:pt x="59" y="449"/>
                  </a:lnTo>
                  <a:lnTo>
                    <a:pt x="55" y="440"/>
                  </a:lnTo>
                  <a:lnTo>
                    <a:pt x="55" y="434"/>
                  </a:lnTo>
                  <a:lnTo>
                    <a:pt x="17" y="401"/>
                  </a:lnTo>
                  <a:lnTo>
                    <a:pt x="20" y="359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33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7243763" y="4357688"/>
              <a:ext cx="1062038" cy="1069975"/>
            </a:xfrm>
            <a:custGeom>
              <a:avLst/>
              <a:gdLst>
                <a:gd name="T0" fmla="*/ 110 w 669"/>
                <a:gd name="T1" fmla="*/ 501 h 674"/>
                <a:gd name="T2" fmla="*/ 116 w 669"/>
                <a:gd name="T3" fmla="*/ 547 h 674"/>
                <a:gd name="T4" fmla="*/ 97 w 669"/>
                <a:gd name="T5" fmla="*/ 564 h 674"/>
                <a:gd name="T6" fmla="*/ 107 w 669"/>
                <a:gd name="T7" fmla="*/ 595 h 674"/>
                <a:gd name="T8" fmla="*/ 132 w 669"/>
                <a:gd name="T9" fmla="*/ 602 h 674"/>
                <a:gd name="T10" fmla="*/ 178 w 669"/>
                <a:gd name="T11" fmla="*/ 598 h 674"/>
                <a:gd name="T12" fmla="*/ 213 w 669"/>
                <a:gd name="T13" fmla="*/ 615 h 674"/>
                <a:gd name="T14" fmla="*/ 229 w 669"/>
                <a:gd name="T15" fmla="*/ 609 h 674"/>
                <a:gd name="T16" fmla="*/ 237 w 669"/>
                <a:gd name="T17" fmla="*/ 595 h 674"/>
                <a:gd name="T18" fmla="*/ 244 w 669"/>
                <a:gd name="T19" fmla="*/ 575 h 674"/>
                <a:gd name="T20" fmla="*/ 273 w 669"/>
                <a:gd name="T21" fmla="*/ 562 h 674"/>
                <a:gd name="T22" fmla="*/ 270 w 669"/>
                <a:gd name="T23" fmla="*/ 520 h 674"/>
                <a:gd name="T24" fmla="*/ 279 w 669"/>
                <a:gd name="T25" fmla="*/ 485 h 674"/>
                <a:gd name="T26" fmla="*/ 237 w 669"/>
                <a:gd name="T27" fmla="*/ 456 h 674"/>
                <a:gd name="T28" fmla="*/ 315 w 669"/>
                <a:gd name="T29" fmla="*/ 340 h 674"/>
                <a:gd name="T30" fmla="*/ 341 w 669"/>
                <a:gd name="T31" fmla="*/ 236 h 674"/>
                <a:gd name="T32" fmla="*/ 356 w 669"/>
                <a:gd name="T33" fmla="*/ 161 h 674"/>
                <a:gd name="T34" fmla="*/ 356 w 669"/>
                <a:gd name="T35" fmla="*/ 108 h 674"/>
                <a:gd name="T36" fmla="*/ 341 w 669"/>
                <a:gd name="T37" fmla="*/ 20 h 674"/>
                <a:gd name="T38" fmla="*/ 363 w 669"/>
                <a:gd name="T39" fmla="*/ 0 h 674"/>
                <a:gd name="T40" fmla="*/ 412 w 669"/>
                <a:gd name="T41" fmla="*/ 75 h 674"/>
                <a:gd name="T42" fmla="*/ 475 w 669"/>
                <a:gd name="T43" fmla="*/ 119 h 674"/>
                <a:gd name="T44" fmla="*/ 511 w 669"/>
                <a:gd name="T45" fmla="*/ 167 h 674"/>
                <a:gd name="T46" fmla="*/ 608 w 669"/>
                <a:gd name="T47" fmla="*/ 278 h 674"/>
                <a:gd name="T48" fmla="*/ 632 w 669"/>
                <a:gd name="T49" fmla="*/ 309 h 674"/>
                <a:gd name="T50" fmla="*/ 669 w 669"/>
                <a:gd name="T51" fmla="*/ 619 h 674"/>
                <a:gd name="T52" fmla="*/ 326 w 669"/>
                <a:gd name="T53" fmla="*/ 674 h 674"/>
                <a:gd name="T54" fmla="*/ 315 w 669"/>
                <a:gd name="T55" fmla="*/ 657 h 674"/>
                <a:gd name="T56" fmla="*/ 249 w 669"/>
                <a:gd name="T57" fmla="*/ 657 h 674"/>
                <a:gd name="T58" fmla="*/ 158 w 669"/>
                <a:gd name="T59" fmla="*/ 653 h 674"/>
                <a:gd name="T60" fmla="*/ 97 w 669"/>
                <a:gd name="T61" fmla="*/ 624 h 674"/>
                <a:gd name="T62" fmla="*/ 59 w 669"/>
                <a:gd name="T63" fmla="*/ 602 h 674"/>
                <a:gd name="T64" fmla="*/ 41 w 669"/>
                <a:gd name="T65" fmla="*/ 556 h 674"/>
                <a:gd name="T66" fmla="*/ 0 w 669"/>
                <a:gd name="T67" fmla="*/ 51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9" h="674">
                  <a:moveTo>
                    <a:pt x="19" y="500"/>
                  </a:moveTo>
                  <a:lnTo>
                    <a:pt x="110" y="501"/>
                  </a:lnTo>
                  <a:lnTo>
                    <a:pt x="123" y="542"/>
                  </a:lnTo>
                  <a:lnTo>
                    <a:pt x="116" y="547"/>
                  </a:lnTo>
                  <a:lnTo>
                    <a:pt x="107" y="547"/>
                  </a:lnTo>
                  <a:lnTo>
                    <a:pt x="97" y="564"/>
                  </a:lnTo>
                  <a:lnTo>
                    <a:pt x="99" y="591"/>
                  </a:lnTo>
                  <a:lnTo>
                    <a:pt x="107" y="595"/>
                  </a:lnTo>
                  <a:lnTo>
                    <a:pt x="125" y="595"/>
                  </a:lnTo>
                  <a:lnTo>
                    <a:pt x="132" y="602"/>
                  </a:lnTo>
                  <a:lnTo>
                    <a:pt x="165" y="602"/>
                  </a:lnTo>
                  <a:lnTo>
                    <a:pt x="178" y="598"/>
                  </a:lnTo>
                  <a:lnTo>
                    <a:pt x="198" y="600"/>
                  </a:lnTo>
                  <a:lnTo>
                    <a:pt x="213" y="615"/>
                  </a:lnTo>
                  <a:lnTo>
                    <a:pt x="226" y="615"/>
                  </a:lnTo>
                  <a:lnTo>
                    <a:pt x="229" y="609"/>
                  </a:lnTo>
                  <a:lnTo>
                    <a:pt x="229" y="597"/>
                  </a:lnTo>
                  <a:lnTo>
                    <a:pt x="237" y="595"/>
                  </a:lnTo>
                  <a:lnTo>
                    <a:pt x="246" y="586"/>
                  </a:lnTo>
                  <a:lnTo>
                    <a:pt x="244" y="575"/>
                  </a:lnTo>
                  <a:lnTo>
                    <a:pt x="244" y="567"/>
                  </a:lnTo>
                  <a:lnTo>
                    <a:pt x="273" y="562"/>
                  </a:lnTo>
                  <a:lnTo>
                    <a:pt x="279" y="556"/>
                  </a:lnTo>
                  <a:lnTo>
                    <a:pt x="270" y="520"/>
                  </a:lnTo>
                  <a:lnTo>
                    <a:pt x="279" y="494"/>
                  </a:lnTo>
                  <a:lnTo>
                    <a:pt x="279" y="485"/>
                  </a:lnTo>
                  <a:lnTo>
                    <a:pt x="248" y="467"/>
                  </a:lnTo>
                  <a:lnTo>
                    <a:pt x="237" y="456"/>
                  </a:lnTo>
                  <a:lnTo>
                    <a:pt x="216" y="450"/>
                  </a:lnTo>
                  <a:lnTo>
                    <a:pt x="315" y="340"/>
                  </a:lnTo>
                  <a:lnTo>
                    <a:pt x="337" y="254"/>
                  </a:lnTo>
                  <a:lnTo>
                    <a:pt x="341" y="236"/>
                  </a:lnTo>
                  <a:lnTo>
                    <a:pt x="357" y="214"/>
                  </a:lnTo>
                  <a:lnTo>
                    <a:pt x="356" y="161"/>
                  </a:lnTo>
                  <a:lnTo>
                    <a:pt x="352" y="141"/>
                  </a:lnTo>
                  <a:lnTo>
                    <a:pt x="356" y="108"/>
                  </a:lnTo>
                  <a:lnTo>
                    <a:pt x="345" y="55"/>
                  </a:lnTo>
                  <a:lnTo>
                    <a:pt x="341" y="20"/>
                  </a:lnTo>
                  <a:lnTo>
                    <a:pt x="348" y="4"/>
                  </a:lnTo>
                  <a:lnTo>
                    <a:pt x="363" y="0"/>
                  </a:lnTo>
                  <a:lnTo>
                    <a:pt x="377" y="44"/>
                  </a:lnTo>
                  <a:lnTo>
                    <a:pt x="412" y="75"/>
                  </a:lnTo>
                  <a:lnTo>
                    <a:pt x="432" y="77"/>
                  </a:lnTo>
                  <a:lnTo>
                    <a:pt x="475" y="119"/>
                  </a:lnTo>
                  <a:lnTo>
                    <a:pt x="475" y="125"/>
                  </a:lnTo>
                  <a:lnTo>
                    <a:pt x="511" y="167"/>
                  </a:lnTo>
                  <a:lnTo>
                    <a:pt x="593" y="251"/>
                  </a:lnTo>
                  <a:lnTo>
                    <a:pt x="608" y="278"/>
                  </a:lnTo>
                  <a:lnTo>
                    <a:pt x="621" y="293"/>
                  </a:lnTo>
                  <a:lnTo>
                    <a:pt x="632" y="309"/>
                  </a:lnTo>
                  <a:lnTo>
                    <a:pt x="667" y="595"/>
                  </a:lnTo>
                  <a:lnTo>
                    <a:pt x="669" y="619"/>
                  </a:lnTo>
                  <a:lnTo>
                    <a:pt x="669" y="626"/>
                  </a:lnTo>
                  <a:lnTo>
                    <a:pt x="326" y="674"/>
                  </a:lnTo>
                  <a:lnTo>
                    <a:pt x="319" y="657"/>
                  </a:lnTo>
                  <a:lnTo>
                    <a:pt x="315" y="657"/>
                  </a:lnTo>
                  <a:lnTo>
                    <a:pt x="277" y="653"/>
                  </a:lnTo>
                  <a:lnTo>
                    <a:pt x="249" y="657"/>
                  </a:lnTo>
                  <a:lnTo>
                    <a:pt x="174" y="666"/>
                  </a:lnTo>
                  <a:lnTo>
                    <a:pt x="158" y="653"/>
                  </a:lnTo>
                  <a:lnTo>
                    <a:pt x="130" y="648"/>
                  </a:lnTo>
                  <a:lnTo>
                    <a:pt x="97" y="624"/>
                  </a:lnTo>
                  <a:lnTo>
                    <a:pt x="81" y="620"/>
                  </a:lnTo>
                  <a:lnTo>
                    <a:pt x="59" y="602"/>
                  </a:lnTo>
                  <a:lnTo>
                    <a:pt x="52" y="577"/>
                  </a:lnTo>
                  <a:lnTo>
                    <a:pt x="41" y="556"/>
                  </a:lnTo>
                  <a:lnTo>
                    <a:pt x="17" y="551"/>
                  </a:lnTo>
                  <a:lnTo>
                    <a:pt x="0" y="514"/>
                  </a:lnTo>
                  <a:lnTo>
                    <a:pt x="19" y="50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7820025" y="4043363"/>
              <a:ext cx="877888" cy="804862"/>
            </a:xfrm>
            <a:custGeom>
              <a:avLst/>
              <a:gdLst>
                <a:gd name="T0" fmla="*/ 24 w 553"/>
                <a:gd name="T1" fmla="*/ 165 h 507"/>
                <a:gd name="T2" fmla="*/ 29 w 553"/>
                <a:gd name="T3" fmla="*/ 165 h 507"/>
                <a:gd name="T4" fmla="*/ 44 w 553"/>
                <a:gd name="T5" fmla="*/ 150 h 507"/>
                <a:gd name="T6" fmla="*/ 57 w 553"/>
                <a:gd name="T7" fmla="*/ 145 h 507"/>
                <a:gd name="T8" fmla="*/ 86 w 553"/>
                <a:gd name="T9" fmla="*/ 114 h 507"/>
                <a:gd name="T10" fmla="*/ 91 w 553"/>
                <a:gd name="T11" fmla="*/ 114 h 507"/>
                <a:gd name="T12" fmla="*/ 93 w 553"/>
                <a:gd name="T13" fmla="*/ 112 h 507"/>
                <a:gd name="T14" fmla="*/ 93 w 553"/>
                <a:gd name="T15" fmla="*/ 107 h 507"/>
                <a:gd name="T16" fmla="*/ 126 w 553"/>
                <a:gd name="T17" fmla="*/ 94 h 507"/>
                <a:gd name="T18" fmla="*/ 163 w 553"/>
                <a:gd name="T19" fmla="*/ 85 h 507"/>
                <a:gd name="T20" fmla="*/ 194 w 553"/>
                <a:gd name="T21" fmla="*/ 74 h 507"/>
                <a:gd name="T22" fmla="*/ 256 w 553"/>
                <a:gd name="T23" fmla="*/ 61 h 507"/>
                <a:gd name="T24" fmla="*/ 273 w 553"/>
                <a:gd name="T25" fmla="*/ 52 h 507"/>
                <a:gd name="T26" fmla="*/ 302 w 553"/>
                <a:gd name="T27" fmla="*/ 50 h 507"/>
                <a:gd name="T28" fmla="*/ 317 w 553"/>
                <a:gd name="T29" fmla="*/ 35 h 507"/>
                <a:gd name="T30" fmla="*/ 373 w 553"/>
                <a:gd name="T31" fmla="*/ 13 h 507"/>
                <a:gd name="T32" fmla="*/ 399 w 553"/>
                <a:gd name="T33" fmla="*/ 8 h 507"/>
                <a:gd name="T34" fmla="*/ 401 w 553"/>
                <a:gd name="T35" fmla="*/ 6 h 507"/>
                <a:gd name="T36" fmla="*/ 424 w 553"/>
                <a:gd name="T37" fmla="*/ 0 h 507"/>
                <a:gd name="T38" fmla="*/ 465 w 553"/>
                <a:gd name="T39" fmla="*/ 0 h 507"/>
                <a:gd name="T40" fmla="*/ 492 w 553"/>
                <a:gd name="T41" fmla="*/ 10 h 507"/>
                <a:gd name="T42" fmla="*/ 518 w 553"/>
                <a:gd name="T43" fmla="*/ 11 h 507"/>
                <a:gd name="T44" fmla="*/ 545 w 553"/>
                <a:gd name="T45" fmla="*/ 50 h 507"/>
                <a:gd name="T46" fmla="*/ 553 w 553"/>
                <a:gd name="T47" fmla="*/ 127 h 507"/>
                <a:gd name="T48" fmla="*/ 503 w 553"/>
                <a:gd name="T49" fmla="*/ 207 h 507"/>
                <a:gd name="T50" fmla="*/ 468 w 553"/>
                <a:gd name="T51" fmla="*/ 264 h 507"/>
                <a:gd name="T52" fmla="*/ 445 w 553"/>
                <a:gd name="T53" fmla="*/ 291 h 507"/>
                <a:gd name="T54" fmla="*/ 393 w 553"/>
                <a:gd name="T55" fmla="*/ 365 h 507"/>
                <a:gd name="T56" fmla="*/ 317 w 553"/>
                <a:gd name="T57" fmla="*/ 458 h 507"/>
                <a:gd name="T58" fmla="*/ 282 w 553"/>
                <a:gd name="T59" fmla="*/ 506 h 507"/>
                <a:gd name="T60" fmla="*/ 269 w 553"/>
                <a:gd name="T61" fmla="*/ 507 h 507"/>
                <a:gd name="T62" fmla="*/ 258 w 553"/>
                <a:gd name="T63" fmla="*/ 491 h 507"/>
                <a:gd name="T64" fmla="*/ 245 w 553"/>
                <a:gd name="T65" fmla="*/ 476 h 507"/>
                <a:gd name="T66" fmla="*/ 230 w 553"/>
                <a:gd name="T67" fmla="*/ 449 h 507"/>
                <a:gd name="T68" fmla="*/ 148 w 553"/>
                <a:gd name="T69" fmla="*/ 365 h 507"/>
                <a:gd name="T70" fmla="*/ 112 w 553"/>
                <a:gd name="T71" fmla="*/ 323 h 507"/>
                <a:gd name="T72" fmla="*/ 112 w 553"/>
                <a:gd name="T73" fmla="*/ 317 h 507"/>
                <a:gd name="T74" fmla="*/ 69 w 553"/>
                <a:gd name="T75" fmla="*/ 275 h 507"/>
                <a:gd name="T76" fmla="*/ 49 w 553"/>
                <a:gd name="T77" fmla="*/ 273 h 507"/>
                <a:gd name="T78" fmla="*/ 14 w 553"/>
                <a:gd name="T79" fmla="*/ 242 h 507"/>
                <a:gd name="T80" fmla="*/ 0 w 553"/>
                <a:gd name="T81" fmla="*/ 198 h 507"/>
                <a:gd name="T82" fmla="*/ 2 w 553"/>
                <a:gd name="T83" fmla="*/ 185 h 507"/>
                <a:gd name="T84" fmla="*/ 24 w 553"/>
                <a:gd name="T85" fmla="*/ 16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07">
                  <a:moveTo>
                    <a:pt x="24" y="165"/>
                  </a:moveTo>
                  <a:lnTo>
                    <a:pt x="29" y="165"/>
                  </a:lnTo>
                  <a:lnTo>
                    <a:pt x="44" y="150"/>
                  </a:lnTo>
                  <a:lnTo>
                    <a:pt x="57" y="145"/>
                  </a:lnTo>
                  <a:lnTo>
                    <a:pt x="86" y="114"/>
                  </a:lnTo>
                  <a:lnTo>
                    <a:pt x="91" y="114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26" y="94"/>
                  </a:lnTo>
                  <a:lnTo>
                    <a:pt x="163" y="85"/>
                  </a:lnTo>
                  <a:lnTo>
                    <a:pt x="194" y="74"/>
                  </a:lnTo>
                  <a:lnTo>
                    <a:pt x="256" y="61"/>
                  </a:lnTo>
                  <a:lnTo>
                    <a:pt x="273" y="52"/>
                  </a:lnTo>
                  <a:lnTo>
                    <a:pt x="302" y="50"/>
                  </a:lnTo>
                  <a:lnTo>
                    <a:pt x="317" y="35"/>
                  </a:lnTo>
                  <a:lnTo>
                    <a:pt x="373" y="13"/>
                  </a:lnTo>
                  <a:lnTo>
                    <a:pt x="399" y="8"/>
                  </a:lnTo>
                  <a:lnTo>
                    <a:pt x="401" y="6"/>
                  </a:lnTo>
                  <a:lnTo>
                    <a:pt x="424" y="0"/>
                  </a:lnTo>
                  <a:lnTo>
                    <a:pt x="465" y="0"/>
                  </a:lnTo>
                  <a:lnTo>
                    <a:pt x="492" y="10"/>
                  </a:lnTo>
                  <a:lnTo>
                    <a:pt x="518" y="11"/>
                  </a:lnTo>
                  <a:lnTo>
                    <a:pt x="545" y="50"/>
                  </a:lnTo>
                  <a:lnTo>
                    <a:pt x="553" y="127"/>
                  </a:lnTo>
                  <a:lnTo>
                    <a:pt x="503" y="207"/>
                  </a:lnTo>
                  <a:lnTo>
                    <a:pt x="468" y="264"/>
                  </a:lnTo>
                  <a:lnTo>
                    <a:pt x="445" y="291"/>
                  </a:lnTo>
                  <a:lnTo>
                    <a:pt x="393" y="365"/>
                  </a:lnTo>
                  <a:lnTo>
                    <a:pt x="317" y="458"/>
                  </a:lnTo>
                  <a:lnTo>
                    <a:pt x="282" y="506"/>
                  </a:lnTo>
                  <a:lnTo>
                    <a:pt x="269" y="507"/>
                  </a:lnTo>
                  <a:lnTo>
                    <a:pt x="258" y="491"/>
                  </a:lnTo>
                  <a:lnTo>
                    <a:pt x="245" y="476"/>
                  </a:lnTo>
                  <a:lnTo>
                    <a:pt x="230" y="449"/>
                  </a:lnTo>
                  <a:lnTo>
                    <a:pt x="148" y="365"/>
                  </a:lnTo>
                  <a:lnTo>
                    <a:pt x="112" y="323"/>
                  </a:lnTo>
                  <a:lnTo>
                    <a:pt x="112" y="317"/>
                  </a:lnTo>
                  <a:lnTo>
                    <a:pt x="69" y="275"/>
                  </a:lnTo>
                  <a:lnTo>
                    <a:pt x="49" y="273"/>
                  </a:lnTo>
                  <a:lnTo>
                    <a:pt x="14" y="242"/>
                  </a:lnTo>
                  <a:lnTo>
                    <a:pt x="0" y="198"/>
                  </a:lnTo>
                  <a:lnTo>
                    <a:pt x="2" y="185"/>
                  </a:lnTo>
                  <a:lnTo>
                    <a:pt x="24" y="165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8247063" y="3976688"/>
              <a:ext cx="647700" cy="1333500"/>
            </a:xfrm>
            <a:custGeom>
              <a:avLst/>
              <a:gdLst>
                <a:gd name="T0" fmla="*/ 13 w 408"/>
                <a:gd name="T1" fmla="*/ 548 h 840"/>
                <a:gd name="T2" fmla="*/ 124 w 408"/>
                <a:gd name="T3" fmla="*/ 407 h 840"/>
                <a:gd name="T4" fmla="*/ 199 w 408"/>
                <a:gd name="T5" fmla="*/ 306 h 840"/>
                <a:gd name="T6" fmla="*/ 284 w 408"/>
                <a:gd name="T7" fmla="*/ 169 h 840"/>
                <a:gd name="T8" fmla="*/ 249 w 408"/>
                <a:gd name="T9" fmla="*/ 53 h 840"/>
                <a:gd name="T10" fmla="*/ 196 w 408"/>
                <a:gd name="T11" fmla="*/ 42 h 840"/>
                <a:gd name="T12" fmla="*/ 240 w 408"/>
                <a:gd name="T13" fmla="*/ 30 h 840"/>
                <a:gd name="T14" fmla="*/ 318 w 408"/>
                <a:gd name="T15" fmla="*/ 41 h 840"/>
                <a:gd name="T16" fmla="*/ 344 w 408"/>
                <a:gd name="T17" fmla="*/ 6 h 840"/>
                <a:gd name="T18" fmla="*/ 379 w 408"/>
                <a:gd name="T19" fmla="*/ 6 h 840"/>
                <a:gd name="T20" fmla="*/ 386 w 408"/>
                <a:gd name="T21" fmla="*/ 9 h 840"/>
                <a:gd name="T22" fmla="*/ 404 w 408"/>
                <a:gd name="T23" fmla="*/ 28 h 840"/>
                <a:gd name="T24" fmla="*/ 397 w 408"/>
                <a:gd name="T25" fmla="*/ 136 h 840"/>
                <a:gd name="T26" fmla="*/ 368 w 408"/>
                <a:gd name="T27" fmla="*/ 214 h 840"/>
                <a:gd name="T28" fmla="*/ 322 w 408"/>
                <a:gd name="T29" fmla="*/ 332 h 840"/>
                <a:gd name="T30" fmla="*/ 331 w 408"/>
                <a:gd name="T31" fmla="*/ 392 h 840"/>
                <a:gd name="T32" fmla="*/ 295 w 408"/>
                <a:gd name="T33" fmla="*/ 454 h 840"/>
                <a:gd name="T34" fmla="*/ 309 w 408"/>
                <a:gd name="T35" fmla="*/ 467 h 840"/>
                <a:gd name="T36" fmla="*/ 335 w 408"/>
                <a:gd name="T37" fmla="*/ 454 h 840"/>
                <a:gd name="T38" fmla="*/ 328 w 408"/>
                <a:gd name="T39" fmla="*/ 493 h 840"/>
                <a:gd name="T40" fmla="*/ 307 w 408"/>
                <a:gd name="T41" fmla="*/ 540 h 840"/>
                <a:gd name="T42" fmla="*/ 340 w 408"/>
                <a:gd name="T43" fmla="*/ 533 h 840"/>
                <a:gd name="T44" fmla="*/ 313 w 408"/>
                <a:gd name="T45" fmla="*/ 654 h 840"/>
                <a:gd name="T46" fmla="*/ 304 w 408"/>
                <a:gd name="T47" fmla="*/ 718 h 840"/>
                <a:gd name="T48" fmla="*/ 296 w 408"/>
                <a:gd name="T49" fmla="*/ 758 h 840"/>
                <a:gd name="T50" fmla="*/ 274 w 408"/>
                <a:gd name="T51" fmla="*/ 743 h 840"/>
                <a:gd name="T52" fmla="*/ 245 w 408"/>
                <a:gd name="T53" fmla="*/ 699 h 840"/>
                <a:gd name="T54" fmla="*/ 232 w 408"/>
                <a:gd name="T55" fmla="*/ 615 h 840"/>
                <a:gd name="T56" fmla="*/ 205 w 408"/>
                <a:gd name="T57" fmla="*/ 692 h 840"/>
                <a:gd name="T58" fmla="*/ 166 w 408"/>
                <a:gd name="T59" fmla="*/ 709 h 840"/>
                <a:gd name="T60" fmla="*/ 130 w 408"/>
                <a:gd name="T61" fmla="*/ 754 h 840"/>
                <a:gd name="T62" fmla="*/ 91 w 408"/>
                <a:gd name="T63" fmla="*/ 840 h 840"/>
                <a:gd name="T64" fmla="*/ 35 w 408"/>
                <a:gd name="T65" fmla="*/ 83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840">
                  <a:moveTo>
                    <a:pt x="0" y="549"/>
                  </a:moveTo>
                  <a:lnTo>
                    <a:pt x="13" y="548"/>
                  </a:lnTo>
                  <a:lnTo>
                    <a:pt x="48" y="500"/>
                  </a:lnTo>
                  <a:lnTo>
                    <a:pt x="124" y="407"/>
                  </a:lnTo>
                  <a:lnTo>
                    <a:pt x="176" y="333"/>
                  </a:lnTo>
                  <a:lnTo>
                    <a:pt x="199" y="306"/>
                  </a:lnTo>
                  <a:lnTo>
                    <a:pt x="234" y="249"/>
                  </a:lnTo>
                  <a:lnTo>
                    <a:pt x="284" y="169"/>
                  </a:lnTo>
                  <a:lnTo>
                    <a:pt x="276" y="92"/>
                  </a:lnTo>
                  <a:lnTo>
                    <a:pt x="249" y="53"/>
                  </a:lnTo>
                  <a:lnTo>
                    <a:pt x="223" y="52"/>
                  </a:lnTo>
                  <a:lnTo>
                    <a:pt x="196" y="42"/>
                  </a:lnTo>
                  <a:lnTo>
                    <a:pt x="220" y="30"/>
                  </a:lnTo>
                  <a:lnTo>
                    <a:pt x="240" y="30"/>
                  </a:lnTo>
                  <a:lnTo>
                    <a:pt x="284" y="46"/>
                  </a:lnTo>
                  <a:lnTo>
                    <a:pt x="318" y="41"/>
                  </a:lnTo>
                  <a:lnTo>
                    <a:pt x="344" y="13"/>
                  </a:lnTo>
                  <a:lnTo>
                    <a:pt x="344" y="6"/>
                  </a:lnTo>
                  <a:lnTo>
                    <a:pt x="351" y="0"/>
                  </a:lnTo>
                  <a:lnTo>
                    <a:pt x="379" y="6"/>
                  </a:lnTo>
                  <a:lnTo>
                    <a:pt x="379" y="8"/>
                  </a:lnTo>
                  <a:lnTo>
                    <a:pt x="386" y="9"/>
                  </a:lnTo>
                  <a:lnTo>
                    <a:pt x="397" y="19"/>
                  </a:lnTo>
                  <a:lnTo>
                    <a:pt x="404" y="28"/>
                  </a:lnTo>
                  <a:lnTo>
                    <a:pt x="408" y="74"/>
                  </a:lnTo>
                  <a:lnTo>
                    <a:pt x="397" y="136"/>
                  </a:lnTo>
                  <a:lnTo>
                    <a:pt x="397" y="156"/>
                  </a:lnTo>
                  <a:lnTo>
                    <a:pt x="368" y="214"/>
                  </a:lnTo>
                  <a:lnTo>
                    <a:pt x="324" y="277"/>
                  </a:lnTo>
                  <a:lnTo>
                    <a:pt x="322" y="332"/>
                  </a:lnTo>
                  <a:lnTo>
                    <a:pt x="331" y="361"/>
                  </a:lnTo>
                  <a:lnTo>
                    <a:pt x="331" y="392"/>
                  </a:lnTo>
                  <a:lnTo>
                    <a:pt x="304" y="421"/>
                  </a:lnTo>
                  <a:lnTo>
                    <a:pt x="295" y="454"/>
                  </a:lnTo>
                  <a:lnTo>
                    <a:pt x="298" y="461"/>
                  </a:lnTo>
                  <a:lnTo>
                    <a:pt x="309" y="467"/>
                  </a:lnTo>
                  <a:lnTo>
                    <a:pt x="322" y="454"/>
                  </a:lnTo>
                  <a:lnTo>
                    <a:pt x="335" y="454"/>
                  </a:lnTo>
                  <a:lnTo>
                    <a:pt x="335" y="472"/>
                  </a:lnTo>
                  <a:lnTo>
                    <a:pt x="328" y="493"/>
                  </a:lnTo>
                  <a:lnTo>
                    <a:pt x="304" y="516"/>
                  </a:lnTo>
                  <a:lnTo>
                    <a:pt x="307" y="540"/>
                  </a:lnTo>
                  <a:lnTo>
                    <a:pt x="320" y="533"/>
                  </a:lnTo>
                  <a:lnTo>
                    <a:pt x="340" y="533"/>
                  </a:lnTo>
                  <a:lnTo>
                    <a:pt x="333" y="564"/>
                  </a:lnTo>
                  <a:lnTo>
                    <a:pt x="313" y="654"/>
                  </a:lnTo>
                  <a:lnTo>
                    <a:pt x="309" y="685"/>
                  </a:lnTo>
                  <a:lnTo>
                    <a:pt x="304" y="718"/>
                  </a:lnTo>
                  <a:lnTo>
                    <a:pt x="300" y="754"/>
                  </a:lnTo>
                  <a:lnTo>
                    <a:pt x="296" y="758"/>
                  </a:lnTo>
                  <a:lnTo>
                    <a:pt x="285" y="756"/>
                  </a:lnTo>
                  <a:lnTo>
                    <a:pt x="274" y="743"/>
                  </a:lnTo>
                  <a:lnTo>
                    <a:pt x="262" y="712"/>
                  </a:lnTo>
                  <a:lnTo>
                    <a:pt x="245" y="699"/>
                  </a:lnTo>
                  <a:lnTo>
                    <a:pt x="243" y="621"/>
                  </a:lnTo>
                  <a:lnTo>
                    <a:pt x="232" y="615"/>
                  </a:lnTo>
                  <a:lnTo>
                    <a:pt x="216" y="637"/>
                  </a:lnTo>
                  <a:lnTo>
                    <a:pt x="205" y="692"/>
                  </a:lnTo>
                  <a:lnTo>
                    <a:pt x="188" y="709"/>
                  </a:lnTo>
                  <a:lnTo>
                    <a:pt x="166" y="709"/>
                  </a:lnTo>
                  <a:lnTo>
                    <a:pt x="150" y="718"/>
                  </a:lnTo>
                  <a:lnTo>
                    <a:pt x="130" y="754"/>
                  </a:lnTo>
                  <a:lnTo>
                    <a:pt x="130" y="784"/>
                  </a:lnTo>
                  <a:lnTo>
                    <a:pt x="91" y="840"/>
                  </a:lnTo>
                  <a:lnTo>
                    <a:pt x="62" y="831"/>
                  </a:lnTo>
                  <a:lnTo>
                    <a:pt x="35" y="835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4146550" y="5260975"/>
              <a:ext cx="1419225" cy="877887"/>
            </a:xfrm>
            <a:custGeom>
              <a:avLst/>
              <a:gdLst>
                <a:gd name="T0" fmla="*/ 809 w 894"/>
                <a:gd name="T1" fmla="*/ 165 h 553"/>
                <a:gd name="T2" fmla="*/ 767 w 894"/>
                <a:gd name="T3" fmla="*/ 137 h 553"/>
                <a:gd name="T4" fmla="*/ 674 w 894"/>
                <a:gd name="T5" fmla="*/ 143 h 553"/>
                <a:gd name="T6" fmla="*/ 654 w 894"/>
                <a:gd name="T7" fmla="*/ 145 h 553"/>
                <a:gd name="T8" fmla="*/ 630 w 894"/>
                <a:gd name="T9" fmla="*/ 110 h 553"/>
                <a:gd name="T10" fmla="*/ 604 w 894"/>
                <a:gd name="T11" fmla="*/ 84 h 553"/>
                <a:gd name="T12" fmla="*/ 555 w 894"/>
                <a:gd name="T13" fmla="*/ 66 h 553"/>
                <a:gd name="T14" fmla="*/ 537 w 894"/>
                <a:gd name="T15" fmla="*/ 35 h 553"/>
                <a:gd name="T16" fmla="*/ 487 w 894"/>
                <a:gd name="T17" fmla="*/ 31 h 553"/>
                <a:gd name="T18" fmla="*/ 419 w 894"/>
                <a:gd name="T19" fmla="*/ 50 h 553"/>
                <a:gd name="T20" fmla="*/ 381 w 894"/>
                <a:gd name="T21" fmla="*/ 62 h 553"/>
                <a:gd name="T22" fmla="*/ 339 w 894"/>
                <a:gd name="T23" fmla="*/ 0 h 553"/>
                <a:gd name="T24" fmla="*/ 304 w 894"/>
                <a:gd name="T25" fmla="*/ 40 h 553"/>
                <a:gd name="T26" fmla="*/ 317 w 894"/>
                <a:gd name="T27" fmla="*/ 90 h 553"/>
                <a:gd name="T28" fmla="*/ 273 w 894"/>
                <a:gd name="T29" fmla="*/ 94 h 553"/>
                <a:gd name="T30" fmla="*/ 158 w 894"/>
                <a:gd name="T31" fmla="*/ 68 h 553"/>
                <a:gd name="T32" fmla="*/ 110 w 894"/>
                <a:gd name="T33" fmla="*/ 75 h 553"/>
                <a:gd name="T34" fmla="*/ 50 w 894"/>
                <a:gd name="T35" fmla="*/ 57 h 553"/>
                <a:gd name="T36" fmla="*/ 33 w 894"/>
                <a:gd name="T37" fmla="*/ 77 h 553"/>
                <a:gd name="T38" fmla="*/ 55 w 894"/>
                <a:gd name="T39" fmla="*/ 105 h 553"/>
                <a:gd name="T40" fmla="*/ 30 w 894"/>
                <a:gd name="T41" fmla="*/ 147 h 553"/>
                <a:gd name="T42" fmla="*/ 6 w 894"/>
                <a:gd name="T43" fmla="*/ 152 h 553"/>
                <a:gd name="T44" fmla="*/ 2 w 894"/>
                <a:gd name="T45" fmla="*/ 198 h 553"/>
                <a:gd name="T46" fmla="*/ 130 w 894"/>
                <a:gd name="T47" fmla="*/ 273 h 553"/>
                <a:gd name="T48" fmla="*/ 213 w 894"/>
                <a:gd name="T49" fmla="*/ 333 h 553"/>
                <a:gd name="T50" fmla="*/ 275 w 894"/>
                <a:gd name="T51" fmla="*/ 374 h 553"/>
                <a:gd name="T52" fmla="*/ 372 w 894"/>
                <a:gd name="T53" fmla="*/ 405 h 553"/>
                <a:gd name="T54" fmla="*/ 440 w 894"/>
                <a:gd name="T55" fmla="*/ 430 h 553"/>
                <a:gd name="T56" fmla="*/ 506 w 894"/>
                <a:gd name="T57" fmla="*/ 445 h 553"/>
                <a:gd name="T58" fmla="*/ 599 w 894"/>
                <a:gd name="T59" fmla="*/ 469 h 553"/>
                <a:gd name="T60" fmla="*/ 690 w 894"/>
                <a:gd name="T61" fmla="*/ 492 h 553"/>
                <a:gd name="T62" fmla="*/ 771 w 894"/>
                <a:gd name="T63" fmla="*/ 535 h 553"/>
                <a:gd name="T64" fmla="*/ 820 w 894"/>
                <a:gd name="T65" fmla="*/ 553 h 553"/>
                <a:gd name="T66" fmla="*/ 861 w 894"/>
                <a:gd name="T67" fmla="*/ 458 h 553"/>
                <a:gd name="T68" fmla="*/ 864 w 894"/>
                <a:gd name="T69" fmla="*/ 383 h 553"/>
                <a:gd name="T70" fmla="*/ 837 w 894"/>
                <a:gd name="T71" fmla="*/ 324 h 553"/>
                <a:gd name="T72" fmla="*/ 802 w 894"/>
                <a:gd name="T73" fmla="*/ 297 h 553"/>
                <a:gd name="T74" fmla="*/ 817 w 894"/>
                <a:gd name="T75" fmla="*/ 234 h 553"/>
                <a:gd name="T76" fmla="*/ 808 w 894"/>
                <a:gd name="T77" fmla="*/ 191 h 553"/>
                <a:gd name="T78" fmla="*/ 820 w 894"/>
                <a:gd name="T79" fmla="*/ 16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94" h="553">
                  <a:moveTo>
                    <a:pt x="820" y="165"/>
                  </a:moveTo>
                  <a:lnTo>
                    <a:pt x="809" y="165"/>
                  </a:lnTo>
                  <a:lnTo>
                    <a:pt x="787" y="154"/>
                  </a:lnTo>
                  <a:lnTo>
                    <a:pt x="767" y="137"/>
                  </a:lnTo>
                  <a:lnTo>
                    <a:pt x="736" y="137"/>
                  </a:lnTo>
                  <a:lnTo>
                    <a:pt x="674" y="143"/>
                  </a:lnTo>
                  <a:lnTo>
                    <a:pt x="672" y="145"/>
                  </a:lnTo>
                  <a:lnTo>
                    <a:pt x="654" y="145"/>
                  </a:lnTo>
                  <a:lnTo>
                    <a:pt x="646" y="123"/>
                  </a:lnTo>
                  <a:lnTo>
                    <a:pt x="630" y="110"/>
                  </a:lnTo>
                  <a:lnTo>
                    <a:pt x="621" y="97"/>
                  </a:lnTo>
                  <a:lnTo>
                    <a:pt x="604" y="84"/>
                  </a:lnTo>
                  <a:lnTo>
                    <a:pt x="566" y="75"/>
                  </a:lnTo>
                  <a:lnTo>
                    <a:pt x="555" y="66"/>
                  </a:lnTo>
                  <a:lnTo>
                    <a:pt x="555" y="61"/>
                  </a:lnTo>
                  <a:lnTo>
                    <a:pt x="537" y="35"/>
                  </a:lnTo>
                  <a:lnTo>
                    <a:pt x="533" y="31"/>
                  </a:lnTo>
                  <a:lnTo>
                    <a:pt x="487" y="31"/>
                  </a:lnTo>
                  <a:lnTo>
                    <a:pt x="476" y="50"/>
                  </a:lnTo>
                  <a:lnTo>
                    <a:pt x="419" y="50"/>
                  </a:lnTo>
                  <a:lnTo>
                    <a:pt x="392" y="77"/>
                  </a:lnTo>
                  <a:lnTo>
                    <a:pt x="381" y="62"/>
                  </a:lnTo>
                  <a:lnTo>
                    <a:pt x="357" y="31"/>
                  </a:lnTo>
                  <a:lnTo>
                    <a:pt x="339" y="0"/>
                  </a:lnTo>
                  <a:lnTo>
                    <a:pt x="306" y="28"/>
                  </a:lnTo>
                  <a:lnTo>
                    <a:pt x="304" y="40"/>
                  </a:lnTo>
                  <a:lnTo>
                    <a:pt x="317" y="86"/>
                  </a:lnTo>
                  <a:lnTo>
                    <a:pt x="317" y="90"/>
                  </a:lnTo>
                  <a:lnTo>
                    <a:pt x="310" y="97"/>
                  </a:lnTo>
                  <a:lnTo>
                    <a:pt x="273" y="94"/>
                  </a:lnTo>
                  <a:lnTo>
                    <a:pt x="238" y="72"/>
                  </a:lnTo>
                  <a:lnTo>
                    <a:pt x="158" y="68"/>
                  </a:lnTo>
                  <a:lnTo>
                    <a:pt x="147" y="79"/>
                  </a:lnTo>
                  <a:lnTo>
                    <a:pt x="110" y="75"/>
                  </a:lnTo>
                  <a:lnTo>
                    <a:pt x="97" y="64"/>
                  </a:lnTo>
                  <a:lnTo>
                    <a:pt x="50" y="57"/>
                  </a:lnTo>
                  <a:lnTo>
                    <a:pt x="42" y="62"/>
                  </a:lnTo>
                  <a:lnTo>
                    <a:pt x="33" y="77"/>
                  </a:lnTo>
                  <a:lnTo>
                    <a:pt x="33" y="97"/>
                  </a:lnTo>
                  <a:lnTo>
                    <a:pt x="55" y="105"/>
                  </a:lnTo>
                  <a:lnTo>
                    <a:pt x="48" y="130"/>
                  </a:lnTo>
                  <a:lnTo>
                    <a:pt x="30" y="147"/>
                  </a:lnTo>
                  <a:lnTo>
                    <a:pt x="22" y="152"/>
                  </a:lnTo>
                  <a:lnTo>
                    <a:pt x="6" y="152"/>
                  </a:lnTo>
                  <a:lnTo>
                    <a:pt x="0" y="158"/>
                  </a:lnTo>
                  <a:lnTo>
                    <a:pt x="2" y="198"/>
                  </a:lnTo>
                  <a:lnTo>
                    <a:pt x="50" y="203"/>
                  </a:lnTo>
                  <a:lnTo>
                    <a:pt x="130" y="273"/>
                  </a:lnTo>
                  <a:lnTo>
                    <a:pt x="174" y="304"/>
                  </a:lnTo>
                  <a:lnTo>
                    <a:pt x="213" y="333"/>
                  </a:lnTo>
                  <a:lnTo>
                    <a:pt x="238" y="344"/>
                  </a:lnTo>
                  <a:lnTo>
                    <a:pt x="275" y="374"/>
                  </a:lnTo>
                  <a:lnTo>
                    <a:pt x="293" y="383"/>
                  </a:lnTo>
                  <a:lnTo>
                    <a:pt x="372" y="405"/>
                  </a:lnTo>
                  <a:lnTo>
                    <a:pt x="414" y="410"/>
                  </a:lnTo>
                  <a:lnTo>
                    <a:pt x="440" y="430"/>
                  </a:lnTo>
                  <a:lnTo>
                    <a:pt x="471" y="438"/>
                  </a:lnTo>
                  <a:lnTo>
                    <a:pt x="506" y="445"/>
                  </a:lnTo>
                  <a:lnTo>
                    <a:pt x="533" y="456"/>
                  </a:lnTo>
                  <a:lnTo>
                    <a:pt x="599" y="469"/>
                  </a:lnTo>
                  <a:lnTo>
                    <a:pt x="632" y="480"/>
                  </a:lnTo>
                  <a:lnTo>
                    <a:pt x="690" y="492"/>
                  </a:lnTo>
                  <a:lnTo>
                    <a:pt x="738" y="525"/>
                  </a:lnTo>
                  <a:lnTo>
                    <a:pt x="771" y="535"/>
                  </a:lnTo>
                  <a:lnTo>
                    <a:pt x="786" y="544"/>
                  </a:lnTo>
                  <a:lnTo>
                    <a:pt x="820" y="553"/>
                  </a:lnTo>
                  <a:lnTo>
                    <a:pt x="826" y="472"/>
                  </a:lnTo>
                  <a:lnTo>
                    <a:pt x="861" y="458"/>
                  </a:lnTo>
                  <a:lnTo>
                    <a:pt x="873" y="416"/>
                  </a:lnTo>
                  <a:lnTo>
                    <a:pt x="864" y="383"/>
                  </a:lnTo>
                  <a:lnTo>
                    <a:pt x="894" y="363"/>
                  </a:lnTo>
                  <a:lnTo>
                    <a:pt x="837" y="324"/>
                  </a:lnTo>
                  <a:lnTo>
                    <a:pt x="813" y="324"/>
                  </a:lnTo>
                  <a:lnTo>
                    <a:pt x="802" y="297"/>
                  </a:lnTo>
                  <a:lnTo>
                    <a:pt x="802" y="273"/>
                  </a:lnTo>
                  <a:lnTo>
                    <a:pt x="817" y="234"/>
                  </a:lnTo>
                  <a:lnTo>
                    <a:pt x="798" y="214"/>
                  </a:lnTo>
                  <a:lnTo>
                    <a:pt x="808" y="191"/>
                  </a:lnTo>
                  <a:lnTo>
                    <a:pt x="831" y="196"/>
                  </a:lnTo>
                  <a:lnTo>
                    <a:pt x="820" y="165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38" name="Rectángulo redondeado 37"/>
          <p:cNvSpPr/>
          <p:nvPr/>
        </p:nvSpPr>
        <p:spPr>
          <a:xfrm>
            <a:off x="7348377" y="4690589"/>
            <a:ext cx="318977" cy="27644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/>
          <p:cNvSpPr txBox="1"/>
          <p:nvPr/>
        </p:nvSpPr>
        <p:spPr>
          <a:xfrm>
            <a:off x="7805225" y="4616380"/>
            <a:ext cx="368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Homologación completa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7348378" y="5185564"/>
            <a:ext cx="318977" cy="276447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7805225" y="5038889"/>
            <a:ext cx="313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Sin homologar</a:t>
            </a:r>
          </a:p>
        </p:txBody>
      </p:sp>
      <p:sp>
        <p:nvSpPr>
          <p:cNvPr id="42" name="1 Título"/>
          <p:cNvSpPr txBox="1">
            <a:spLocks/>
          </p:cNvSpPr>
          <p:nvPr/>
        </p:nvSpPr>
        <p:spPr>
          <a:xfrm>
            <a:off x="795792" y="3052570"/>
            <a:ext cx="10922732" cy="30777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Legislación en materia de violencia sexual contra las mujeres “Ley General de Víctimas”</a:t>
            </a:r>
          </a:p>
        </p:txBody>
      </p:sp>
    </p:spTree>
    <p:extLst>
      <p:ext uri="{BB962C8B-B14F-4D97-AF65-F5344CB8AC3E}">
        <p14:creationId xmlns:p14="http://schemas.microsoft.com/office/powerpoint/2010/main" val="21227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180081" y="2300148"/>
            <a:ext cx="115677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100000"/>
              <a:buFont typeface="HiraMinProN-W3" charset="-128"/>
              <a:buChar char="⦿"/>
            </a:pPr>
            <a:r>
              <a:rPr lang="es-MX" altLang="es-MX" dirty="0">
                <a:latin typeface="Arial Rounded MT Bold" panose="020F0704030504030204" pitchFamily="34" charset="0"/>
                <a:cs typeface="Soberana Sans Light"/>
              </a:rPr>
              <a:t>Desconocimiento del personal de salud sobre la NOM-046, en relación a informar y proporcionar a las víctimas de violencia sexual los medicamentos correspondientes.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100000"/>
              <a:buFont typeface="HiraMinProN-W3" charset="-128"/>
              <a:buChar char="⦿"/>
            </a:pPr>
            <a:r>
              <a:rPr lang="es-MX" altLang="es-MX" dirty="0">
                <a:latin typeface="Arial Rounded MT Bold" panose="020F0704030504030204" pitchFamily="34" charset="0"/>
                <a:cs typeface="Soberana Sans Light"/>
              </a:rPr>
              <a:t>El personal de salud omite acciones para la atención de los casos; desconocen sus obligaciones o tienen el prejuicio de que intervenir implica </a:t>
            </a:r>
            <a:r>
              <a:rPr lang="es-MX" altLang="es-MX" b="1" i="1" u="sng" dirty="0">
                <a:solidFill>
                  <a:srgbClr val="C00000"/>
                </a:solidFill>
                <a:latin typeface="Arial Rounded MT Bold" panose="020F0704030504030204" pitchFamily="34" charset="0"/>
                <a:cs typeface="Soberana Sans Light"/>
              </a:rPr>
              <a:t>“meterse en problemas”.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100000"/>
              <a:buFont typeface="HiraMinProN-W3" charset="-128"/>
              <a:buChar char="⦿"/>
            </a:pPr>
            <a:r>
              <a:rPr lang="es-MX" altLang="es-MX" dirty="0">
                <a:latin typeface="Arial Rounded MT Bold" panose="020F0704030504030204" pitchFamily="34" charset="0"/>
                <a:cs typeface="Soberana Sans Light"/>
              </a:rPr>
              <a:t>Las capacitaciones y talleres en las entidades federativas no se vieron reflejadas en las acciones del personal de salud, aún con la homologación de sus legislaciones.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278674" y="123509"/>
            <a:ext cx="10450285" cy="1653786"/>
          </a:xfrm>
          <a:prstGeom prst="rect">
            <a:avLst/>
          </a:prstGeom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 defTabSz="584200" latinLnBrk="1" hangingPunct="0"/>
            <a:r>
              <a:rPr lang="es-MX" sz="28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Aplicación de la </a:t>
            </a:r>
            <a:r>
              <a:rPr lang="es-MX" altLang="es-MX" sz="28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NOM-046-SS2-2005. </a:t>
            </a:r>
          </a:p>
          <a:p>
            <a:pPr algn="ctr" defTabSz="584200" latinLnBrk="1" hangingPunct="0"/>
            <a:r>
              <a:rPr lang="es-MX" altLang="es-MX" sz="28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Violencia Familiar Sexual y Contra las Mujeres.  </a:t>
            </a:r>
          </a:p>
          <a:p>
            <a:pPr algn="ctr" defTabSz="584200" latinLnBrk="1" hangingPunct="0"/>
            <a:r>
              <a:rPr lang="es-MX" altLang="es-MX" sz="28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Criterios para la Prevención y Atención </a:t>
            </a:r>
          </a:p>
          <a:p>
            <a:pPr algn="ctr" defTabSz="584200" latinLnBrk="1" hangingPunct="0"/>
            <a:r>
              <a:rPr lang="es-MX" altLang="es-MX" sz="2800" b="1" dirty="0">
                <a:solidFill>
                  <a:srgbClr val="0066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(modificada el 24 de marzo de 2016</a:t>
            </a:r>
            <a:r>
              <a:rPr lang="es-MX" altLang="es-MX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MS PGothic" charset="0"/>
                <a:cs typeface="MS PGothic" charset="0"/>
              </a:rPr>
              <a:t>)</a:t>
            </a:r>
            <a:endParaRPr lang="es-MX" sz="1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spect="1" noChangeArrowheads="1"/>
          </p:cNvSpPr>
          <p:nvPr/>
        </p:nvSpPr>
        <p:spPr bwMode="auto">
          <a:xfrm>
            <a:off x="113210" y="112980"/>
            <a:ext cx="8987246" cy="101566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just">
              <a:lnSpc>
                <a:spcPts val="3620"/>
              </a:lnSpc>
            </a:pPr>
            <a:r>
              <a:rPr lang="es-MX" sz="3200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Situación mundial de embarazo en niñas y adolescentes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-35788" y="2385860"/>
            <a:ext cx="78845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400" dirty="0">
                <a:latin typeface="Arial Rounded MT Bold" panose="020F0704030504030204" pitchFamily="34" charset="0"/>
              </a:rPr>
              <a:t>El 95% de los partos en adolescentes ocurren en </a:t>
            </a:r>
            <a:r>
              <a:rPr lang="es-MX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países en desarrollo.</a:t>
            </a:r>
          </a:p>
          <a:p>
            <a:pPr marL="342900" lvl="1" indent="-342900" algn="just"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70,000 muertes </a:t>
            </a:r>
            <a:r>
              <a:rPr lang="es-MX" sz="2400" dirty="0">
                <a:latin typeface="Arial Rounded MT Bold" panose="020F0704030504030204" pitchFamily="34" charset="0"/>
              </a:rPr>
              <a:t>en adolescentes todos los años por complicaciones del embarazo y del parto.</a:t>
            </a:r>
          </a:p>
          <a:p>
            <a:pPr marL="342900" lvl="1" indent="-342900" algn="just"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3.2 millones </a:t>
            </a:r>
            <a:r>
              <a:rPr lang="es-MX" sz="2400" dirty="0">
                <a:latin typeface="Arial Rounded MT Bold" panose="020F0704030504030204" pitchFamily="34" charset="0"/>
              </a:rPr>
              <a:t>de abortos no seguros entre adolescentes cada año.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32" y="2817822"/>
            <a:ext cx="3793608" cy="1935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1" y="6604769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latin typeface="Arial Rounded MT Bold" panose="020F0704030504030204" pitchFamily="34" charset="0"/>
              </a:rPr>
              <a:t>Fuente: </a:t>
            </a:r>
            <a:r>
              <a:rPr lang="en-US" sz="1400" b="1" i="1" dirty="0">
                <a:latin typeface="Arial Rounded MT Bold" panose="020F0704030504030204" pitchFamily="34" charset="0"/>
              </a:rPr>
              <a:t>Preventing early pregnancy and poor reproductive outcomes among adolescents in developing countries 2011. </a:t>
            </a:r>
            <a:r>
              <a:rPr lang="en-US" sz="1400" i="1" dirty="0">
                <a:latin typeface="Arial Rounded MT Bold" panose="020F0704030504030204" pitchFamily="34" charset="0"/>
              </a:rPr>
              <a:t>WHO guidelines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76759" y="5174925"/>
            <a:ext cx="1211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400" dirty="0">
                <a:latin typeface="Arial Rounded MT Bold" panose="020F0704030504030204" pitchFamily="34" charset="0"/>
              </a:rPr>
              <a:t>En países de bajos y medianos ingresos, las complicaciones del embarazo y del parto son las causas </a:t>
            </a:r>
            <a:r>
              <a:rPr lang="es-MX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principales de muerte </a:t>
            </a:r>
            <a:r>
              <a:rPr lang="es-MX" sz="2400" dirty="0">
                <a:latin typeface="Arial Rounded MT Bold" panose="020F0704030504030204" pitchFamily="34" charset="0"/>
              </a:rPr>
              <a:t>en las mujeres de 15 a 19 años.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" y="1273202"/>
            <a:ext cx="114082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400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16 millones </a:t>
            </a:r>
            <a:r>
              <a:rPr lang="es-MX" sz="2400" dirty="0">
                <a:latin typeface="Arial Rounded MT Bold" panose="020F0704030504030204" pitchFamily="34" charset="0"/>
              </a:rPr>
              <a:t>de adolescentes entre los 15 y 19 son madres al año.</a:t>
            </a:r>
          </a:p>
          <a:p>
            <a:pPr marL="342900" lvl="1" indent="-342900" algn="just"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400" dirty="0">
                <a:latin typeface="Arial Rounded MT Bold" panose="020F0704030504030204" pitchFamily="34" charset="0"/>
              </a:rPr>
              <a:t>11% de todos los nacimientos en el mundo son de madres adolescentes.</a:t>
            </a:r>
          </a:p>
        </p:txBody>
      </p:sp>
    </p:spTree>
    <p:extLst>
      <p:ext uri="{BB962C8B-B14F-4D97-AF65-F5344CB8AC3E}">
        <p14:creationId xmlns:p14="http://schemas.microsoft.com/office/powerpoint/2010/main" val="8557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722785"/>
            <a:ext cx="120161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s-MX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Garantizar el Abasto de anticonceptivos en unidades médicas y Servicios Amigables.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s-MX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Asegurar la prestación de servicios de planificación familiar y anticoncepción a toda la población adolescente que lo solicite (Derecho constitucional).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s-MX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Continuar con la Nominación de Servicios Amigables en coordinación con Fondo de Población de las Naciones Unidas (UNFPA) 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s-MX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Cubrir con Servicios Amigables el 100% de los 200 municipios prioritarios.</a:t>
            </a:r>
          </a:p>
          <a:p>
            <a:pPr algn="just">
              <a:spcBef>
                <a:spcPts val="600"/>
              </a:spcBef>
            </a:pPr>
            <a:endParaRPr lang="es-MX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66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660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Actividades que sería deseable llevar a cabo</a:t>
            </a:r>
          </a:p>
        </p:txBody>
      </p:sp>
    </p:spTree>
    <p:extLst>
      <p:ext uri="{BB962C8B-B14F-4D97-AF65-F5344CB8AC3E}">
        <p14:creationId xmlns:p14="http://schemas.microsoft.com/office/powerpoint/2010/main" val="55314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424371"/>
            <a:ext cx="11827257" cy="580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000" b="1" dirty="0">
                <a:latin typeface="Arial Rounded MT Bold" panose="020F0704030504030204" pitchFamily="34" charset="0"/>
              </a:rPr>
              <a:t>No eliminar y dar seguimiento riguroso a los Servicios Amigables que ya están operando en los 188 municipios ya cubiertos.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s-MX" sz="3000" b="1" dirty="0">
                <a:latin typeface="Arial Rounded MT Bold" panose="020F0704030504030204" pitchFamily="34" charset="0"/>
              </a:rPr>
              <a:t>Continuar con la capacitación-sensibilización del personal del primer nivel (Modelo de Atención Integral a la Salud Sexual y Reproductiva para Adolescentes [MAISSRA] y NOM-047).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s-MX" sz="3000" b="1" dirty="0">
                <a:latin typeface="Arial Rounded MT Bold" panose="020F0704030504030204" pitchFamily="34" charset="0"/>
              </a:rPr>
              <a:t>Fortalecer la prestación de servicios de Anticoncepción Post Evento Obstetrico.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224562-D60D-D44B-9A34-5FCC495AC2FA}"/>
              </a:ext>
            </a:extLst>
          </p:cNvPr>
          <p:cNvSpPr txBox="1"/>
          <p:nvPr/>
        </p:nvSpPr>
        <p:spPr>
          <a:xfrm>
            <a:off x="0" y="0"/>
            <a:ext cx="966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660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Actividades que sería deseable llevar a cabo</a:t>
            </a:r>
          </a:p>
        </p:txBody>
      </p:sp>
    </p:spTree>
    <p:extLst>
      <p:ext uri="{BB962C8B-B14F-4D97-AF65-F5344CB8AC3E}">
        <p14:creationId xmlns:p14="http://schemas.microsoft.com/office/powerpoint/2010/main" val="216554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90293"/>
              </p:ext>
            </p:extLst>
          </p:nvPr>
        </p:nvGraphicFramePr>
        <p:xfrm>
          <a:off x="0" y="152400"/>
          <a:ext cx="11973464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376949" y="97286"/>
            <a:ext cx="9171497" cy="116185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 algn="l">
              <a:lnSpc>
                <a:spcPts val="3000"/>
              </a:lnSpc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Porcentaje de nacimientos en madres niñas y adolescentes (menores de 20 años) en</a:t>
            </a:r>
          </a:p>
          <a:p>
            <a:pPr algn="l">
              <a:lnSpc>
                <a:spcPts val="3000"/>
              </a:lnSpc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México, 2000-2017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9040543" y="2931304"/>
            <a:ext cx="2518853" cy="1433662"/>
          </a:xfrm>
          <a:prstGeom prst="straightConnector1">
            <a:avLst/>
          </a:prstGeom>
          <a:ln w="571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524444" y="4965691"/>
            <a:ext cx="8667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Disminución del 1.4% desde 2013; es decir, más de 76 mil nacimientos menos</a:t>
            </a:r>
          </a:p>
        </p:txBody>
      </p:sp>
    </p:spTree>
    <p:extLst>
      <p:ext uri="{BB962C8B-B14F-4D97-AF65-F5344CB8AC3E}">
        <p14:creationId xmlns:p14="http://schemas.microsoft.com/office/powerpoint/2010/main" val="7549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689751"/>
              </p:ext>
            </p:extLst>
          </p:nvPr>
        </p:nvGraphicFramePr>
        <p:xfrm>
          <a:off x="-1" y="152400"/>
          <a:ext cx="12080631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1 Título"/>
          <p:cNvSpPr txBox="1">
            <a:spLocks/>
          </p:cNvSpPr>
          <p:nvPr/>
        </p:nvSpPr>
        <p:spPr>
          <a:xfrm>
            <a:off x="0" y="84870"/>
            <a:ext cx="9548446" cy="104644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MX" sz="3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Nacimientos de madres menores de 15 años en México, 2000-2017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91733" y="1388533"/>
            <a:ext cx="8963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2016 y 2017 las cifras más bajas desde 1986</a:t>
            </a:r>
          </a:p>
        </p:txBody>
      </p:sp>
    </p:spTree>
    <p:extLst>
      <p:ext uri="{BB962C8B-B14F-4D97-AF65-F5344CB8AC3E}">
        <p14:creationId xmlns:p14="http://schemas.microsoft.com/office/powerpoint/2010/main" val="1095558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1 Título"/>
          <p:cNvSpPr txBox="1">
            <a:spLocks/>
          </p:cNvSpPr>
          <p:nvPr/>
        </p:nvSpPr>
        <p:spPr>
          <a:xfrm>
            <a:off x="286586" y="49094"/>
            <a:ext cx="7212545" cy="110799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lnSpc>
                <a:spcPts val="3820"/>
              </a:lnSpc>
              <a:defRPr sz="3600" b="1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Nacimientos de madres de 15 a 19 años en México, 2000-2017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76150"/>
              </p:ext>
            </p:extLst>
          </p:nvPr>
        </p:nvGraphicFramePr>
        <p:xfrm>
          <a:off x="114300" y="152400"/>
          <a:ext cx="11992708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A8837C8-692F-274D-83F4-B06891B75049}"/>
              </a:ext>
            </a:extLst>
          </p:cNvPr>
          <p:cNvCxnSpPr/>
          <p:nvPr/>
        </p:nvCxnSpPr>
        <p:spPr>
          <a:xfrm>
            <a:off x="10439991" y="2807944"/>
            <a:ext cx="1581435" cy="1646557"/>
          </a:xfrm>
          <a:prstGeom prst="straightConnector1">
            <a:avLst/>
          </a:prstGeom>
          <a:ln w="571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0206699" y="1730850"/>
            <a:ext cx="190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76,851 menos que en 2012</a:t>
            </a:r>
          </a:p>
        </p:txBody>
      </p:sp>
    </p:spTree>
    <p:extLst>
      <p:ext uri="{BB962C8B-B14F-4D97-AF65-F5344CB8AC3E}">
        <p14:creationId xmlns:p14="http://schemas.microsoft.com/office/powerpoint/2010/main" val="2603472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/>
          <p:nvPr/>
        </p:nvSpPr>
        <p:spPr>
          <a:xfrm>
            <a:off x="123968" y="40647"/>
            <a:ext cx="403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6600"/>
                </a:solidFill>
                <a:latin typeface="Arial Rounded MT Bold" panose="020F0704030504030204" pitchFamily="34" charset="0"/>
              </a:rPr>
              <a:t>Conclusiones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76947"/>
            <a:ext cx="120043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El embarazo en niñas y adolescentes representa un 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grave problema</a:t>
            </a: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 en nuestro país y en el resto del mundo.</a:t>
            </a:r>
          </a:p>
          <a:p>
            <a:pPr marL="342900" indent="-342900" algn="just">
              <a:spcBef>
                <a:spcPts val="18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Es un tema 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multicausal</a:t>
            </a: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 por tanto requiere un trabajo 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interinstitucional e intersectorial</a:t>
            </a: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, una sola estrategia no es suficiente.</a:t>
            </a:r>
            <a:endParaRPr lang="es-MX" sz="2500" dirty="0">
              <a:latin typeface="Arial Rounded MT Bold" panose="020F0704030504030204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Se requiere una aproximación antropológica y sociológica sobre las causas y las posibles soluciones.</a:t>
            </a:r>
          </a:p>
          <a:p>
            <a:pPr marL="342900" indent="-342900" algn="just">
              <a:spcBef>
                <a:spcPts val="18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500" dirty="0">
                <a:latin typeface="Arial Rounded MT Bold" panose="020F0704030504030204" pitchFamily="34" charset="0"/>
                <a:cs typeface="Arial" panose="020B0604020202020204" pitchFamily="34" charset="0"/>
              </a:rPr>
              <a:t>Sería muy importante capacitar e involucrar a las familias.</a:t>
            </a:r>
          </a:p>
          <a:p>
            <a:pPr marL="342900" indent="-342900" algn="just">
              <a:spcBef>
                <a:spcPts val="18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sz="2500" dirty="0">
                <a:latin typeface="Arial Rounded MT Bold" panose="020F0704030504030204" pitchFamily="34" charset="0"/>
              </a:rPr>
              <a:t>El Sector Salud debiera orientar sus esfuerzos hacia la:</a:t>
            </a:r>
          </a:p>
          <a:p>
            <a:pPr marL="1074738" indent="-533400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charset="0"/>
              <a:buChar char="•"/>
            </a:pPr>
            <a:r>
              <a:rPr lang="es-MX" sz="2500" dirty="0">
                <a:latin typeface="Arial Rounded MT Bold" panose="020F0704030504030204" pitchFamily="34" charset="0"/>
              </a:rPr>
              <a:t>Información, educación y comunicación.</a:t>
            </a:r>
          </a:p>
          <a:p>
            <a:pPr marL="1074738" indent="-533400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charset="0"/>
              <a:buChar char="•"/>
            </a:pPr>
            <a:r>
              <a:rPr lang="es-MX" sz="2500" dirty="0">
                <a:latin typeface="Arial Rounded MT Bold" panose="020F0704030504030204" pitchFamily="34" charset="0"/>
              </a:rPr>
              <a:t>Prestación de servicios de salud sexual y reproductiva.</a:t>
            </a:r>
          </a:p>
          <a:p>
            <a:pPr marL="1074738" indent="-533400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charset="0"/>
              <a:buChar char="•"/>
            </a:pPr>
            <a:r>
              <a:rPr lang="es-MX" sz="2500" dirty="0">
                <a:latin typeface="Arial Rounded MT Bold" panose="020F0704030504030204" pitchFamily="34" charset="0"/>
              </a:rPr>
              <a:t>Prevención de embarazos subsecuentes.</a:t>
            </a:r>
          </a:p>
        </p:txBody>
      </p:sp>
    </p:spTree>
    <p:extLst>
      <p:ext uri="{BB962C8B-B14F-4D97-AF65-F5344CB8AC3E}">
        <p14:creationId xmlns:p14="http://schemas.microsoft.com/office/powerpoint/2010/main" val="26828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5" y="1120022"/>
            <a:ext cx="11469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6600"/>
                </a:solidFill>
                <a:latin typeface="Arial Rounded MT Bold" panose="020F0704030504030204" pitchFamily="34" charset="0"/>
              </a:rPr>
              <a:t>En conclusión para poder resolver este problema debemos trabajar de manera coordinada gobierno y sociedad.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1515718"/>
              </p:ext>
            </p:extLst>
          </p:nvPr>
        </p:nvGraphicFramePr>
        <p:xfrm>
          <a:off x="1053737" y="4331747"/>
          <a:ext cx="10511245" cy="209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4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745476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MX" altLang="ja-JP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Embarazo </a:t>
            </a:r>
            <a:br>
              <a:rPr lang="es-MX" altLang="ja-JP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s-MX" altLang="ja-JP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en Niñas y Adolescentes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95794" y="570571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latin typeface="Arial Rounded MT Bold" charset="0"/>
                <a:ea typeface="Arial Rounded MT Bold" charset="0"/>
                <a:cs typeface="Arial Rounded MT Bold" charset="0"/>
              </a:rPr>
              <a:t>Dr. Pablo </a:t>
            </a:r>
            <a:r>
              <a:rPr lang="es-MX" sz="2400" b="1">
                <a:latin typeface="Arial Rounded MT Bold" charset="0"/>
                <a:ea typeface="Arial Rounded MT Bold" charset="0"/>
                <a:cs typeface="Arial Rounded MT Bold" charset="0"/>
              </a:rPr>
              <a:t>Kuri Morales</a:t>
            </a:r>
            <a:endParaRPr lang="es-MX" sz="24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921009-9857-8B4D-8752-0329EA30C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3" y="13334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7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4724" y="6494704"/>
            <a:ext cx="369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charset="0"/>
                <a:ea typeface="Arial Rounded MT Bold" charset="0"/>
                <a:cs typeface="Arial Rounded MT Bold" charset="0"/>
              </a:rPr>
              <a:t>Fuente: </a:t>
            </a:r>
            <a:r>
              <a:rPr lang="es-MX" sz="1400" dirty="0">
                <a:latin typeface="Arial Rounded MT Bold" charset="0"/>
                <a:ea typeface="Arial Rounded MT Bold" charset="0"/>
                <a:cs typeface="Arial Rounded MT Bold" charset="0"/>
              </a:rPr>
              <a:t>ENSANUT 2006-2012</a:t>
            </a:r>
          </a:p>
        </p:txBody>
      </p:sp>
      <p:graphicFrame>
        <p:nvGraphicFramePr>
          <p:cNvPr id="3" name="1 Gráfico"/>
          <p:cNvGraphicFramePr/>
          <p:nvPr>
            <p:extLst>
              <p:ext uri="{D42A27DB-BD31-4B8C-83A1-F6EECF244321}">
                <p14:modId xmlns:p14="http://schemas.microsoft.com/office/powerpoint/2010/main" val="1685531734"/>
              </p:ext>
            </p:extLst>
          </p:nvPr>
        </p:nvGraphicFramePr>
        <p:xfrm>
          <a:off x="5579165" y="1603514"/>
          <a:ext cx="6612835" cy="510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2 CuadroTexto"/>
          <p:cNvSpPr txBox="1"/>
          <p:nvPr/>
        </p:nvSpPr>
        <p:spPr>
          <a:xfrm>
            <a:off x="391887" y="159050"/>
            <a:ext cx="869613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s-MX" sz="3200" b="1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Porcentaje de niñas, niños y adolescentes de 12 a 19 años de edad que han tenido relaciones sexuales,  2006 y 2012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99807" y="2560817"/>
            <a:ext cx="473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Rounded MT Bold" charset="0"/>
                <a:ea typeface="Arial Rounded MT Bold" charset="0"/>
                <a:cs typeface="Arial Rounded MT Bold" charset="0"/>
              </a:rPr>
              <a:t>Uno de cada cuatro hombres de 12 a 19 años ha tenido relaciones sexuales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99807" y="4548193"/>
            <a:ext cx="473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Rounded MT Bold" charset="0"/>
                <a:ea typeface="Arial Rounded MT Bold" charset="0"/>
                <a:cs typeface="Arial Rounded MT Bold" charset="0"/>
              </a:rPr>
              <a:t>Una de cada cinco mujeres de 12 a 19 años ha tenido relaciones sexuales </a:t>
            </a:r>
          </a:p>
        </p:txBody>
      </p:sp>
      <p:pic>
        <p:nvPicPr>
          <p:cNvPr id="7" name="Picture 2" descr="Resultado de imagen para hombre mujer dibuj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81507" l="15070" r="35377">
                        <a14:foregroundMark x1="25287" y1="70091" x2="25287" y2="70091"/>
                        <a14:foregroundMark x1="25670" y1="20548" x2="25670" y2="20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2" r="60762"/>
          <a:stretch/>
        </p:blipFill>
        <p:spPr bwMode="auto">
          <a:xfrm>
            <a:off x="134724" y="4262746"/>
            <a:ext cx="795867" cy="1821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hombre mujer dibuj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681" r="85405">
                        <a14:foregroundMark x1="75479" y1="21918" x2="75479" y2="2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40" r="12255"/>
          <a:stretch/>
        </p:blipFill>
        <p:spPr bwMode="auto">
          <a:xfrm>
            <a:off x="168590" y="2400212"/>
            <a:ext cx="762001" cy="1821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0489" y="1699683"/>
            <a:ext cx="1036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Los adolescentes representan el 18.3% de la población total del país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7777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428" y="648280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Fuente:  INEGI, Estadísticas vitales 2017, incluye NV de madres residentes en el extranjero.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168449" y="137851"/>
            <a:ext cx="754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Panorama en México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" y="367891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Esto significa que </a:t>
            </a:r>
            <a:r>
              <a:rPr lang="es-MX" sz="2000" b="1" u="sng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diario</a:t>
            </a:r>
            <a:r>
              <a:rPr lang="es-MX" sz="2000" b="1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nacieron 1,069  niños y niñas de madres menores de 20 años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1" y="6095657"/>
            <a:ext cx="1219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Esto significa que  </a:t>
            </a:r>
            <a:r>
              <a:rPr lang="es-MX" sz="2000" b="1" u="sng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diario</a:t>
            </a:r>
            <a:r>
              <a:rPr lang="es-MX" sz="2000" b="1" dirty="0"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 nacieron 27 niños y niñas de madres menores de 15 años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7697531"/>
              </p:ext>
            </p:extLst>
          </p:nvPr>
        </p:nvGraphicFramePr>
        <p:xfrm>
          <a:off x="-322913" y="1238404"/>
          <a:ext cx="10673411" cy="478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8039" y="878677"/>
            <a:ext cx="1207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Arial Rounded MT Bold" panose="020F0704030504030204" pitchFamily="34" charset="0"/>
              </a:rPr>
              <a:t>En 2017 se registraron </a:t>
            </a:r>
            <a:r>
              <a:rPr lang="es-ES" sz="3600" b="1" dirty="0">
                <a:latin typeface="Arial Rounded MT Bold" panose="020F0704030504030204" pitchFamily="34" charset="0"/>
                <a:ea typeface="Calibri"/>
                <a:cs typeface="Calibri"/>
              </a:rPr>
              <a:t>2,234,039 nacimientos en total</a:t>
            </a:r>
            <a:endParaRPr lang="es-E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5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9338" y="1413793"/>
            <a:ext cx="1174786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buClr>
                <a:srgbClr val="006600"/>
              </a:buClr>
              <a:buSzPct val="100000"/>
            </a:pPr>
            <a:r>
              <a:rPr lang="es-MX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Algunos factores que afectan la salud de la mujer: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Aumento mortalidad materna  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Acceso a servicios de salud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Violencia hacia las mujeres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Desigualdades de género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Discriminación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Grupo indígena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Nutrición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Pobreza</a:t>
            </a:r>
          </a:p>
          <a:p>
            <a:pPr lvl="2" indent="-4572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dirty="0">
                <a:latin typeface="Arial Rounded MT Bold" panose="020F0704030504030204" pitchFamily="34" charset="0"/>
              </a:rPr>
              <a:t>Falta de oportunidades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80" y="2147248"/>
            <a:ext cx="4416781" cy="441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39338" y="48781"/>
            <a:ext cx="917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s-MX" sz="3600" b="1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Determinantes sociales de la salud de las mujeres</a:t>
            </a:r>
          </a:p>
        </p:txBody>
      </p:sp>
    </p:spTree>
    <p:extLst>
      <p:ext uri="{BB962C8B-B14F-4D97-AF65-F5344CB8AC3E}">
        <p14:creationId xmlns:p14="http://schemas.microsoft.com/office/powerpoint/2010/main" val="39221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illo 12"/>
          <p:cNvSpPr/>
          <p:nvPr/>
        </p:nvSpPr>
        <p:spPr>
          <a:xfrm>
            <a:off x="3118853" y="1704110"/>
            <a:ext cx="6399615" cy="3956461"/>
          </a:xfrm>
          <a:prstGeom prst="donut">
            <a:avLst>
              <a:gd name="adj" fmla="val 102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72" y="1582610"/>
            <a:ext cx="1946176" cy="1094724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3"/>
          <a:stretch/>
        </p:blipFill>
        <p:spPr>
          <a:xfrm>
            <a:off x="6788723" y="1532077"/>
            <a:ext cx="1942040" cy="1084140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4"/>
          <a:stretch/>
        </p:blipFill>
        <p:spPr>
          <a:xfrm>
            <a:off x="7437378" y="3264493"/>
            <a:ext cx="1942040" cy="1084831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8" y="4884982"/>
            <a:ext cx="1939374" cy="1112756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33" y="3781279"/>
            <a:ext cx="1946176" cy="113958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168438" y="2542538"/>
            <a:ext cx="2583039" cy="111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Exclusión </a:t>
            </a:r>
            <a:b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social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67446" y="2511325"/>
            <a:ext cx="2137711" cy="60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Pobreza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21064" y="4321747"/>
            <a:ext cx="3406600" cy="111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Embarazo en </a:t>
            </a:r>
            <a:b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adolescentes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41166" y="5858206"/>
            <a:ext cx="2738079" cy="111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Deserción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lvl="0" algn="ctr"/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escolar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21558" y="4859595"/>
            <a:ext cx="2619608" cy="111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Bajo nivel </a:t>
            </a:r>
            <a:b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educativo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42018" y="868608"/>
            <a:ext cx="115040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Circulo perverso que influye en el embarazo en niñas  y adolescentes: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69900" y="96371"/>
            <a:ext cx="418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4400" b="1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Causas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815168" y="5835487"/>
            <a:ext cx="340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Entre Otros…</a:t>
            </a:r>
          </a:p>
        </p:txBody>
      </p:sp>
    </p:spTree>
    <p:extLst>
      <p:ext uri="{BB962C8B-B14F-4D97-AF65-F5344CB8AC3E}">
        <p14:creationId xmlns:p14="http://schemas.microsoft.com/office/powerpoint/2010/main" val="4975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254" y="180028"/>
            <a:ext cx="562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3A6D3A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Ejemplos: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043" y="1103298"/>
            <a:ext cx="11890243" cy="544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80"/>
              </a:lnSpc>
              <a:spcBef>
                <a:spcPts val="1200"/>
              </a:spcBef>
            </a:pPr>
            <a:r>
              <a:rPr lang="es-MX" sz="28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Según un estudio de Valencia, J. y Schiavon, R. 2014. “Adolescentes invisibles: Embarazo en mujeres menores de 15 años en México”:</a:t>
            </a:r>
            <a:endParaRPr lang="es-MX" sz="2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171700" lvl="4" indent="-342900" algn="just">
              <a:lnSpc>
                <a:spcPts val="358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800" b="1" dirty="0">
                <a:solidFill>
                  <a:srgbClr val="3A6D3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Una de cada siete </a:t>
            </a:r>
            <a:r>
              <a:rPr lang="es-MX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de las adolescentes de 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10 a 14 años </a:t>
            </a:r>
            <a:r>
              <a:rPr lang="es-MX" sz="2800" b="1" dirty="0">
                <a:solidFill>
                  <a:srgbClr val="3A6D3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que </a:t>
            </a:r>
            <a:r>
              <a:rPr lang="es-MX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tuvo un </a:t>
            </a:r>
            <a:r>
              <a:rPr lang="es-MX" sz="2800" b="1" dirty="0">
                <a:solidFill>
                  <a:srgbClr val="3A6D3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parto</a:t>
            </a:r>
            <a:r>
              <a:rPr lang="es-MX" sz="2800" dirty="0">
                <a:solidFill>
                  <a:srgbClr val="3A6D3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>
                <a:solidFill>
                  <a:srgbClr val="3A6D3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residía en un municipio con muy baja marginación,</a:t>
            </a:r>
            <a:r>
              <a:rPr lang="es-MX" sz="2800" b="1" dirty="0">
                <a:solidFill>
                  <a:srgbClr val="00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lo que muestra que este fenómeno </a:t>
            </a:r>
            <a:r>
              <a:rPr lang="es-MX" sz="2800" b="1" dirty="0">
                <a:solidFill>
                  <a:srgbClr val="3A6D3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 está condicionado únicamente por factores de pobreza </a:t>
            </a:r>
            <a:r>
              <a:rPr lang="es-MX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sino que influyen otros de contexto cultural, económico y social como son la violencia familiar, sexual y de género.</a:t>
            </a:r>
          </a:p>
          <a:p>
            <a:pPr algn="just">
              <a:lnSpc>
                <a:spcPts val="3580"/>
              </a:lnSpc>
              <a:spcBef>
                <a:spcPts val="1200"/>
              </a:spcBef>
            </a:pPr>
            <a:endParaRPr lang="es-MX" sz="2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283242"/>
            <a:ext cx="1237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 Rounded MT Bold" panose="020F0704030504030204" pitchFamily="34" charset="0"/>
              </a:rPr>
              <a:t>Fuente: Valencia J, Schiavon R., </a:t>
            </a:r>
            <a:r>
              <a:rPr lang="en-US" sz="1400" dirty="0">
                <a:latin typeface="Arial Rounded MT Bold" panose="020F0704030504030204" pitchFamily="34" charset="0"/>
              </a:rPr>
              <a:t>Invisible Adolescents: Pregnancy in Women Under Age 15 in México http://iussp.org/sites/default/files/event_call_for_papers/2013%20IUSSP%20Invisible%20Adolescents%20in%20Mexico.pdf    </a:t>
            </a:r>
            <a:endParaRPr lang="es-MX" sz="1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43347"/>
          <a:stretch/>
        </p:blipFill>
        <p:spPr>
          <a:xfrm>
            <a:off x="764334" y="2896415"/>
            <a:ext cx="1219419" cy="2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69670" y="1428068"/>
            <a:ext cx="3300286" cy="5078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Efectos Colaterales del </a:t>
            </a:r>
            <a:b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Embarazo </a:t>
            </a:r>
            <a:b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 niñas y Adolescentes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0318" y="4860451"/>
            <a:ext cx="249846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Consecuencias psicológicas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90319" y="2815590"/>
            <a:ext cx="2487414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Problemas para concretar un proyecto de vida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90319" y="1683821"/>
            <a:ext cx="25011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Conflictos Familiares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155654" y="2810995"/>
            <a:ext cx="2566083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Complicaciones médicas  con el embarazo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106508"/>
            <a:ext cx="10178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rgbClr val="0066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Efectos colaterales del embarazo en niñas y adolescentes.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194840" y="4343481"/>
            <a:ext cx="2487707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Deserción Escolar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160925" y="1914745"/>
            <a:ext cx="256608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Rechazo Social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90318" y="5952378"/>
            <a:ext cx="248741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Abandono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155654" y="5336679"/>
            <a:ext cx="252689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Falta de ingresos</a:t>
            </a:r>
          </a:p>
        </p:txBody>
      </p:sp>
      <p:sp>
        <p:nvSpPr>
          <p:cNvPr id="8" name="Flecha derecha 7"/>
          <p:cNvSpPr/>
          <p:nvPr/>
        </p:nvSpPr>
        <p:spPr>
          <a:xfrm rot="10800000">
            <a:off x="2991418" y="1820250"/>
            <a:ext cx="1478252" cy="600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27" name="Flecha derecha 26"/>
          <p:cNvSpPr/>
          <p:nvPr/>
        </p:nvSpPr>
        <p:spPr>
          <a:xfrm rot="10800000">
            <a:off x="2991417" y="3299353"/>
            <a:ext cx="1472980" cy="6001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29" name="Flecha derecha 28"/>
          <p:cNvSpPr/>
          <p:nvPr/>
        </p:nvSpPr>
        <p:spPr>
          <a:xfrm rot="10800000">
            <a:off x="2991417" y="4993526"/>
            <a:ext cx="1437271" cy="600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30" name="Flecha derecha 29"/>
          <p:cNvSpPr/>
          <p:nvPr/>
        </p:nvSpPr>
        <p:spPr>
          <a:xfrm rot="10800000">
            <a:off x="2977731" y="5851074"/>
            <a:ext cx="1478252" cy="66426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32" name="Flecha derecha 31"/>
          <p:cNvSpPr/>
          <p:nvPr/>
        </p:nvSpPr>
        <p:spPr>
          <a:xfrm>
            <a:off x="7769956" y="1871757"/>
            <a:ext cx="1385695" cy="600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34" name="Flecha derecha 33"/>
          <p:cNvSpPr/>
          <p:nvPr/>
        </p:nvSpPr>
        <p:spPr>
          <a:xfrm>
            <a:off x="7746553" y="3176869"/>
            <a:ext cx="1409100" cy="600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7775229" y="4444422"/>
            <a:ext cx="1385696" cy="600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7775228" y="5452093"/>
            <a:ext cx="1380423" cy="600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spect="1" noChangeArrowheads="1"/>
          </p:cNvSpPr>
          <p:nvPr/>
        </p:nvSpPr>
        <p:spPr bwMode="auto">
          <a:xfrm>
            <a:off x="148046" y="61327"/>
            <a:ext cx="9126584" cy="101566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>
              <a:lnSpc>
                <a:spcPts val="3620"/>
              </a:lnSpc>
            </a:pPr>
            <a:r>
              <a:rPr lang="es-MX" sz="3200" dirty="0">
                <a:solidFill>
                  <a:srgbClr val="0066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Acciones internacionales para prevenir el embarazo en niñas y adolescentes.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8046" y="1256193"/>
            <a:ext cx="1190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1200"/>
              </a:spcBef>
              <a:buClr>
                <a:srgbClr val="006600"/>
              </a:buClr>
              <a:buSzPct val="100000"/>
            </a:pPr>
            <a:r>
              <a:rPr lang="es-MX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Estrategias dirigidas a reducir el embarazo en adolescentes propuestos por la Organización Mundial de la Salud:</a:t>
            </a:r>
            <a:endParaRPr lang="es-MX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572964"/>
            <a:ext cx="704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 Rounded MT Bold" panose="020F0704030504030204" pitchFamily="34" charset="0"/>
              </a:rPr>
              <a:t>Fuente: Organización Mundial de la Salud URL: www.who.int/maternal_child_adolescent/es/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3222" t="9349" r="39948" b="49519"/>
          <a:stretch/>
        </p:blipFill>
        <p:spPr>
          <a:xfrm>
            <a:off x="658161" y="2496886"/>
            <a:ext cx="2259209" cy="358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3056709" y="2172790"/>
            <a:ext cx="892628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s-MX" sz="2000" b="1" dirty="0">
                <a:latin typeface="Arial Rounded MT Bold" panose="020F0704030504030204" pitchFamily="34" charset="0"/>
              </a:rPr>
              <a:t>Prevenir el embarazo precoz:</a:t>
            </a:r>
          </a:p>
          <a:p>
            <a:pPr marL="800100" lvl="2" indent="-3429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000" dirty="0">
                <a:latin typeface="Arial Rounded MT Bold" panose="020F0704030504030204" pitchFamily="34" charset="0"/>
              </a:rPr>
              <a:t>Limitar el matrimonio antes de los 18 años.</a:t>
            </a:r>
          </a:p>
          <a:p>
            <a:pPr marL="800100" lvl="2" indent="-3429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000" dirty="0">
                <a:latin typeface="Arial Rounded MT Bold" panose="020F0704030504030204" pitchFamily="34" charset="0"/>
              </a:rPr>
              <a:t>Crear comprensión y apoyo para reducir los embarazos antes de los 20 años.</a:t>
            </a:r>
          </a:p>
          <a:p>
            <a:pPr marL="800100" lvl="2" indent="-3429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000" dirty="0">
                <a:latin typeface="Arial Rounded MT Bold" panose="020F0704030504030204" pitchFamily="34" charset="0"/>
              </a:rPr>
              <a:t>Aumentar el uso de anticonceptivos por parte de los adolescentes.</a:t>
            </a:r>
          </a:p>
          <a:p>
            <a:pPr marL="800100" lvl="2" indent="-3429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000" dirty="0">
                <a:latin typeface="Arial Rounded MT Bold" panose="020F0704030504030204" pitchFamily="34" charset="0"/>
              </a:rPr>
              <a:t>Reducir las relaciones sexuales bajo coacción en las adolescentes.</a:t>
            </a:r>
          </a:p>
          <a:p>
            <a:pPr marL="0" lvl="1" algn="just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s-MX" sz="2000" b="1" dirty="0">
                <a:latin typeface="Arial Rounded MT Bold" panose="020F0704030504030204" pitchFamily="34" charset="0"/>
              </a:rPr>
              <a:t>Prevenir los resultados  reproductivos adversos:</a:t>
            </a:r>
          </a:p>
          <a:p>
            <a:pPr marL="800100" lvl="2" indent="-3429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000" dirty="0">
                <a:latin typeface="Arial Rounded MT Bold" panose="020F0704030504030204" pitchFamily="34" charset="0"/>
              </a:rPr>
              <a:t>Reducir el aborto inseguro en las adolescentes.</a:t>
            </a:r>
          </a:p>
          <a:p>
            <a:pPr marL="800100" lvl="2" indent="-342900" algn="just">
              <a:spcBef>
                <a:spcPts val="600"/>
              </a:spcBef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000" dirty="0">
                <a:latin typeface="Arial Rounded MT Bold" panose="020F0704030504030204" pitchFamily="34" charset="0"/>
              </a:rPr>
              <a:t>Aumentar el uso de la atención calificada antes, en la atención prenatal, del parto y postparto.</a:t>
            </a:r>
          </a:p>
        </p:txBody>
      </p:sp>
    </p:spTree>
    <p:extLst>
      <p:ext uri="{BB962C8B-B14F-4D97-AF65-F5344CB8AC3E}">
        <p14:creationId xmlns:p14="http://schemas.microsoft.com/office/powerpoint/2010/main" val="9316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1956</Words>
  <Application>Microsoft Macintosh PowerPoint</Application>
  <PresentationFormat>Panorámica</PresentationFormat>
  <Paragraphs>211</Paragraphs>
  <Slides>27</Slides>
  <Notes>0</Notes>
  <HiddenSlides>7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HiraMinProN-W3</vt:lpstr>
      <vt:lpstr>AppleSymbols</vt:lpstr>
      <vt:lpstr>Arial</vt:lpstr>
      <vt:lpstr>Arial Rounded MT Bold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Llanos Viveros</dc:creator>
  <cp:lastModifiedBy>Pablo Kuri</cp:lastModifiedBy>
  <cp:revision>189</cp:revision>
  <cp:lastPrinted>2017-05-26T18:10:55Z</cp:lastPrinted>
  <dcterms:created xsi:type="dcterms:W3CDTF">2017-03-13T06:29:27Z</dcterms:created>
  <dcterms:modified xsi:type="dcterms:W3CDTF">2019-08-14T18:42:08Z</dcterms:modified>
</cp:coreProperties>
</file>