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2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FF3D9-B0BD-4154-8908-832A2E4FBFA8}" type="datetimeFigureOut">
              <a:rPr lang="es-MX" smtClean="0"/>
              <a:pPr/>
              <a:t>11/09/2019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25700-81C7-4FFA-8ED6-8ECF527FE3A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8507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539552" y="3789040"/>
            <a:ext cx="8064896" cy="2602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es-MX" sz="1500" dirty="0" smtClean="0"/>
              <a:t>Aspectos biológicos de la vitamina D</a:t>
            </a:r>
          </a:p>
          <a:p>
            <a:pPr>
              <a:lnSpc>
                <a:spcPts val="1300"/>
              </a:lnSpc>
            </a:pPr>
            <a:r>
              <a:rPr lang="es-MX" sz="1500" b="1" i="1" dirty="0" smtClean="0"/>
              <a:t>M en C Jorge Maldonado Hernández *</a:t>
            </a:r>
            <a:r>
              <a:rPr lang="es-MX" sz="1500" dirty="0" smtClean="0"/>
              <a:t>	</a:t>
            </a:r>
          </a:p>
          <a:p>
            <a:pPr>
              <a:lnSpc>
                <a:spcPts val="1300"/>
              </a:lnSpc>
            </a:pPr>
            <a:endParaRPr lang="es-MX" sz="1500" dirty="0" smtClean="0"/>
          </a:p>
          <a:p>
            <a:pPr>
              <a:lnSpc>
                <a:spcPts val="1300"/>
              </a:lnSpc>
            </a:pPr>
            <a:r>
              <a:rPr lang="es-MX" sz="1500" dirty="0" smtClean="0"/>
              <a:t>Metabolismo óseo y vitamina D</a:t>
            </a:r>
          </a:p>
          <a:p>
            <a:pPr>
              <a:lnSpc>
                <a:spcPts val="1300"/>
              </a:lnSpc>
            </a:pPr>
            <a:r>
              <a:rPr lang="es-MX" sz="1500" b="1" i="1" dirty="0" smtClean="0"/>
              <a:t>Dra. Patricia Clark Peralta</a:t>
            </a:r>
            <a:r>
              <a:rPr lang="es-MX" sz="1500" dirty="0" smtClean="0"/>
              <a:t>	</a:t>
            </a:r>
          </a:p>
          <a:p>
            <a:pPr>
              <a:lnSpc>
                <a:spcPts val="1300"/>
              </a:lnSpc>
            </a:pPr>
            <a:endParaRPr lang="es-MX" sz="1500" dirty="0" smtClean="0"/>
          </a:p>
          <a:p>
            <a:pPr>
              <a:lnSpc>
                <a:spcPts val="1300"/>
              </a:lnSpc>
            </a:pPr>
            <a:r>
              <a:rPr lang="es-MX" sz="1500" dirty="0" smtClean="0"/>
              <a:t>Estado de vitamina D en poblaciones susceptibles</a:t>
            </a:r>
          </a:p>
          <a:p>
            <a:pPr>
              <a:lnSpc>
                <a:spcPts val="1300"/>
              </a:lnSpc>
            </a:pPr>
            <a:r>
              <a:rPr lang="es-MX" sz="1500" b="1" i="1" dirty="0" smtClean="0"/>
              <a:t>Dr. Salvador </a:t>
            </a:r>
            <a:r>
              <a:rPr lang="es-MX" sz="1500" b="1" i="1" dirty="0" err="1" smtClean="0"/>
              <a:t>Villalpando</a:t>
            </a:r>
            <a:r>
              <a:rPr lang="es-MX" sz="1500" b="1" i="1" dirty="0" smtClean="0"/>
              <a:t> Hernández	</a:t>
            </a:r>
          </a:p>
          <a:p>
            <a:pPr>
              <a:lnSpc>
                <a:spcPts val="1300"/>
              </a:lnSpc>
            </a:pPr>
            <a:endParaRPr lang="es-MX" sz="1500" dirty="0" smtClean="0"/>
          </a:p>
          <a:p>
            <a:pPr>
              <a:lnSpc>
                <a:spcPts val="1300"/>
              </a:lnSpc>
            </a:pPr>
            <a:r>
              <a:rPr lang="es-MX" sz="1500" dirty="0" smtClean="0"/>
              <a:t>Sensibilidad a la insulina y vitamina D</a:t>
            </a:r>
          </a:p>
          <a:p>
            <a:pPr>
              <a:lnSpc>
                <a:spcPts val="1300"/>
              </a:lnSpc>
            </a:pPr>
            <a:r>
              <a:rPr lang="es-MX" sz="1500" b="1" i="1" dirty="0" smtClean="0"/>
              <a:t>Dra. </a:t>
            </a:r>
            <a:r>
              <a:rPr lang="es-MX" sz="1500" b="1" i="1" dirty="0" err="1" smtClean="0"/>
              <a:t>Mardia</a:t>
            </a:r>
            <a:r>
              <a:rPr lang="es-MX" sz="1500" b="1" i="1" dirty="0" smtClean="0"/>
              <a:t> Guadalupe López Alarcón</a:t>
            </a:r>
            <a:r>
              <a:rPr lang="es-MX" sz="1500" dirty="0" smtClean="0"/>
              <a:t>	</a:t>
            </a:r>
          </a:p>
          <a:p>
            <a:pPr>
              <a:lnSpc>
                <a:spcPts val="1300"/>
              </a:lnSpc>
            </a:pPr>
            <a:endParaRPr lang="es-MX" sz="1500" dirty="0" smtClean="0"/>
          </a:p>
          <a:p>
            <a:pPr>
              <a:lnSpc>
                <a:spcPts val="1300"/>
              </a:lnSpc>
            </a:pPr>
            <a:r>
              <a:rPr lang="es-MX" sz="1500" dirty="0" smtClean="0"/>
              <a:t>Discusión y conclusiones</a:t>
            </a:r>
          </a:p>
          <a:p>
            <a:pPr>
              <a:lnSpc>
                <a:spcPts val="1300"/>
              </a:lnSpc>
            </a:pPr>
            <a:r>
              <a:rPr lang="es-MX" sz="1500" b="1" i="1" dirty="0" smtClean="0"/>
              <a:t>Dr. Víctor Saúl Vital Reyes </a:t>
            </a:r>
            <a:r>
              <a:rPr lang="es-MX" sz="1500" dirty="0" smtClean="0"/>
              <a:t>	                                                                                Por invitación *	</a:t>
            </a:r>
          </a:p>
        </p:txBody>
      </p:sp>
      <p:sp>
        <p:nvSpPr>
          <p:cNvPr id="10" name="6 Título"/>
          <p:cNvSpPr txBox="1">
            <a:spLocks/>
          </p:cNvSpPr>
          <p:nvPr/>
        </p:nvSpPr>
        <p:spPr>
          <a:xfrm>
            <a:off x="715944" y="908720"/>
            <a:ext cx="7772400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ts val="1300"/>
              </a:lnSpc>
              <a:spcBef>
                <a:spcPct val="0"/>
              </a:spcBef>
            </a:pPr>
            <a: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Miércoles </a:t>
            </a:r>
            <a:r>
              <a:rPr lang="es-MX" sz="1500" b="1" dirty="0" smtClean="0">
                <a:ea typeface="+mj-ea"/>
                <a:cs typeface="+mj-cs"/>
              </a:rPr>
              <a:t>18</a:t>
            </a:r>
            <a:r>
              <a:rPr kumimoji="0" lang="es-MX" sz="15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de</a:t>
            </a:r>
            <a:r>
              <a:rPr kumimoji="0" lang="es-MX" sz="15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septiembre</a:t>
            </a:r>
            <a: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       19:00 hrs.</a:t>
            </a:r>
            <a:b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s-MX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/>
            </a:r>
            <a:br>
              <a:rPr kumimoji="0" lang="es-MX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s-MX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Sede: Auditorio de la Academia Nacional de Medicina </a:t>
            </a:r>
            <a:br>
              <a:rPr kumimoji="0" lang="es-MX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s-MX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/>
            </a:r>
            <a:br>
              <a:rPr kumimoji="0" lang="es-MX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s-MX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Programa </a:t>
            </a:r>
            <a:br>
              <a:rPr kumimoji="0" lang="es-MX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s-MX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/>
            </a:r>
            <a:br>
              <a:rPr kumimoji="0" lang="es-MX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Presentación del trabajo de ingreso</a:t>
            </a:r>
            <a:b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/>
            </a:r>
            <a:b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/>
            </a:r>
            <a:b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/>
            </a:r>
            <a:b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/>
            </a:r>
            <a:b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endParaRPr kumimoji="0" lang="es-MX" sz="1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lvl="0" algn="ctr">
              <a:lnSpc>
                <a:spcPts val="1300"/>
              </a:lnSpc>
              <a:spcBef>
                <a:spcPct val="0"/>
              </a:spcBef>
            </a:pPr>
            <a:endParaRPr lang="es-MX" sz="1500" b="1" dirty="0" smtClean="0">
              <a:ea typeface="+mj-ea"/>
              <a:cs typeface="+mj-cs"/>
            </a:endParaRPr>
          </a:p>
          <a:p>
            <a:pPr lvl="0" algn="ctr">
              <a:lnSpc>
                <a:spcPts val="1300"/>
              </a:lnSpc>
              <a:spcBef>
                <a:spcPct val="0"/>
              </a:spcBef>
            </a:pPr>
            <a:r>
              <a:rPr kumimoji="0" lang="es-MX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Simposio</a:t>
            </a:r>
            <a:r>
              <a:rPr lang="es-MX" sz="1500" b="1" dirty="0" smtClean="0">
                <a:ea typeface="+mj-ea"/>
                <a:cs typeface="+mj-cs"/>
              </a:rPr>
              <a:t/>
            </a:r>
            <a:br>
              <a:rPr lang="es-MX" sz="1500" b="1" dirty="0" smtClean="0">
                <a:ea typeface="+mj-ea"/>
                <a:cs typeface="+mj-cs"/>
              </a:rPr>
            </a:br>
            <a:r>
              <a:rPr lang="es-MX" sz="1500" b="1" dirty="0" smtClean="0">
                <a:ea typeface="+mj-ea"/>
                <a:cs typeface="+mj-cs"/>
              </a:rPr>
              <a:t>“Vitamina D en la salud y enfermedad” </a:t>
            </a:r>
            <a:endParaRPr kumimoji="0" lang="es-MX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39552" y="2372681"/>
            <a:ext cx="7920880" cy="768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es-MX" sz="1500" dirty="0" smtClean="0"/>
              <a:t>Expresión ectópica de la proteína específica de embarazo 1 en células de cáncer </a:t>
            </a:r>
            <a:r>
              <a:rPr lang="es-MX" sz="1500" dirty="0" err="1" smtClean="0"/>
              <a:t>cervicouterino</a:t>
            </a:r>
            <a:endParaRPr lang="es-MX" sz="1500" dirty="0" smtClean="0"/>
          </a:p>
          <a:p>
            <a:pPr>
              <a:lnSpc>
                <a:spcPts val="1300"/>
              </a:lnSpc>
            </a:pPr>
            <a:r>
              <a:rPr lang="es-MX" sz="1500" b="1" i="1" dirty="0" smtClean="0"/>
              <a:t>Dr. Mauricio Salcedo Vargas</a:t>
            </a:r>
            <a:r>
              <a:rPr lang="es-MX" sz="1500" dirty="0" smtClean="0"/>
              <a:t>	</a:t>
            </a:r>
          </a:p>
          <a:p>
            <a:pPr>
              <a:lnSpc>
                <a:spcPts val="1300"/>
              </a:lnSpc>
            </a:pPr>
            <a:endParaRPr lang="es-MX" sz="1500" dirty="0" smtClean="0"/>
          </a:p>
          <a:p>
            <a:pPr>
              <a:lnSpc>
                <a:spcPts val="1300"/>
              </a:lnSpc>
            </a:pPr>
            <a:r>
              <a:rPr lang="es-MX" sz="1500" dirty="0" smtClean="0"/>
              <a:t>Comentarista: </a:t>
            </a:r>
            <a:r>
              <a:rPr lang="es-MX" sz="1500" b="1" i="1" dirty="0" smtClean="0"/>
              <a:t>Dr. Víctor Saúl Vital Reyes</a:t>
            </a:r>
            <a:r>
              <a:rPr lang="es-MX" sz="1500" dirty="0" smtClean="0"/>
              <a:t>	</a:t>
            </a:r>
            <a:endParaRPr lang="es-MX" sz="1500" b="1" i="1" dirty="0" smtClean="0"/>
          </a:p>
        </p:txBody>
      </p:sp>
      <p:sp>
        <p:nvSpPr>
          <p:cNvPr id="12" name="11 Elipse"/>
          <p:cNvSpPr/>
          <p:nvPr/>
        </p:nvSpPr>
        <p:spPr>
          <a:xfrm>
            <a:off x="5251888" y="1124744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" name="12 Imagen" descr="logo AN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13880" y="116632"/>
            <a:ext cx="936104" cy="9361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39</Words>
  <Application>Microsoft Office PowerPoint</Application>
  <PresentationFormat>Presentación en pantalla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Company>ANM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Miércoles 13 de febrero 19:00 horas Sede: Auditorio de la Academia Nacional de Medicina  Programa  Sesión Conjunta con la Secretaría de Salud  “La Salud en la Cuarta Transformación de México”  Coordinador: Dr. Jorge Carlos Alcocer Varela  </dc:title>
  <dc:creator>GerHP</dc:creator>
  <cp:lastModifiedBy>Cabina-ANM</cp:lastModifiedBy>
  <cp:revision>25</cp:revision>
  <dcterms:created xsi:type="dcterms:W3CDTF">2019-02-06T15:48:20Z</dcterms:created>
  <dcterms:modified xsi:type="dcterms:W3CDTF">2019-09-11T23:49:03Z</dcterms:modified>
</cp:coreProperties>
</file>