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720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F9A85-B067-874A-B86C-BB22E2035DB6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9AD40-680F-784F-9A89-25D665977A6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85892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435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71979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14236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488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6386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0258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3175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4062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3085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7880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 smtClean="0"/>
              <a:t>Haga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7219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93AC8-C2CC-2048-B9C3-43D4C06C44B4}" type="datetimeFigureOut">
              <a:rPr lang="es-ES_tradnl" smtClean="0"/>
              <a:t>05/06/2019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5CE88-E0EA-7541-802C-C3ED316C3C7E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00310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tiff"/><Relationship Id="rId5" Type="http://schemas.openxmlformats.org/officeDocument/2006/relationships/image" Target="../media/image2.png"/><Relationship Id="rId4" Type="http://schemas.openxmlformats.org/officeDocument/2006/relationships/image" Target="../media/image5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4753" y="2674557"/>
            <a:ext cx="9986682" cy="2545976"/>
          </a:xfrm>
        </p:spPr>
        <p:txBody>
          <a:bodyPr>
            <a:normAutofit fontScale="90000"/>
          </a:bodyPr>
          <a:lstStyle/>
          <a:p>
            <a:r>
              <a:rPr lang="es-ES_tradnl" b="1" dirty="0" smtClean="0"/>
              <a:t>La Academia Nacional de Medicina en la Facultad Mexicana de Medicina</a:t>
            </a:r>
            <a:br>
              <a:rPr lang="es-ES_tradnl" b="1" dirty="0" smtClean="0"/>
            </a:br>
            <a:endParaRPr lang="es-ES_tradnl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64" y="182048"/>
            <a:ext cx="2037806" cy="179062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1339" y="366770"/>
            <a:ext cx="2960183" cy="1200774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7064188" y="5895962"/>
            <a:ext cx="3603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b="1" dirty="0" smtClean="0"/>
              <a:t>                  5 de Junio 2019</a:t>
            </a:r>
            <a:endParaRPr lang="es-ES_tradnl" sz="2400" b="1" dirty="0"/>
          </a:p>
        </p:txBody>
      </p:sp>
    </p:spTree>
    <p:extLst>
      <p:ext uri="{BB962C8B-B14F-4D97-AF65-F5344CB8AC3E}">
        <p14:creationId xmlns:p14="http://schemas.microsoft.com/office/powerpoint/2010/main" val="111403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b="1" dirty="0" smtClean="0"/>
              <a:t>Academia Nacional de Medicina</a:t>
            </a:r>
            <a:endParaRPr lang="es-ES_tradn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420470" y="1825624"/>
            <a:ext cx="8933329" cy="5032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_tradnl" b="1" dirty="0"/>
              <a:t>1992 – Enrique Ruelas Barajas </a:t>
            </a:r>
          </a:p>
          <a:p>
            <a:pPr marL="0" indent="0">
              <a:buNone/>
            </a:pPr>
            <a:r>
              <a:rPr lang="es-ES_tradnl" b="1" dirty="0"/>
              <a:t>1996 – Eduardo Marín López </a:t>
            </a:r>
          </a:p>
          <a:p>
            <a:pPr marL="0" indent="0">
              <a:buNone/>
            </a:pPr>
            <a:r>
              <a:rPr lang="es-ES_tradnl" b="1" dirty="0"/>
              <a:t>1998 – Pedro Iturralde Torres </a:t>
            </a:r>
          </a:p>
          <a:p>
            <a:pPr marL="0" indent="0">
              <a:buNone/>
            </a:pPr>
            <a:r>
              <a:rPr lang="es-ES_tradnl" b="1" dirty="0" smtClean="0"/>
              <a:t>             Fernando </a:t>
            </a:r>
            <a:r>
              <a:rPr lang="es-ES_tradnl" b="1" dirty="0" err="1"/>
              <a:t>Barinagarrementería</a:t>
            </a:r>
            <a:r>
              <a:rPr lang="es-ES_tradnl" b="1" dirty="0"/>
              <a:t> </a:t>
            </a:r>
            <a:r>
              <a:rPr lang="es-ES_tradnl" b="1" dirty="0" err="1"/>
              <a:t>Aldatz</a:t>
            </a:r>
            <a:r>
              <a:rPr lang="es-ES_tradnl" b="1" dirty="0"/>
              <a:t> </a:t>
            </a:r>
          </a:p>
          <a:p>
            <a:pPr marL="0" indent="0">
              <a:buNone/>
            </a:pPr>
            <a:r>
              <a:rPr lang="es-ES_tradnl" b="1" dirty="0"/>
              <a:t>1999 – Francisco Pascual Navarro Reynoso </a:t>
            </a:r>
          </a:p>
          <a:p>
            <a:pPr marL="0" indent="0">
              <a:buNone/>
            </a:pPr>
            <a:r>
              <a:rPr lang="es-ES_tradnl" b="1" dirty="0"/>
              <a:t>2000 – Patricio Santillán </a:t>
            </a:r>
            <a:r>
              <a:rPr lang="es-ES_tradnl" b="1" dirty="0" err="1"/>
              <a:t>Doherty</a:t>
            </a:r>
            <a:r>
              <a:rPr lang="es-ES_tradnl" b="1" dirty="0"/>
              <a:t> </a:t>
            </a:r>
          </a:p>
          <a:p>
            <a:pPr marL="0" indent="0">
              <a:buNone/>
            </a:pPr>
            <a:r>
              <a:rPr lang="es-ES_tradnl" b="1" dirty="0"/>
              <a:t>2001 – Carlos Pineda Villaseñor </a:t>
            </a:r>
          </a:p>
          <a:p>
            <a:pPr marL="0" indent="0">
              <a:buNone/>
            </a:pPr>
            <a:r>
              <a:rPr lang="es-ES_tradnl" b="1" dirty="0"/>
              <a:t>2002 – Miguel Ángel Valdovinos Díaz </a:t>
            </a:r>
          </a:p>
          <a:p>
            <a:pPr marL="0" indent="0">
              <a:buNone/>
            </a:pPr>
            <a:r>
              <a:rPr lang="es-ES_tradnl" b="1" dirty="0" smtClean="0"/>
              <a:t>             Raúl </a:t>
            </a:r>
            <a:r>
              <a:rPr lang="es-ES_tradnl" b="1" dirty="0"/>
              <a:t>Carrillo </a:t>
            </a:r>
            <a:r>
              <a:rPr lang="es-ES_tradnl" b="1" dirty="0" err="1"/>
              <a:t>Esper</a:t>
            </a:r>
            <a:r>
              <a:rPr lang="es-ES_tradnl" b="1" dirty="0"/>
              <a:t> </a:t>
            </a:r>
          </a:p>
          <a:p>
            <a:pPr marL="0" indent="0">
              <a:buNone/>
            </a:pPr>
            <a:r>
              <a:rPr lang="es-ES_tradnl" b="1" dirty="0" smtClean="0"/>
              <a:t>             Sigfrido </a:t>
            </a:r>
            <a:r>
              <a:rPr lang="es-ES_tradnl" b="1" dirty="0"/>
              <a:t>Manuel Rangel Frausto </a:t>
            </a:r>
            <a:endParaRPr lang="es-ES_tradnl" b="1" dirty="0" smtClean="0"/>
          </a:p>
          <a:p>
            <a:pPr marL="0" indent="0">
              <a:buNone/>
            </a:pPr>
            <a:r>
              <a:rPr lang="es-ES_tradnl" b="1" dirty="0" smtClean="0"/>
              <a:t>2004 – Pablo Antonio </a:t>
            </a:r>
            <a:r>
              <a:rPr lang="es-ES_tradnl" b="1" dirty="0" err="1" smtClean="0"/>
              <a:t>Ysunza</a:t>
            </a:r>
            <a:r>
              <a:rPr lang="es-ES_tradnl" b="1" dirty="0" smtClean="0"/>
              <a:t> Rivera</a:t>
            </a:r>
          </a:p>
          <a:p>
            <a:pPr marL="0" indent="0">
              <a:buNone/>
            </a:pPr>
            <a:r>
              <a:rPr lang="es-ES_tradnl" b="1" dirty="0" smtClean="0"/>
              <a:t>              Emma </a:t>
            </a:r>
            <a:r>
              <a:rPr lang="es-ES_tradnl" b="1" dirty="0" err="1" smtClean="0"/>
              <a:t>Verasteguí</a:t>
            </a:r>
            <a:r>
              <a:rPr lang="es-ES_tradnl" b="1" dirty="0" smtClean="0"/>
              <a:t> </a:t>
            </a:r>
            <a:r>
              <a:rPr lang="es-ES_tradnl" b="1" dirty="0" err="1" smtClean="0"/>
              <a:t>Áviles</a:t>
            </a:r>
            <a:r>
              <a:rPr lang="es-ES_tradnl" b="1" dirty="0" smtClean="0"/>
              <a:t> </a:t>
            </a:r>
          </a:p>
          <a:p>
            <a:pPr marL="0" indent="0">
              <a:buNone/>
            </a:pPr>
            <a:r>
              <a:rPr lang="es-ES_tradnl" b="1" dirty="0" smtClean="0"/>
              <a:t> </a:t>
            </a:r>
          </a:p>
          <a:p>
            <a:pPr marL="0" indent="0">
              <a:buNone/>
            </a:pP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049"/>
            <a:ext cx="1075765" cy="89371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1128" y="249203"/>
            <a:ext cx="1286263" cy="52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2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b="1" dirty="0" smtClean="0"/>
              <a:t>Academia Nacional de Medicina</a:t>
            </a:r>
            <a:endParaRPr lang="es-ES_tradnl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23246" y="1825625"/>
            <a:ext cx="9130553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_tradnl" b="1" dirty="0" smtClean="0"/>
              <a:t>2005 – Germán Enrique Fajardo </a:t>
            </a:r>
            <a:r>
              <a:rPr lang="es-ES_tradnl" b="1" dirty="0" err="1" smtClean="0"/>
              <a:t>Dolci</a:t>
            </a:r>
            <a:r>
              <a:rPr lang="es-ES_tradnl" b="1" dirty="0" smtClean="0"/>
              <a:t> </a:t>
            </a:r>
          </a:p>
          <a:p>
            <a:pPr marL="0" indent="0">
              <a:buNone/>
            </a:pPr>
            <a:r>
              <a:rPr lang="es-ES_tradnl" b="1" dirty="0" smtClean="0"/>
              <a:t>2007 – Adolfo Chávez Negrete </a:t>
            </a:r>
          </a:p>
          <a:p>
            <a:pPr marL="0" indent="0">
              <a:buNone/>
            </a:pPr>
            <a:r>
              <a:rPr lang="es-ES_tradnl" b="1" dirty="0" smtClean="0"/>
              <a:t>             Gerardo </a:t>
            </a:r>
            <a:r>
              <a:rPr lang="es-ES_tradnl" b="1" dirty="0" err="1" smtClean="0"/>
              <a:t>Guinto</a:t>
            </a:r>
            <a:r>
              <a:rPr lang="es-ES_tradnl" b="1" dirty="0" smtClean="0"/>
              <a:t> </a:t>
            </a:r>
            <a:r>
              <a:rPr lang="es-ES_tradnl" b="1" dirty="0" err="1" smtClean="0"/>
              <a:t>Balanzar</a:t>
            </a:r>
            <a:r>
              <a:rPr lang="es-ES_tradnl" b="1" dirty="0" smtClean="0"/>
              <a:t> </a:t>
            </a:r>
          </a:p>
          <a:p>
            <a:pPr marL="0" indent="0">
              <a:buNone/>
            </a:pPr>
            <a:r>
              <a:rPr lang="es-ES_tradnl" b="1" dirty="0" smtClean="0"/>
              <a:t>2009 – Luis Miguel Francisco Gutiérrez Robledo </a:t>
            </a:r>
          </a:p>
          <a:p>
            <a:pPr marL="0" indent="0">
              <a:buNone/>
            </a:pPr>
            <a:r>
              <a:rPr lang="es-ES_tradnl" b="1" dirty="0" smtClean="0"/>
              <a:t>2012 – Vesta </a:t>
            </a:r>
            <a:r>
              <a:rPr lang="es-ES_tradnl" b="1" dirty="0" err="1" smtClean="0"/>
              <a:t>Louise</a:t>
            </a:r>
            <a:r>
              <a:rPr lang="es-ES_tradnl" b="1" dirty="0" smtClean="0"/>
              <a:t> Richardson López Collada </a:t>
            </a:r>
          </a:p>
          <a:p>
            <a:pPr marL="0" indent="0">
              <a:buNone/>
            </a:pPr>
            <a:r>
              <a:rPr lang="es-ES_tradnl" b="1" dirty="0" smtClean="0"/>
              <a:t>2013 – Sonia </a:t>
            </a:r>
            <a:r>
              <a:rPr lang="es-ES_tradnl" b="1" dirty="0" err="1" smtClean="0"/>
              <a:t>Toussaint</a:t>
            </a:r>
            <a:r>
              <a:rPr lang="es-ES_tradnl" b="1" dirty="0" smtClean="0"/>
              <a:t> Caire</a:t>
            </a:r>
          </a:p>
          <a:p>
            <a:pPr marL="0" indent="0">
              <a:buNone/>
            </a:pPr>
            <a:r>
              <a:rPr lang="es-ES_tradnl" b="1" dirty="0" smtClean="0"/>
              <a:t>             </a:t>
            </a:r>
            <a:r>
              <a:rPr lang="es-ES_tradnl" b="1" dirty="0" err="1" smtClean="0"/>
              <a:t>Mayela</a:t>
            </a:r>
            <a:r>
              <a:rPr lang="es-ES_tradnl" b="1" dirty="0" smtClean="0"/>
              <a:t> de Jesús Rodríguez </a:t>
            </a:r>
            <a:r>
              <a:rPr lang="es-ES_tradnl" b="1" dirty="0" err="1" smtClean="0"/>
              <a:t>Violante</a:t>
            </a:r>
            <a:r>
              <a:rPr lang="es-ES_tradnl" b="1" dirty="0" smtClean="0"/>
              <a:t> </a:t>
            </a:r>
          </a:p>
          <a:p>
            <a:pPr marL="0" indent="0">
              <a:buNone/>
            </a:pPr>
            <a:r>
              <a:rPr lang="es-ES_tradnl" b="1" dirty="0" smtClean="0"/>
              <a:t>2015 – María Teresa Murguía Peniche </a:t>
            </a:r>
          </a:p>
          <a:p>
            <a:pPr marL="0" indent="0">
              <a:buNone/>
            </a:pPr>
            <a:r>
              <a:rPr lang="es-ES_tradnl" b="1" dirty="0" smtClean="0"/>
              <a:t>2016 – Patricia Elena Clark Peralta</a:t>
            </a:r>
          </a:p>
          <a:p>
            <a:pPr marL="0" indent="0">
              <a:buNone/>
            </a:pPr>
            <a:r>
              <a:rPr lang="es-ES_tradnl" b="1" dirty="0" smtClean="0"/>
              <a:t> 2018 - Roberto Guillermo Calva Rodríguez</a:t>
            </a:r>
          </a:p>
          <a:p>
            <a:pPr marL="0" indent="0">
              <a:buNone/>
            </a:pPr>
            <a:endParaRPr lang="es-ES_tradnl" b="1" dirty="0" smtClean="0"/>
          </a:p>
          <a:p>
            <a:endParaRPr lang="es-ES_tradnl" b="1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2049"/>
            <a:ext cx="1075765" cy="94750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1128" y="249202"/>
            <a:ext cx="1286263" cy="59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85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9AE2756-0FC4-4155-83E7-58AAAB63E7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5689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247AB924-1B87-43FC-B7C7-B112D5C51A0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78068" y="4633546"/>
            <a:ext cx="11438793" cy="184425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7538" y="4756638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dirty="0" smtClean="0">
                <a:solidFill>
                  <a:srgbClr val="FFFFFF"/>
                </a:solidFill>
              </a:rPr>
              <a:t>Academia Nacional De </a:t>
            </a:r>
            <a:r>
              <a:rPr lang="en-US" sz="5400" dirty="0" err="1" smtClean="0">
                <a:solidFill>
                  <a:srgbClr val="FFFFFF"/>
                </a:solidFill>
              </a:rPr>
              <a:t>Medicina</a:t>
            </a:r>
            <a:endParaRPr lang="en-US" sz="5400" dirty="0">
              <a:solidFill>
                <a:srgbClr val="FFFFFF"/>
              </a:solidFill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38" y="1290918"/>
            <a:ext cx="3068959" cy="294013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4882" y="1290917"/>
            <a:ext cx="3149326" cy="2732293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18DC98F-4057-4645-B948-F604F39A9CF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53400" y="477749"/>
            <a:ext cx="0" cy="365760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8857129" y="1290917"/>
            <a:ext cx="2810262" cy="2844431"/>
          </a:xfrm>
          <a:prstGeom prst="rect">
            <a:avLst/>
          </a:prstGeom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AD2B705-4A9B-408D-AA80-4F41045E09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9800" y="5738691"/>
            <a:ext cx="777240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81128" y="249203"/>
            <a:ext cx="1286263" cy="37832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82049"/>
            <a:ext cx="1075765" cy="70637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663388" y="4135348"/>
            <a:ext cx="2996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Dr. Enrique Ruelas Barajas</a:t>
            </a:r>
            <a:endParaRPr lang="es-ES_tradnl" dirty="0"/>
          </a:p>
        </p:txBody>
      </p:sp>
      <p:sp>
        <p:nvSpPr>
          <p:cNvPr id="8" name="CuadroTexto 7"/>
          <p:cNvSpPr txBox="1"/>
          <p:nvPr/>
        </p:nvSpPr>
        <p:spPr>
          <a:xfrm>
            <a:off x="4534882" y="4135348"/>
            <a:ext cx="3311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Dra. </a:t>
            </a:r>
            <a:r>
              <a:rPr lang="es-ES_tradnl" dirty="0" err="1" smtClean="0"/>
              <a:t>Mayela</a:t>
            </a:r>
            <a:r>
              <a:rPr lang="es-ES_tradnl" dirty="0" smtClean="0"/>
              <a:t> de Jesús Rodríguez V</a:t>
            </a:r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9108141" y="4135348"/>
            <a:ext cx="2523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Dr. Germán Fajardo </a:t>
            </a:r>
            <a:r>
              <a:rPr lang="es-ES_tradnl" dirty="0" err="1" smtClean="0"/>
              <a:t>Dolci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7968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56</Words>
  <Application>Microsoft Office PowerPoint</Application>
  <PresentationFormat>Panorámica</PresentationFormat>
  <Paragraphs>31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La Academia Nacional de Medicina en la Facultad Mexicana de Medicina </vt:lpstr>
      <vt:lpstr>Academia Nacional de Medicina</vt:lpstr>
      <vt:lpstr>Academia Nacional de Medicina</vt:lpstr>
      <vt:lpstr>Academia Nacional De Medicina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Subdirección de Tecnologías de Información</cp:lastModifiedBy>
  <cp:revision>6</cp:revision>
  <dcterms:created xsi:type="dcterms:W3CDTF">2019-06-04T23:45:56Z</dcterms:created>
  <dcterms:modified xsi:type="dcterms:W3CDTF">2019-06-05T16:20:05Z</dcterms:modified>
</cp:coreProperties>
</file>