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5" r:id="rId3"/>
    <p:sldId id="270" r:id="rId4"/>
    <p:sldId id="266" r:id="rId5"/>
    <p:sldId id="594" r:id="rId6"/>
    <p:sldId id="304" r:id="rId7"/>
    <p:sldId id="305" r:id="rId8"/>
    <p:sldId id="306" r:id="rId9"/>
    <p:sldId id="295" r:id="rId10"/>
    <p:sldId id="296" r:id="rId11"/>
    <p:sldId id="297" r:id="rId12"/>
    <p:sldId id="298" r:id="rId13"/>
    <p:sldId id="299" r:id="rId14"/>
    <p:sldId id="291" r:id="rId15"/>
    <p:sldId id="265" r:id="rId16"/>
    <p:sldId id="294" r:id="rId17"/>
    <p:sldId id="300" r:id="rId18"/>
    <p:sldId id="301" r:id="rId19"/>
    <p:sldId id="302"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8CA305D-3429-4F58-B450-7E13AB5C998B}">
          <p14:sldIdLst>
            <p14:sldId id="256"/>
            <p14:sldId id="285"/>
            <p14:sldId id="270"/>
            <p14:sldId id="266"/>
            <p14:sldId id="594"/>
            <p14:sldId id="304"/>
            <p14:sldId id="305"/>
            <p14:sldId id="306"/>
            <p14:sldId id="295"/>
            <p14:sldId id="296"/>
            <p14:sldId id="297"/>
            <p14:sldId id="298"/>
            <p14:sldId id="299"/>
            <p14:sldId id="291"/>
            <p14:sldId id="265"/>
            <p14:sldId id="294"/>
            <p14:sldId id="300"/>
            <p14:sldId id="301"/>
            <p14:sldId id="302"/>
          </p14:sldIdLst>
        </p14:section>
        <p14:section name="Sección sin título" id="{DFDF0F2E-7FD2-468D-A560-DC9AE95A5E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46E06-61EB-46E6-AE3C-2E29695426E2}" v="342" dt="2019-08-07T15:57:15.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22" autoAdjust="0"/>
  </p:normalViewPr>
  <p:slideViewPr>
    <p:cSldViewPr snapToGrid="0">
      <p:cViewPr varScale="1">
        <p:scale>
          <a:sx n="99" d="100"/>
          <a:sy n="99" d="100"/>
        </p:scale>
        <p:origin x="1032" y="78"/>
      </p:cViewPr>
      <p:guideLst/>
    </p:cSldViewPr>
  </p:slideViewPr>
  <p:notesTextViewPr>
    <p:cViewPr>
      <p:scale>
        <a:sx n="3" d="2"/>
        <a:sy n="3" d="2"/>
      </p:scale>
      <p:origin x="0" y="-1470"/>
    </p:cViewPr>
  </p:notesTextViewPr>
  <p:sorterViewPr>
    <p:cViewPr varScale="1">
      <p:scale>
        <a:sx n="1" d="1"/>
        <a:sy n="1" d="1"/>
      </p:scale>
      <p:origin x="0" y="-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meneses\AppData\Local\Microsoft\Windows\Temporary%20Internet%20Files\Content.Outlook\JYBQY7PP\datos_graficas_incluidas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areaChart>
        <c:grouping val="stacked"/>
        <c:varyColors val="0"/>
        <c:ser>
          <c:idx val="0"/>
          <c:order val="0"/>
          <c:tx>
            <c:strRef>
              <c:f>'diap 15'!$A$11</c:f>
              <c:strCache>
                <c:ptCount val="1"/>
                <c:pt idx="0">
                  <c:v>0 a 6</c:v>
                </c:pt>
              </c:strCache>
            </c:strRef>
          </c:tx>
          <c:spPr>
            <a:solidFill>
              <a:schemeClr val="accent3">
                <a:lumMod val="40000"/>
                <a:lumOff val="60000"/>
              </a:schemeClr>
            </a:solidFill>
          </c:spPr>
          <c:cat>
            <c:numRef>
              <c:f>'diap 15'!$B$2:$BJ$2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'diap 15'!$B$11:$BJ$11</c:f>
              <c:numCache>
                <c:formatCode>0.00</c:formatCode>
                <c:ptCount val="61"/>
                <c:pt idx="0">
                  <c:v>30.221369521443918</c:v>
                </c:pt>
                <c:pt idx="1">
                  <c:v>29.639652838019664</c:v>
                </c:pt>
                <c:pt idx="2">
                  <c:v>29.107845892578865</c:v>
                </c:pt>
                <c:pt idx="3">
                  <c:v>28.609957723325529</c:v>
                </c:pt>
                <c:pt idx="4">
                  <c:v>28.143082834198278</c:v>
                </c:pt>
                <c:pt idx="5">
                  <c:v>27.697211874172208</c:v>
                </c:pt>
                <c:pt idx="6">
                  <c:v>27.247717939391336</c:v>
                </c:pt>
                <c:pt idx="7">
                  <c:v>26.776581675651869</c:v>
                </c:pt>
                <c:pt idx="8">
                  <c:v>26.284426871548</c:v>
                </c:pt>
                <c:pt idx="9">
                  <c:v>25.774423422142135</c:v>
                </c:pt>
                <c:pt idx="10">
                  <c:v>25.255784272522241</c:v>
                </c:pt>
                <c:pt idx="11">
                  <c:v>24.759760434110063</c:v>
                </c:pt>
                <c:pt idx="12">
                  <c:v>24.251504900097601</c:v>
                </c:pt>
                <c:pt idx="13">
                  <c:v>23.744946357767361</c:v>
                </c:pt>
                <c:pt idx="14">
                  <c:v>23.247195243006455</c:v>
                </c:pt>
                <c:pt idx="15">
                  <c:v>22.762824041945485</c:v>
                </c:pt>
                <c:pt idx="16">
                  <c:v>22.276233599440953</c:v>
                </c:pt>
                <c:pt idx="17">
                  <c:v>21.799320532522412</c:v>
                </c:pt>
                <c:pt idx="18">
                  <c:v>21.336700292629114</c:v>
                </c:pt>
                <c:pt idx="19">
                  <c:v>20.88898725085858</c:v>
                </c:pt>
                <c:pt idx="20">
                  <c:v>20.248730795213451</c:v>
                </c:pt>
                <c:pt idx="21">
                  <c:v>19.817990770914637</c:v>
                </c:pt>
                <c:pt idx="22">
                  <c:v>19.432417213964499</c:v>
                </c:pt>
                <c:pt idx="23">
                  <c:v>19.071107240630067</c:v>
                </c:pt>
                <c:pt idx="24">
                  <c:v>18.725445289690644</c:v>
                </c:pt>
                <c:pt idx="25">
                  <c:v>18.399393423514208</c:v>
                </c:pt>
                <c:pt idx="26">
                  <c:v>18.089380332997411</c:v>
                </c:pt>
                <c:pt idx="27">
                  <c:v>17.812564088376575</c:v>
                </c:pt>
                <c:pt idx="28">
                  <c:v>17.563613111562184</c:v>
                </c:pt>
                <c:pt idx="29">
                  <c:v>17.319126970223859</c:v>
                </c:pt>
                <c:pt idx="30">
                  <c:v>17.085068657412052</c:v>
                </c:pt>
                <c:pt idx="31">
                  <c:v>16.861274836254019</c:v>
                </c:pt>
                <c:pt idx="32">
                  <c:v>16.646922054591514</c:v>
                </c:pt>
                <c:pt idx="33">
                  <c:v>16.441328813922805</c:v>
                </c:pt>
                <c:pt idx="34">
                  <c:v>16.243285430366758</c:v>
                </c:pt>
                <c:pt idx="35">
                  <c:v>16.054318725937378</c:v>
                </c:pt>
                <c:pt idx="36">
                  <c:v>15.872663215344717</c:v>
                </c:pt>
                <c:pt idx="37">
                  <c:v>15.695077406180452</c:v>
                </c:pt>
                <c:pt idx="38">
                  <c:v>15.522978677536841</c:v>
                </c:pt>
                <c:pt idx="39">
                  <c:v>15.356121213735532</c:v>
                </c:pt>
                <c:pt idx="40">
                  <c:v>15.192177085324998</c:v>
                </c:pt>
                <c:pt idx="41">
                  <c:v>15.034634262029073</c:v>
                </c:pt>
                <c:pt idx="42">
                  <c:v>14.88722298635548</c:v>
                </c:pt>
                <c:pt idx="43">
                  <c:v>14.748241226508574</c:v>
                </c:pt>
                <c:pt idx="44">
                  <c:v>14.617429549064301</c:v>
                </c:pt>
                <c:pt idx="45">
                  <c:v>14.494508563083579</c:v>
                </c:pt>
                <c:pt idx="46">
                  <c:v>14.379669786149165</c:v>
                </c:pt>
                <c:pt idx="47">
                  <c:v>14.274996949227367</c:v>
                </c:pt>
                <c:pt idx="48">
                  <c:v>14.177314467360166</c:v>
                </c:pt>
                <c:pt idx="49">
                  <c:v>14.083524609543382</c:v>
                </c:pt>
                <c:pt idx="50">
                  <c:v>13.995781768010342</c:v>
                </c:pt>
                <c:pt idx="51">
                  <c:v>13.914366859424906</c:v>
                </c:pt>
                <c:pt idx="52">
                  <c:v>13.839023731743891</c:v>
                </c:pt>
                <c:pt idx="53">
                  <c:v>13.769163405414856</c:v>
                </c:pt>
                <c:pt idx="54">
                  <c:v>13.70435352739948</c:v>
                </c:pt>
                <c:pt idx="55">
                  <c:v>13.644529097566846</c:v>
                </c:pt>
                <c:pt idx="56">
                  <c:v>13.588985352028352</c:v>
                </c:pt>
                <c:pt idx="57">
                  <c:v>13.53669329092514</c:v>
                </c:pt>
                <c:pt idx="58">
                  <c:v>13.487090962628587</c:v>
                </c:pt>
                <c:pt idx="59">
                  <c:v>13.439728102621503</c:v>
                </c:pt>
                <c:pt idx="60">
                  <c:v>13.397153770615816</c:v>
                </c:pt>
              </c:numCache>
            </c:numRef>
          </c:val>
          <c:extLst>
            <c:ext xmlns:c16="http://schemas.microsoft.com/office/drawing/2014/chart" uri="{C3380CC4-5D6E-409C-BE32-E72D297353CC}">
              <c16:uniqueId val="{00000000-0247-4C87-98FC-94C671154F5C}"/>
            </c:ext>
          </c:extLst>
        </c:ser>
        <c:ser>
          <c:idx val="1"/>
          <c:order val="1"/>
          <c:tx>
            <c:strRef>
              <c:f>'diap 15'!$A$12</c:f>
              <c:strCache>
                <c:ptCount val="1"/>
                <c:pt idx="0">
                  <c:v>7 a 12</c:v>
                </c:pt>
              </c:strCache>
            </c:strRef>
          </c:tx>
          <c:spPr>
            <a:solidFill>
              <a:schemeClr val="accent3">
                <a:lumMod val="60000"/>
                <a:lumOff val="40000"/>
              </a:schemeClr>
            </a:solidFill>
          </c:spPr>
          <c:cat>
            <c:numRef>
              <c:f>'diap 15'!$B$2:$BJ$2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'diap 15'!$B$12:$BJ$12</c:f>
              <c:numCache>
                <c:formatCode>0.00</c:formatCode>
                <c:ptCount val="61"/>
                <c:pt idx="0">
                  <c:v>24.9216817865751</c:v>
                </c:pt>
                <c:pt idx="1">
                  <c:v>24.299814552627545</c:v>
                </c:pt>
                <c:pt idx="2">
                  <c:v>23.711799328938636</c:v>
                </c:pt>
                <c:pt idx="3">
                  <c:v>23.17012391903399</c:v>
                </c:pt>
                <c:pt idx="4">
                  <c:v>22.679300843305995</c:v>
                </c:pt>
                <c:pt idx="5">
                  <c:v>22.244495805931457</c:v>
                </c:pt>
                <c:pt idx="6">
                  <c:v>21.874305236630832</c:v>
                </c:pt>
                <c:pt idx="7">
                  <c:v>21.565777314102686</c:v>
                </c:pt>
                <c:pt idx="8">
                  <c:v>21.302134369974109</c:v>
                </c:pt>
                <c:pt idx="9">
                  <c:v>21.065213900781863</c:v>
                </c:pt>
                <c:pt idx="10">
                  <c:v>20.842429733614885</c:v>
                </c:pt>
                <c:pt idx="11">
                  <c:v>20.613200932330855</c:v>
                </c:pt>
                <c:pt idx="12">
                  <c:v>20.377357680323072</c:v>
                </c:pt>
                <c:pt idx="13">
                  <c:v>20.119281827544423</c:v>
                </c:pt>
                <c:pt idx="14">
                  <c:v>19.838989136986122</c:v>
                </c:pt>
                <c:pt idx="15">
                  <c:v>19.538859701439911</c:v>
                </c:pt>
                <c:pt idx="16">
                  <c:v>19.226084693099477</c:v>
                </c:pt>
                <c:pt idx="17">
                  <c:v>18.883744753007345</c:v>
                </c:pt>
                <c:pt idx="18">
                  <c:v>18.514240755285247</c:v>
                </c:pt>
                <c:pt idx="19">
                  <c:v>18.132773508559033</c:v>
                </c:pt>
                <c:pt idx="20">
                  <c:v>17.567016090302172</c:v>
                </c:pt>
                <c:pt idx="21">
                  <c:v>17.200882051778198</c:v>
                </c:pt>
                <c:pt idx="22">
                  <c:v>16.861801096866436</c:v>
                </c:pt>
                <c:pt idx="23">
                  <c:v>16.542670774666991</c:v>
                </c:pt>
                <c:pt idx="24">
                  <c:v>16.248945317409838</c:v>
                </c:pt>
                <c:pt idx="25">
                  <c:v>15.970955235254758</c:v>
                </c:pt>
                <c:pt idx="26">
                  <c:v>15.708132188825088</c:v>
                </c:pt>
                <c:pt idx="27">
                  <c:v>15.439610313498209</c:v>
                </c:pt>
                <c:pt idx="28">
                  <c:v>15.17314732352307</c:v>
                </c:pt>
                <c:pt idx="29">
                  <c:v>14.931169462432159</c:v>
                </c:pt>
                <c:pt idx="30">
                  <c:v>14.699425343347503</c:v>
                </c:pt>
                <c:pt idx="31">
                  <c:v>14.481031801944239</c:v>
                </c:pt>
                <c:pt idx="32">
                  <c:v>14.272147933639673</c:v>
                </c:pt>
                <c:pt idx="33">
                  <c:v>14.09065046056083</c:v>
                </c:pt>
                <c:pt idx="34">
                  <c:v>13.93194520701733</c:v>
                </c:pt>
                <c:pt idx="35">
                  <c:v>13.777472146790926</c:v>
                </c:pt>
                <c:pt idx="36">
                  <c:v>13.633220102038793</c:v>
                </c:pt>
                <c:pt idx="37">
                  <c:v>13.495362354397875</c:v>
                </c:pt>
                <c:pt idx="38">
                  <c:v>13.363788343489993</c:v>
                </c:pt>
                <c:pt idx="39">
                  <c:v>13.23780254378466</c:v>
                </c:pt>
                <c:pt idx="40">
                  <c:v>13.11673688329013</c:v>
                </c:pt>
                <c:pt idx="41">
                  <c:v>12.999751748312887</c:v>
                </c:pt>
                <c:pt idx="42">
                  <c:v>12.885763862159738</c:v>
                </c:pt>
                <c:pt idx="43">
                  <c:v>12.773991943854091</c:v>
                </c:pt>
                <c:pt idx="44">
                  <c:v>12.664495308162943</c:v>
                </c:pt>
                <c:pt idx="45">
                  <c:v>12.557480211387961</c:v>
                </c:pt>
                <c:pt idx="46">
                  <c:v>12.453014756834307</c:v>
                </c:pt>
                <c:pt idx="47">
                  <c:v>12.349427934868249</c:v>
                </c:pt>
                <c:pt idx="48">
                  <c:v>12.250666789052914</c:v>
                </c:pt>
                <c:pt idx="49">
                  <c:v>12.160672479301056</c:v>
                </c:pt>
                <c:pt idx="50">
                  <c:v>12.077598524870163</c:v>
                </c:pt>
                <c:pt idx="51">
                  <c:v>12.001216938654226</c:v>
                </c:pt>
                <c:pt idx="52">
                  <c:v>11.931483384957502</c:v>
                </c:pt>
                <c:pt idx="53">
                  <c:v>11.87030258126565</c:v>
                </c:pt>
                <c:pt idx="54">
                  <c:v>11.81447336915056</c:v>
                </c:pt>
                <c:pt idx="55">
                  <c:v>11.760900814467746</c:v>
                </c:pt>
                <c:pt idx="56">
                  <c:v>11.710841698684375</c:v>
                </c:pt>
                <c:pt idx="57">
                  <c:v>11.663839630412589</c:v>
                </c:pt>
                <c:pt idx="58">
                  <c:v>11.620022948108529</c:v>
                </c:pt>
                <c:pt idx="59">
                  <c:v>11.578961035447177</c:v>
                </c:pt>
                <c:pt idx="60">
                  <c:v>11.543154446326339</c:v>
                </c:pt>
              </c:numCache>
            </c:numRef>
          </c:val>
          <c:extLst>
            <c:ext xmlns:c16="http://schemas.microsoft.com/office/drawing/2014/chart" uri="{C3380CC4-5D6E-409C-BE32-E72D297353CC}">
              <c16:uniqueId val="{00000001-0247-4C87-98FC-94C671154F5C}"/>
            </c:ext>
          </c:extLst>
        </c:ser>
        <c:ser>
          <c:idx val="2"/>
          <c:order val="2"/>
          <c:tx>
            <c:strRef>
              <c:f>'diap 15'!$A$13</c:f>
              <c:strCache>
                <c:ptCount val="1"/>
                <c:pt idx="0">
                  <c:v>75 a 84</c:v>
                </c:pt>
              </c:strCache>
            </c:strRef>
          </c:tx>
          <c:spPr>
            <a:solidFill>
              <a:schemeClr val="accent3">
                <a:lumMod val="75000"/>
              </a:schemeClr>
            </a:solidFill>
          </c:spPr>
          <c:cat>
            <c:numRef>
              <c:f>'diap 15'!$B$2:$BJ$2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'diap 15'!$B$13:$BJ$13</c:f>
              <c:numCache>
                <c:formatCode>0.00</c:formatCode>
                <c:ptCount val="61"/>
                <c:pt idx="0">
                  <c:v>2.0500999251112164</c:v>
                </c:pt>
                <c:pt idx="1">
                  <c:v>2.0090853746838326</c:v>
                </c:pt>
                <c:pt idx="2">
                  <c:v>1.9877627490475818</c:v>
                </c:pt>
                <c:pt idx="3">
                  <c:v>1.9835392655952286</c:v>
                </c:pt>
                <c:pt idx="4">
                  <c:v>1.994084216649384</c:v>
                </c:pt>
                <c:pt idx="5">
                  <c:v>2.0179061874158544</c:v>
                </c:pt>
                <c:pt idx="6">
                  <c:v>2.0538875844745692</c:v>
                </c:pt>
                <c:pt idx="7">
                  <c:v>2.100274207454774</c:v>
                </c:pt>
                <c:pt idx="8">
                  <c:v>2.1532700562895992</c:v>
                </c:pt>
                <c:pt idx="9">
                  <c:v>2.2093120973497129</c:v>
                </c:pt>
                <c:pt idx="10">
                  <c:v>2.2664339119490053</c:v>
                </c:pt>
                <c:pt idx="11">
                  <c:v>2.3208503165360406</c:v>
                </c:pt>
                <c:pt idx="12">
                  <c:v>2.3730939631293659</c:v>
                </c:pt>
                <c:pt idx="13">
                  <c:v>2.4230153268180734</c:v>
                </c:pt>
                <c:pt idx="14">
                  <c:v>2.4709557008479508</c:v>
                </c:pt>
                <c:pt idx="15">
                  <c:v>2.5174820167630068</c:v>
                </c:pt>
                <c:pt idx="16">
                  <c:v>2.5655847435302159</c:v>
                </c:pt>
                <c:pt idx="17">
                  <c:v>2.6097304215875199</c:v>
                </c:pt>
                <c:pt idx="18">
                  <c:v>2.6495772446910637</c:v>
                </c:pt>
                <c:pt idx="19">
                  <c:v>2.6856231680151321</c:v>
                </c:pt>
                <c:pt idx="20">
                  <c:v>2.7370681826793688</c:v>
                </c:pt>
                <c:pt idx="21">
                  <c:v>2.7645923793775458</c:v>
                </c:pt>
                <c:pt idx="22">
                  <c:v>2.7933810353973469</c:v>
                </c:pt>
                <c:pt idx="23">
                  <c:v>2.8230165952526778</c:v>
                </c:pt>
                <c:pt idx="24">
                  <c:v>2.8537373945034887</c:v>
                </c:pt>
                <c:pt idx="25">
                  <c:v>2.8863593463495256</c:v>
                </c:pt>
                <c:pt idx="26">
                  <c:v>2.9223595103082705</c:v>
                </c:pt>
                <c:pt idx="27">
                  <c:v>2.9627176392629537</c:v>
                </c:pt>
                <c:pt idx="28">
                  <c:v>3.0076566653616696</c:v>
                </c:pt>
                <c:pt idx="29">
                  <c:v>3.0572266635567789</c:v>
                </c:pt>
                <c:pt idx="30">
                  <c:v>3.1121018835040299</c:v>
                </c:pt>
                <c:pt idx="31">
                  <c:v>3.1728492001011577</c:v>
                </c:pt>
                <c:pt idx="32">
                  <c:v>3.2392389059588842</c:v>
                </c:pt>
                <c:pt idx="33">
                  <c:v>3.3118335187343688</c:v>
                </c:pt>
                <c:pt idx="34">
                  <c:v>3.3916311576450004</c:v>
                </c:pt>
                <c:pt idx="35">
                  <c:v>3.480281677689586</c:v>
                </c:pt>
                <c:pt idx="36">
                  <c:v>3.5782728014274059</c:v>
                </c:pt>
                <c:pt idx="37">
                  <c:v>3.6850291284570389</c:v>
                </c:pt>
                <c:pt idx="38">
                  <c:v>3.8007504667585819</c:v>
                </c:pt>
                <c:pt idx="39">
                  <c:v>3.9250509988104683</c:v>
                </c:pt>
                <c:pt idx="40">
                  <c:v>4.0571245427083582</c:v>
                </c:pt>
                <c:pt idx="41">
                  <c:v>4.1959689979671522</c:v>
                </c:pt>
                <c:pt idx="42">
                  <c:v>4.3404030426376554</c:v>
                </c:pt>
                <c:pt idx="43">
                  <c:v>4.4889702947162107</c:v>
                </c:pt>
                <c:pt idx="44">
                  <c:v>4.6401036658442401</c:v>
                </c:pt>
                <c:pt idx="45">
                  <c:v>4.7927273602260279</c:v>
                </c:pt>
                <c:pt idx="46">
                  <c:v>4.9466287613466529</c:v>
                </c:pt>
                <c:pt idx="47">
                  <c:v>5.1024023860148979</c:v>
                </c:pt>
                <c:pt idx="48">
                  <c:v>5.2612627094678768</c:v>
                </c:pt>
                <c:pt idx="49">
                  <c:v>5.424374216299797</c:v>
                </c:pt>
                <c:pt idx="50">
                  <c:v>5.5923648423635264</c:v>
                </c:pt>
                <c:pt idx="51">
                  <c:v>5.7653988350395577</c:v>
                </c:pt>
                <c:pt idx="52">
                  <c:v>5.9432979951307789</c:v>
                </c:pt>
                <c:pt idx="53">
                  <c:v>6.1257416346596756</c:v>
                </c:pt>
                <c:pt idx="54">
                  <c:v>6.3120967315697651</c:v>
                </c:pt>
                <c:pt idx="55">
                  <c:v>6.5009599451673559</c:v>
                </c:pt>
                <c:pt idx="56">
                  <c:v>6.6897968479948426</c:v>
                </c:pt>
                <c:pt idx="57">
                  <c:v>6.8756496836514396</c:v>
                </c:pt>
                <c:pt idx="58">
                  <c:v>7.055856528541776</c:v>
                </c:pt>
                <c:pt idx="59">
                  <c:v>7.2281384372689637</c:v>
                </c:pt>
                <c:pt idx="60">
                  <c:v>7.3741730624050676</c:v>
                </c:pt>
              </c:numCache>
            </c:numRef>
          </c:val>
          <c:extLst>
            <c:ext xmlns:c16="http://schemas.microsoft.com/office/drawing/2014/chart" uri="{C3380CC4-5D6E-409C-BE32-E72D297353CC}">
              <c16:uniqueId val="{00000002-0247-4C87-98FC-94C671154F5C}"/>
            </c:ext>
          </c:extLst>
        </c:ser>
        <c:ser>
          <c:idx val="3"/>
          <c:order val="3"/>
          <c:tx>
            <c:strRef>
              <c:f>'diap 15'!$A$14</c:f>
              <c:strCache>
                <c:ptCount val="1"/>
                <c:pt idx="0">
                  <c:v>85 +</c:v>
                </c:pt>
              </c:strCache>
            </c:strRef>
          </c:tx>
          <c:spPr>
            <a:solidFill>
              <a:schemeClr val="accent3">
                <a:lumMod val="50000"/>
              </a:schemeClr>
            </a:solidFill>
          </c:spPr>
          <c:cat>
            <c:numRef>
              <c:f>'diap 15'!$B$2:$BJ$2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'diap 15'!$B$14:$BJ$14</c:f>
              <c:numCache>
                <c:formatCode>0.00</c:formatCode>
                <c:ptCount val="61"/>
                <c:pt idx="0">
                  <c:v>0.6714958957403635</c:v>
                </c:pt>
                <c:pt idx="1">
                  <c:v>0.70545435949228463</c:v>
                </c:pt>
                <c:pt idx="2">
                  <c:v>0.72833144718032994</c:v>
                </c:pt>
                <c:pt idx="3">
                  <c:v>0.74375136414942655</c:v>
                </c:pt>
                <c:pt idx="4">
                  <c:v>0.75383436016779615</c:v>
                </c:pt>
                <c:pt idx="5">
                  <c:v>0.75950014722341652</c:v>
                </c:pt>
                <c:pt idx="6">
                  <c:v>0.76155373601551168</c:v>
                </c:pt>
                <c:pt idx="7">
                  <c:v>0.76054975912042633</c:v>
                </c:pt>
                <c:pt idx="8">
                  <c:v>0.75802094418212929</c:v>
                </c:pt>
                <c:pt idx="9">
                  <c:v>0.75586906159369871</c:v>
                </c:pt>
                <c:pt idx="10">
                  <c:v>0.75549775355330417</c:v>
                </c:pt>
                <c:pt idx="11">
                  <c:v>0.75873845877603374</c:v>
                </c:pt>
                <c:pt idx="12">
                  <c:v>0.76533576054279073</c:v>
                </c:pt>
                <c:pt idx="13">
                  <c:v>0.77530250897761954</c:v>
                </c:pt>
                <c:pt idx="14">
                  <c:v>0.78847416795700298</c:v>
                </c:pt>
                <c:pt idx="15">
                  <c:v>0.80446046233041046</c:v>
                </c:pt>
                <c:pt idx="16">
                  <c:v>0.82260140236569779</c:v>
                </c:pt>
                <c:pt idx="17">
                  <c:v>0.84173993502480393</c:v>
                </c:pt>
                <c:pt idx="18">
                  <c:v>0.86093553203158424</c:v>
                </c:pt>
                <c:pt idx="19">
                  <c:v>0.87994362991139807</c:v>
                </c:pt>
                <c:pt idx="20">
                  <c:v>0.90948131675740607</c:v>
                </c:pt>
                <c:pt idx="21">
                  <c:v>0.92935077422160539</c:v>
                </c:pt>
                <c:pt idx="22">
                  <c:v>0.95092177222465923</c:v>
                </c:pt>
                <c:pt idx="23">
                  <c:v>0.9734703771292742</c:v>
                </c:pt>
                <c:pt idx="24">
                  <c:v>0.99651837805385135</c:v>
                </c:pt>
                <c:pt idx="25">
                  <c:v>1.0199060534109199</c:v>
                </c:pt>
                <c:pt idx="26">
                  <c:v>1.0435262333976685</c:v>
                </c:pt>
                <c:pt idx="27">
                  <c:v>1.0670593135286577</c:v>
                </c:pt>
                <c:pt idx="28">
                  <c:v>1.0901652484641748</c:v>
                </c:pt>
                <c:pt idx="29">
                  <c:v>1.1125829197821469</c:v>
                </c:pt>
                <c:pt idx="30">
                  <c:v>1.1343567015000957</c:v>
                </c:pt>
                <c:pt idx="31">
                  <c:v>1.1559180833892122</c:v>
                </c:pt>
                <c:pt idx="32">
                  <c:v>1.1778374951158941</c:v>
                </c:pt>
                <c:pt idx="33">
                  <c:v>1.200607041100898</c:v>
                </c:pt>
                <c:pt idx="34">
                  <c:v>1.2243117328543709</c:v>
                </c:pt>
                <c:pt idx="35">
                  <c:v>1.2493633872420946</c:v>
                </c:pt>
                <c:pt idx="36">
                  <c:v>1.2762303419142094</c:v>
                </c:pt>
                <c:pt idx="37">
                  <c:v>1.3050552775910611</c:v>
                </c:pt>
                <c:pt idx="38">
                  <c:v>1.3359297119426365</c:v>
                </c:pt>
                <c:pt idx="39">
                  <c:v>1.3686987639455122</c:v>
                </c:pt>
                <c:pt idx="40">
                  <c:v>1.4034479743067687</c:v>
                </c:pt>
                <c:pt idx="41">
                  <c:v>1.440598017366485</c:v>
                </c:pt>
                <c:pt idx="42">
                  <c:v>1.4805521145902141</c:v>
                </c:pt>
                <c:pt idx="43">
                  <c:v>1.523731849639216</c:v>
                </c:pt>
                <c:pt idx="44">
                  <c:v>1.5705934336820147</c:v>
                </c:pt>
                <c:pt idx="45">
                  <c:v>1.6216042782410116</c:v>
                </c:pt>
                <c:pt idx="46">
                  <c:v>1.6773069733773742</c:v>
                </c:pt>
                <c:pt idx="47">
                  <c:v>1.737930170753949</c:v>
                </c:pt>
                <c:pt idx="48">
                  <c:v>1.8033052649034882</c:v>
                </c:pt>
                <c:pt idx="49">
                  <c:v>1.8730417673289854</c:v>
                </c:pt>
                <c:pt idx="50">
                  <c:v>1.9467551294582792</c:v>
                </c:pt>
                <c:pt idx="51">
                  <c:v>2.0241852659192494</c:v>
                </c:pt>
                <c:pt idx="52">
                  <c:v>2.1049477379935877</c:v>
                </c:pt>
                <c:pt idx="53">
                  <c:v>2.1885558939746366</c:v>
                </c:pt>
                <c:pt idx="54">
                  <c:v>2.2745327680519867</c:v>
                </c:pt>
                <c:pt idx="55">
                  <c:v>2.3626696932494871</c:v>
                </c:pt>
                <c:pt idx="56">
                  <c:v>2.4530969557530193</c:v>
                </c:pt>
                <c:pt idx="57">
                  <c:v>2.5462311876178667</c:v>
                </c:pt>
                <c:pt idx="58">
                  <c:v>2.6427526529114633</c:v>
                </c:pt>
                <c:pt idx="59">
                  <c:v>2.7430917955491805</c:v>
                </c:pt>
                <c:pt idx="60">
                  <c:v>2.8479095052656911</c:v>
                </c:pt>
              </c:numCache>
            </c:numRef>
          </c:val>
          <c:extLst>
            <c:ext xmlns:c16="http://schemas.microsoft.com/office/drawing/2014/chart" uri="{C3380CC4-5D6E-409C-BE32-E72D297353CC}">
              <c16:uniqueId val="{00000003-0247-4C87-98FC-94C671154F5C}"/>
            </c:ext>
          </c:extLst>
        </c:ser>
        <c:dLbls>
          <c:showLegendKey val="0"/>
          <c:showVal val="0"/>
          <c:showCatName val="0"/>
          <c:showSerName val="0"/>
          <c:showPercent val="0"/>
          <c:showBubbleSize val="0"/>
        </c:dLbls>
        <c:axId val="274053552"/>
        <c:axId val="277296808"/>
      </c:areaChart>
      <c:catAx>
        <c:axId val="274053552"/>
        <c:scaling>
          <c:orientation val="minMax"/>
        </c:scaling>
        <c:delete val="0"/>
        <c:axPos val="b"/>
        <c:numFmt formatCode="General" sourceLinked="1"/>
        <c:majorTickMark val="out"/>
        <c:minorTickMark val="none"/>
        <c:tickLblPos val="nextTo"/>
        <c:txPr>
          <a:bodyPr rot="-5400000" vert="horz"/>
          <a:lstStyle/>
          <a:p>
            <a:pPr>
              <a:defRPr/>
            </a:pPr>
            <a:endParaRPr lang="es-MX"/>
          </a:p>
        </c:txPr>
        <c:crossAx val="277296808"/>
        <c:crosses val="autoZero"/>
        <c:auto val="1"/>
        <c:lblAlgn val="ctr"/>
        <c:lblOffset val="100"/>
        <c:noMultiLvlLbl val="0"/>
      </c:catAx>
      <c:valAx>
        <c:axId val="277296808"/>
        <c:scaling>
          <c:orientation val="minMax"/>
          <c:max val="120"/>
        </c:scaling>
        <c:delete val="0"/>
        <c:axPos val="l"/>
        <c:majorGridlines>
          <c:spPr>
            <a:ln w="3175">
              <a:prstDash val="sysDash"/>
            </a:ln>
          </c:spPr>
        </c:majorGridlines>
        <c:numFmt formatCode="0" sourceLinked="0"/>
        <c:majorTickMark val="out"/>
        <c:minorTickMark val="none"/>
        <c:tickLblPos val="nextTo"/>
        <c:crossAx val="274053552"/>
        <c:crosses val="autoZero"/>
        <c:crossBetween val="midCat"/>
      </c:valAx>
      <c:spPr>
        <a:noFill/>
        <a:ln w="3175">
          <a:solidFill>
            <a:srgbClr val="000000"/>
          </a:solidFill>
          <a:prstDash val="sysDash"/>
        </a:ln>
      </c:spPr>
    </c:plotArea>
    <c:legend>
      <c:legendPos val="b"/>
      <c:overlay val="0"/>
      <c:txPr>
        <a:bodyPr/>
        <a:lstStyle/>
        <a:p>
          <a:pPr>
            <a:defRPr sz="1100"/>
          </a:pPr>
          <a:endParaRPr lang="es-MX"/>
        </a:p>
      </c:txPr>
    </c:legend>
    <c:plotVisOnly val="1"/>
    <c:dispBlanksAs val="zero"/>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E006C-1FCE-4615-9563-C067CC2B3453}"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s-MX"/>
        </a:p>
      </dgm:t>
    </dgm:pt>
    <dgm:pt modelId="{F4623C58-9C18-4590-BC2B-0BDC071F7B7C}">
      <dgm:prSet phldrT="[Texto]"/>
      <dgm:spPr/>
      <dgm:t>
        <a:bodyPr/>
        <a:lstStyle/>
        <a:p>
          <a:r>
            <a:rPr lang="es-MX" dirty="0"/>
            <a:t>Personas mayores dependientes: 2,941,589 (14%)</a:t>
          </a:r>
        </a:p>
      </dgm:t>
    </dgm:pt>
    <dgm:pt modelId="{626BA696-98E2-4094-A753-C28B469CB0A8}" type="parTrans" cxnId="{C0AACBE4-303E-45B5-8324-4C2F3A0B2D61}">
      <dgm:prSet/>
      <dgm:spPr/>
      <dgm:t>
        <a:bodyPr/>
        <a:lstStyle/>
        <a:p>
          <a:endParaRPr lang="es-MX"/>
        </a:p>
      </dgm:t>
    </dgm:pt>
    <dgm:pt modelId="{CA3D3EF8-942C-4E9C-9B02-140CA95FF09E}" type="sibTrans" cxnId="{C0AACBE4-303E-45B5-8324-4C2F3A0B2D61}">
      <dgm:prSet/>
      <dgm:spPr/>
      <dgm:t>
        <a:bodyPr/>
        <a:lstStyle/>
        <a:p>
          <a:endParaRPr lang="es-MX"/>
        </a:p>
      </dgm:t>
    </dgm:pt>
    <dgm:pt modelId="{39D0046C-3C5A-4B92-B076-A1BDDF42F8EF}">
      <dgm:prSet phldrT="[Texto]"/>
      <dgm:spPr/>
      <dgm:t>
        <a:bodyPr/>
        <a:lstStyle/>
        <a:p>
          <a:r>
            <a:rPr lang="es-MX" dirty="0"/>
            <a:t>Dependencia leve: </a:t>
          </a:r>
        </a:p>
        <a:p>
          <a:r>
            <a:rPr lang="es-MX" dirty="0"/>
            <a:t>2,047,168 (70%)</a:t>
          </a:r>
        </a:p>
      </dgm:t>
    </dgm:pt>
    <dgm:pt modelId="{39892ED1-D194-498D-B974-A65DAE8F33B7}" type="parTrans" cxnId="{F023E26E-E3BF-4BBC-B39B-E02C186C7FCA}">
      <dgm:prSet/>
      <dgm:spPr/>
      <dgm:t>
        <a:bodyPr/>
        <a:lstStyle/>
        <a:p>
          <a:endParaRPr lang="es-MX"/>
        </a:p>
      </dgm:t>
    </dgm:pt>
    <dgm:pt modelId="{4115C780-E622-48AA-B34D-711845E811FE}" type="sibTrans" cxnId="{F023E26E-E3BF-4BBC-B39B-E02C186C7FCA}">
      <dgm:prSet/>
      <dgm:spPr/>
      <dgm:t>
        <a:bodyPr/>
        <a:lstStyle/>
        <a:p>
          <a:endParaRPr lang="es-MX"/>
        </a:p>
      </dgm:t>
    </dgm:pt>
    <dgm:pt modelId="{F113EEB6-87FE-4237-B684-1EDC661C2E45}">
      <dgm:prSet phldrT="[Texto]"/>
      <dgm:spPr/>
      <dgm:t>
        <a:bodyPr/>
        <a:lstStyle/>
        <a:p>
          <a:r>
            <a:rPr lang="es-MX" dirty="0"/>
            <a:t>Sin cuidadores: 1,551,634 (76%)</a:t>
          </a:r>
        </a:p>
      </dgm:t>
    </dgm:pt>
    <dgm:pt modelId="{8C86C058-0263-468B-8E69-F2B3199905F3}" type="parTrans" cxnId="{5639D495-F4CA-4007-B4DC-82846A56FD85}">
      <dgm:prSet/>
      <dgm:spPr/>
      <dgm:t>
        <a:bodyPr/>
        <a:lstStyle/>
        <a:p>
          <a:endParaRPr lang="es-MX"/>
        </a:p>
      </dgm:t>
    </dgm:pt>
    <dgm:pt modelId="{0DAD9923-D42D-4B2D-B398-339015AB01B1}" type="sibTrans" cxnId="{5639D495-F4CA-4007-B4DC-82846A56FD85}">
      <dgm:prSet/>
      <dgm:spPr/>
      <dgm:t>
        <a:bodyPr/>
        <a:lstStyle/>
        <a:p>
          <a:endParaRPr lang="es-MX"/>
        </a:p>
      </dgm:t>
    </dgm:pt>
    <dgm:pt modelId="{91D28457-BE42-4119-9AFA-0564E8294B0E}">
      <dgm:prSet phldrT="[Texto]"/>
      <dgm:spPr/>
      <dgm:t>
        <a:bodyPr/>
        <a:lstStyle/>
        <a:p>
          <a:r>
            <a:rPr lang="es-MX" dirty="0"/>
            <a:t>Con cuidadores: 495,534 (24%)</a:t>
          </a:r>
        </a:p>
      </dgm:t>
    </dgm:pt>
    <dgm:pt modelId="{C974E0DA-895B-48CC-B550-271AEA152059}" type="parTrans" cxnId="{C356C30C-CF95-49C4-9BC4-EBC0B0BA91E0}">
      <dgm:prSet/>
      <dgm:spPr/>
      <dgm:t>
        <a:bodyPr/>
        <a:lstStyle/>
        <a:p>
          <a:endParaRPr lang="es-MX"/>
        </a:p>
      </dgm:t>
    </dgm:pt>
    <dgm:pt modelId="{B484684B-1545-4374-A589-0C8855EA632F}" type="sibTrans" cxnId="{C356C30C-CF95-49C4-9BC4-EBC0B0BA91E0}">
      <dgm:prSet/>
      <dgm:spPr/>
      <dgm:t>
        <a:bodyPr/>
        <a:lstStyle/>
        <a:p>
          <a:endParaRPr lang="es-MX"/>
        </a:p>
      </dgm:t>
    </dgm:pt>
    <dgm:pt modelId="{C3CE9DFF-6A7C-4C5A-BC10-4CBC8638C5A6}">
      <dgm:prSet phldrT="[Texto]"/>
      <dgm:spPr/>
      <dgm:t>
        <a:bodyPr/>
        <a:lstStyle/>
        <a:p>
          <a:r>
            <a:rPr lang="es-MX" dirty="0"/>
            <a:t>Dependencia grave: </a:t>
          </a:r>
        </a:p>
        <a:p>
          <a:r>
            <a:rPr lang="es-MX" dirty="0"/>
            <a:t>894,421 (30%)</a:t>
          </a:r>
        </a:p>
      </dgm:t>
    </dgm:pt>
    <dgm:pt modelId="{ECF0E689-6064-440C-B964-DBE76DB3D75D}" type="parTrans" cxnId="{F9CF2182-4FA2-49D3-909B-6538F2CC49E0}">
      <dgm:prSet/>
      <dgm:spPr/>
      <dgm:t>
        <a:bodyPr/>
        <a:lstStyle/>
        <a:p>
          <a:endParaRPr lang="es-MX"/>
        </a:p>
      </dgm:t>
    </dgm:pt>
    <dgm:pt modelId="{F8D9A6E9-B609-463A-B9FD-20473CE508BC}" type="sibTrans" cxnId="{F9CF2182-4FA2-49D3-909B-6538F2CC49E0}">
      <dgm:prSet/>
      <dgm:spPr/>
      <dgm:t>
        <a:bodyPr/>
        <a:lstStyle/>
        <a:p>
          <a:endParaRPr lang="es-MX"/>
        </a:p>
      </dgm:t>
    </dgm:pt>
    <dgm:pt modelId="{FEEF2293-9CBD-4970-8C66-D822C3699CEE}">
      <dgm:prSet phldrT="[Texto]"/>
      <dgm:spPr/>
      <dgm:t>
        <a:bodyPr/>
        <a:lstStyle/>
        <a:p>
          <a:r>
            <a:rPr lang="es-MX" dirty="0"/>
            <a:t>Sin cuidadores: </a:t>
          </a:r>
        </a:p>
        <a:p>
          <a:r>
            <a:rPr lang="es-MX" dirty="0"/>
            <a:t>189,161 (21%) </a:t>
          </a:r>
        </a:p>
      </dgm:t>
    </dgm:pt>
    <dgm:pt modelId="{D3E6F250-2226-47BA-8986-5604A40EB0E6}" type="parTrans" cxnId="{AF2657D3-190E-4A0A-B7DC-7E27BBF1DC1F}">
      <dgm:prSet/>
      <dgm:spPr/>
      <dgm:t>
        <a:bodyPr/>
        <a:lstStyle/>
        <a:p>
          <a:endParaRPr lang="es-MX"/>
        </a:p>
      </dgm:t>
    </dgm:pt>
    <dgm:pt modelId="{87DA15DD-8EAA-40BC-A0F0-68B3D7093A1C}" type="sibTrans" cxnId="{AF2657D3-190E-4A0A-B7DC-7E27BBF1DC1F}">
      <dgm:prSet/>
      <dgm:spPr/>
      <dgm:t>
        <a:bodyPr/>
        <a:lstStyle/>
        <a:p>
          <a:endParaRPr lang="es-MX"/>
        </a:p>
      </dgm:t>
    </dgm:pt>
    <dgm:pt modelId="{6253F3AE-FAFF-49CC-BA63-A0CB04AC0314}">
      <dgm:prSet/>
      <dgm:spPr/>
      <dgm:t>
        <a:bodyPr/>
        <a:lstStyle/>
        <a:p>
          <a:r>
            <a:rPr lang="es-MX" dirty="0"/>
            <a:t>Con cuidadores: 705,260 (79%)</a:t>
          </a:r>
        </a:p>
      </dgm:t>
    </dgm:pt>
    <dgm:pt modelId="{7273E845-1A4B-4D5A-B58F-F7E99C030A3D}" type="parTrans" cxnId="{75039299-102B-4A38-9C39-0FB0A9A23379}">
      <dgm:prSet/>
      <dgm:spPr/>
      <dgm:t>
        <a:bodyPr/>
        <a:lstStyle/>
        <a:p>
          <a:endParaRPr lang="es-MX"/>
        </a:p>
      </dgm:t>
    </dgm:pt>
    <dgm:pt modelId="{89687C1B-311E-4230-95F6-01C43601D12D}" type="sibTrans" cxnId="{75039299-102B-4A38-9C39-0FB0A9A23379}">
      <dgm:prSet/>
      <dgm:spPr/>
      <dgm:t>
        <a:bodyPr/>
        <a:lstStyle/>
        <a:p>
          <a:endParaRPr lang="es-MX"/>
        </a:p>
      </dgm:t>
    </dgm:pt>
    <dgm:pt modelId="{C05F788C-AE28-4B28-9715-12F449E33A26}" type="pres">
      <dgm:prSet presAssocID="{8F6E006C-1FCE-4615-9563-C067CC2B3453}" presName="diagram" presStyleCnt="0">
        <dgm:presLayoutVars>
          <dgm:chPref val="1"/>
          <dgm:dir/>
          <dgm:animOne val="branch"/>
          <dgm:animLvl val="lvl"/>
          <dgm:resizeHandles val="exact"/>
        </dgm:presLayoutVars>
      </dgm:prSet>
      <dgm:spPr/>
    </dgm:pt>
    <dgm:pt modelId="{E5EB892F-F6FF-46EB-8FDF-DCBAF7BAB492}" type="pres">
      <dgm:prSet presAssocID="{F4623C58-9C18-4590-BC2B-0BDC071F7B7C}" presName="root1" presStyleCnt="0"/>
      <dgm:spPr/>
    </dgm:pt>
    <dgm:pt modelId="{A542467D-60A4-4A0B-AA9A-62A3917EA385}" type="pres">
      <dgm:prSet presAssocID="{F4623C58-9C18-4590-BC2B-0BDC071F7B7C}" presName="LevelOneTextNode" presStyleLbl="node0" presStyleIdx="0" presStyleCnt="1">
        <dgm:presLayoutVars>
          <dgm:chPref val="3"/>
        </dgm:presLayoutVars>
      </dgm:prSet>
      <dgm:spPr/>
    </dgm:pt>
    <dgm:pt modelId="{2E7CD562-DBE9-45E6-8AD5-85EA3F29924A}" type="pres">
      <dgm:prSet presAssocID="{F4623C58-9C18-4590-BC2B-0BDC071F7B7C}" presName="level2hierChild" presStyleCnt="0"/>
      <dgm:spPr/>
    </dgm:pt>
    <dgm:pt modelId="{626C421D-84BC-4284-8D92-68C93E349DC3}" type="pres">
      <dgm:prSet presAssocID="{39892ED1-D194-498D-B974-A65DAE8F33B7}" presName="conn2-1" presStyleLbl="parChTrans1D2" presStyleIdx="0" presStyleCnt="2"/>
      <dgm:spPr/>
    </dgm:pt>
    <dgm:pt modelId="{DEEF7B8B-8529-4808-8E83-89EAD4C02CE2}" type="pres">
      <dgm:prSet presAssocID="{39892ED1-D194-498D-B974-A65DAE8F33B7}" presName="connTx" presStyleLbl="parChTrans1D2" presStyleIdx="0" presStyleCnt="2"/>
      <dgm:spPr/>
    </dgm:pt>
    <dgm:pt modelId="{F20C6425-129C-4128-BBB5-12C610081CC0}" type="pres">
      <dgm:prSet presAssocID="{39D0046C-3C5A-4B92-B076-A1BDDF42F8EF}" presName="root2" presStyleCnt="0"/>
      <dgm:spPr/>
    </dgm:pt>
    <dgm:pt modelId="{96429246-83DB-4B9E-A538-D08A664EB3BF}" type="pres">
      <dgm:prSet presAssocID="{39D0046C-3C5A-4B92-B076-A1BDDF42F8EF}" presName="LevelTwoTextNode" presStyleLbl="node2" presStyleIdx="0" presStyleCnt="2">
        <dgm:presLayoutVars>
          <dgm:chPref val="3"/>
        </dgm:presLayoutVars>
      </dgm:prSet>
      <dgm:spPr/>
    </dgm:pt>
    <dgm:pt modelId="{93CB797D-F3B5-44A6-9F67-CB0FCD7FE707}" type="pres">
      <dgm:prSet presAssocID="{39D0046C-3C5A-4B92-B076-A1BDDF42F8EF}" presName="level3hierChild" presStyleCnt="0"/>
      <dgm:spPr/>
    </dgm:pt>
    <dgm:pt modelId="{566828E3-B555-4ABB-80B7-4CF589A30E28}" type="pres">
      <dgm:prSet presAssocID="{8C86C058-0263-468B-8E69-F2B3199905F3}" presName="conn2-1" presStyleLbl="parChTrans1D3" presStyleIdx="0" presStyleCnt="4"/>
      <dgm:spPr/>
    </dgm:pt>
    <dgm:pt modelId="{E146BF74-04BD-4D03-9DBB-78B9A8386FA1}" type="pres">
      <dgm:prSet presAssocID="{8C86C058-0263-468B-8E69-F2B3199905F3}" presName="connTx" presStyleLbl="parChTrans1D3" presStyleIdx="0" presStyleCnt="4"/>
      <dgm:spPr/>
    </dgm:pt>
    <dgm:pt modelId="{1AA45393-1154-49C8-8719-76773E93590B}" type="pres">
      <dgm:prSet presAssocID="{F113EEB6-87FE-4237-B684-1EDC661C2E45}" presName="root2" presStyleCnt="0"/>
      <dgm:spPr/>
    </dgm:pt>
    <dgm:pt modelId="{0B784F6C-B46E-4A6C-A4E5-9A27B16E3590}" type="pres">
      <dgm:prSet presAssocID="{F113EEB6-87FE-4237-B684-1EDC661C2E45}" presName="LevelTwoTextNode" presStyleLbl="node3" presStyleIdx="0" presStyleCnt="4">
        <dgm:presLayoutVars>
          <dgm:chPref val="3"/>
        </dgm:presLayoutVars>
      </dgm:prSet>
      <dgm:spPr/>
    </dgm:pt>
    <dgm:pt modelId="{39614695-F3C9-4E5E-93CB-F316F766670C}" type="pres">
      <dgm:prSet presAssocID="{F113EEB6-87FE-4237-B684-1EDC661C2E45}" presName="level3hierChild" presStyleCnt="0"/>
      <dgm:spPr/>
    </dgm:pt>
    <dgm:pt modelId="{E9AD43A6-71BA-4287-BA82-0624B8BE313B}" type="pres">
      <dgm:prSet presAssocID="{C974E0DA-895B-48CC-B550-271AEA152059}" presName="conn2-1" presStyleLbl="parChTrans1D3" presStyleIdx="1" presStyleCnt="4"/>
      <dgm:spPr/>
    </dgm:pt>
    <dgm:pt modelId="{A7ACDC81-BEBD-4ABC-860C-737DC7B1B702}" type="pres">
      <dgm:prSet presAssocID="{C974E0DA-895B-48CC-B550-271AEA152059}" presName="connTx" presStyleLbl="parChTrans1D3" presStyleIdx="1" presStyleCnt="4"/>
      <dgm:spPr/>
    </dgm:pt>
    <dgm:pt modelId="{7D2E1CA7-B128-43F1-871F-8877C6812B0B}" type="pres">
      <dgm:prSet presAssocID="{91D28457-BE42-4119-9AFA-0564E8294B0E}" presName="root2" presStyleCnt="0"/>
      <dgm:spPr/>
    </dgm:pt>
    <dgm:pt modelId="{2D682C46-D779-432E-B37A-4B00BF8D8205}" type="pres">
      <dgm:prSet presAssocID="{91D28457-BE42-4119-9AFA-0564E8294B0E}" presName="LevelTwoTextNode" presStyleLbl="node3" presStyleIdx="1" presStyleCnt="4">
        <dgm:presLayoutVars>
          <dgm:chPref val="3"/>
        </dgm:presLayoutVars>
      </dgm:prSet>
      <dgm:spPr/>
    </dgm:pt>
    <dgm:pt modelId="{A2344555-5CAE-4202-8D25-1804BB0CA90F}" type="pres">
      <dgm:prSet presAssocID="{91D28457-BE42-4119-9AFA-0564E8294B0E}" presName="level3hierChild" presStyleCnt="0"/>
      <dgm:spPr/>
    </dgm:pt>
    <dgm:pt modelId="{B9FBC75D-F087-4D3C-8E47-7B4B51DCCA30}" type="pres">
      <dgm:prSet presAssocID="{ECF0E689-6064-440C-B964-DBE76DB3D75D}" presName="conn2-1" presStyleLbl="parChTrans1D2" presStyleIdx="1" presStyleCnt="2"/>
      <dgm:spPr/>
    </dgm:pt>
    <dgm:pt modelId="{BB24D480-60EB-4956-9AC2-AA959FDB6484}" type="pres">
      <dgm:prSet presAssocID="{ECF0E689-6064-440C-B964-DBE76DB3D75D}" presName="connTx" presStyleLbl="parChTrans1D2" presStyleIdx="1" presStyleCnt="2"/>
      <dgm:spPr/>
    </dgm:pt>
    <dgm:pt modelId="{862B0470-FCC9-4443-BF70-D177047C423E}" type="pres">
      <dgm:prSet presAssocID="{C3CE9DFF-6A7C-4C5A-BC10-4CBC8638C5A6}" presName="root2" presStyleCnt="0"/>
      <dgm:spPr/>
    </dgm:pt>
    <dgm:pt modelId="{DB6FB40D-61C7-495C-B8D5-C2300A7D86AD}" type="pres">
      <dgm:prSet presAssocID="{C3CE9DFF-6A7C-4C5A-BC10-4CBC8638C5A6}" presName="LevelTwoTextNode" presStyleLbl="node2" presStyleIdx="1" presStyleCnt="2">
        <dgm:presLayoutVars>
          <dgm:chPref val="3"/>
        </dgm:presLayoutVars>
      </dgm:prSet>
      <dgm:spPr/>
    </dgm:pt>
    <dgm:pt modelId="{C21B5B7A-3DC1-4938-B2CA-E9A46ACE2AFC}" type="pres">
      <dgm:prSet presAssocID="{C3CE9DFF-6A7C-4C5A-BC10-4CBC8638C5A6}" presName="level3hierChild" presStyleCnt="0"/>
      <dgm:spPr/>
    </dgm:pt>
    <dgm:pt modelId="{DF57BB67-826F-4321-8C2F-EDFF6F98554F}" type="pres">
      <dgm:prSet presAssocID="{7273E845-1A4B-4D5A-B58F-F7E99C030A3D}" presName="conn2-1" presStyleLbl="parChTrans1D3" presStyleIdx="2" presStyleCnt="4"/>
      <dgm:spPr/>
    </dgm:pt>
    <dgm:pt modelId="{C1AE6780-56B9-49C9-9B97-2178FAAD3B51}" type="pres">
      <dgm:prSet presAssocID="{7273E845-1A4B-4D5A-B58F-F7E99C030A3D}" presName="connTx" presStyleLbl="parChTrans1D3" presStyleIdx="2" presStyleCnt="4"/>
      <dgm:spPr/>
    </dgm:pt>
    <dgm:pt modelId="{732519D3-6C94-484D-848B-61A4A5BE127A}" type="pres">
      <dgm:prSet presAssocID="{6253F3AE-FAFF-49CC-BA63-A0CB04AC0314}" presName="root2" presStyleCnt="0"/>
      <dgm:spPr/>
    </dgm:pt>
    <dgm:pt modelId="{A958171D-804A-493D-BEDA-7B9D491A89B2}" type="pres">
      <dgm:prSet presAssocID="{6253F3AE-FAFF-49CC-BA63-A0CB04AC0314}" presName="LevelTwoTextNode" presStyleLbl="node3" presStyleIdx="2" presStyleCnt="4" custLinFactNeighborX="99" custLinFactNeighborY="4194">
        <dgm:presLayoutVars>
          <dgm:chPref val="3"/>
        </dgm:presLayoutVars>
      </dgm:prSet>
      <dgm:spPr/>
    </dgm:pt>
    <dgm:pt modelId="{CE24F8DB-ED66-49BF-B286-B42F87A3FA77}" type="pres">
      <dgm:prSet presAssocID="{6253F3AE-FAFF-49CC-BA63-A0CB04AC0314}" presName="level3hierChild" presStyleCnt="0"/>
      <dgm:spPr/>
    </dgm:pt>
    <dgm:pt modelId="{9B791F3F-A654-42E2-9D48-D7227B906ACA}" type="pres">
      <dgm:prSet presAssocID="{D3E6F250-2226-47BA-8986-5604A40EB0E6}" presName="conn2-1" presStyleLbl="parChTrans1D3" presStyleIdx="3" presStyleCnt="4"/>
      <dgm:spPr/>
    </dgm:pt>
    <dgm:pt modelId="{75B24D2C-C105-46B1-8117-660DAE6A5681}" type="pres">
      <dgm:prSet presAssocID="{D3E6F250-2226-47BA-8986-5604A40EB0E6}" presName="connTx" presStyleLbl="parChTrans1D3" presStyleIdx="3" presStyleCnt="4"/>
      <dgm:spPr/>
    </dgm:pt>
    <dgm:pt modelId="{3AB2DA56-E7F3-4DBE-A15E-745FB3BD5BE3}" type="pres">
      <dgm:prSet presAssocID="{FEEF2293-9CBD-4970-8C66-D822C3699CEE}" presName="root2" presStyleCnt="0"/>
      <dgm:spPr/>
    </dgm:pt>
    <dgm:pt modelId="{2943107F-3B03-4A92-B2EA-DFE5532DAC2E}" type="pres">
      <dgm:prSet presAssocID="{FEEF2293-9CBD-4970-8C66-D822C3699CEE}" presName="LevelTwoTextNode" presStyleLbl="node3" presStyleIdx="3" presStyleCnt="4" custLinFactNeighborX="-2104" custLinFactNeighborY="-3193">
        <dgm:presLayoutVars>
          <dgm:chPref val="3"/>
        </dgm:presLayoutVars>
      </dgm:prSet>
      <dgm:spPr/>
    </dgm:pt>
    <dgm:pt modelId="{40651C1E-7499-4D05-A311-489016160B36}" type="pres">
      <dgm:prSet presAssocID="{FEEF2293-9CBD-4970-8C66-D822C3699CEE}" presName="level3hierChild" presStyleCnt="0"/>
      <dgm:spPr/>
    </dgm:pt>
  </dgm:ptLst>
  <dgm:cxnLst>
    <dgm:cxn modelId="{C356C30C-CF95-49C4-9BC4-EBC0B0BA91E0}" srcId="{39D0046C-3C5A-4B92-B076-A1BDDF42F8EF}" destId="{91D28457-BE42-4119-9AFA-0564E8294B0E}" srcOrd="1" destOrd="0" parTransId="{C974E0DA-895B-48CC-B550-271AEA152059}" sibTransId="{B484684B-1545-4374-A589-0C8855EA632F}"/>
    <dgm:cxn modelId="{B8593810-EF8B-4A1C-8009-4943F241DB85}" type="presOf" srcId="{F113EEB6-87FE-4237-B684-1EDC661C2E45}" destId="{0B784F6C-B46E-4A6C-A4E5-9A27B16E3590}" srcOrd="0" destOrd="0" presId="urn:microsoft.com/office/officeart/2005/8/layout/hierarchy2"/>
    <dgm:cxn modelId="{2B336615-6849-4B0D-9CB3-BC40A49E8365}" type="presOf" srcId="{D3E6F250-2226-47BA-8986-5604A40EB0E6}" destId="{75B24D2C-C105-46B1-8117-660DAE6A5681}" srcOrd="1" destOrd="0" presId="urn:microsoft.com/office/officeart/2005/8/layout/hierarchy2"/>
    <dgm:cxn modelId="{3E6B572E-807A-491A-9768-F918DAA7B6FE}" type="presOf" srcId="{7273E845-1A4B-4D5A-B58F-F7E99C030A3D}" destId="{DF57BB67-826F-4321-8C2F-EDFF6F98554F}" srcOrd="0" destOrd="0" presId="urn:microsoft.com/office/officeart/2005/8/layout/hierarchy2"/>
    <dgm:cxn modelId="{7664E838-5BC6-42E8-BF51-A43E1D045F56}" type="presOf" srcId="{39892ED1-D194-498D-B974-A65DAE8F33B7}" destId="{DEEF7B8B-8529-4808-8E83-89EAD4C02CE2}" srcOrd="1" destOrd="0" presId="urn:microsoft.com/office/officeart/2005/8/layout/hierarchy2"/>
    <dgm:cxn modelId="{E1511B62-C1DF-4A1A-8113-E313C58013B0}" type="presOf" srcId="{7273E845-1A4B-4D5A-B58F-F7E99C030A3D}" destId="{C1AE6780-56B9-49C9-9B97-2178FAAD3B51}" srcOrd="1" destOrd="0" presId="urn:microsoft.com/office/officeart/2005/8/layout/hierarchy2"/>
    <dgm:cxn modelId="{B7B70367-B110-4BA3-ADD4-B9073A77C0B2}" type="presOf" srcId="{8F6E006C-1FCE-4615-9563-C067CC2B3453}" destId="{C05F788C-AE28-4B28-9715-12F449E33A26}" srcOrd="0" destOrd="0" presId="urn:microsoft.com/office/officeart/2005/8/layout/hierarchy2"/>
    <dgm:cxn modelId="{AF65AB48-03D4-47E7-8DF0-A460D321D432}" type="presOf" srcId="{6253F3AE-FAFF-49CC-BA63-A0CB04AC0314}" destId="{A958171D-804A-493D-BEDA-7B9D491A89B2}" srcOrd="0" destOrd="0" presId="urn:microsoft.com/office/officeart/2005/8/layout/hierarchy2"/>
    <dgm:cxn modelId="{8F25AC49-4FCC-46EC-A734-85A1778BC214}" type="presOf" srcId="{ECF0E689-6064-440C-B964-DBE76DB3D75D}" destId="{BB24D480-60EB-4956-9AC2-AA959FDB6484}" srcOrd="1" destOrd="0" presId="urn:microsoft.com/office/officeart/2005/8/layout/hierarchy2"/>
    <dgm:cxn modelId="{F023E26E-E3BF-4BBC-B39B-E02C186C7FCA}" srcId="{F4623C58-9C18-4590-BC2B-0BDC071F7B7C}" destId="{39D0046C-3C5A-4B92-B076-A1BDDF42F8EF}" srcOrd="0" destOrd="0" parTransId="{39892ED1-D194-498D-B974-A65DAE8F33B7}" sibTransId="{4115C780-E622-48AA-B34D-711845E811FE}"/>
    <dgm:cxn modelId="{6A5A5D74-0463-4990-B597-4144B8B08D04}" type="presOf" srcId="{8C86C058-0263-468B-8E69-F2B3199905F3}" destId="{566828E3-B555-4ABB-80B7-4CF589A30E28}" srcOrd="0" destOrd="0" presId="urn:microsoft.com/office/officeart/2005/8/layout/hierarchy2"/>
    <dgm:cxn modelId="{877A217B-8ECA-4C30-923A-77FDBA9F8834}" type="presOf" srcId="{ECF0E689-6064-440C-B964-DBE76DB3D75D}" destId="{B9FBC75D-F087-4D3C-8E47-7B4B51DCCA30}" srcOrd="0" destOrd="0" presId="urn:microsoft.com/office/officeart/2005/8/layout/hierarchy2"/>
    <dgm:cxn modelId="{F9CF2182-4FA2-49D3-909B-6538F2CC49E0}" srcId="{F4623C58-9C18-4590-BC2B-0BDC071F7B7C}" destId="{C3CE9DFF-6A7C-4C5A-BC10-4CBC8638C5A6}" srcOrd="1" destOrd="0" parTransId="{ECF0E689-6064-440C-B964-DBE76DB3D75D}" sibTransId="{F8D9A6E9-B609-463A-B9FD-20473CE508BC}"/>
    <dgm:cxn modelId="{3E1A508F-F3CC-4E07-AB7B-4F5D7162AA1E}" type="presOf" srcId="{39D0046C-3C5A-4B92-B076-A1BDDF42F8EF}" destId="{96429246-83DB-4B9E-A538-D08A664EB3BF}" srcOrd="0" destOrd="0" presId="urn:microsoft.com/office/officeart/2005/8/layout/hierarchy2"/>
    <dgm:cxn modelId="{5639D495-F4CA-4007-B4DC-82846A56FD85}" srcId="{39D0046C-3C5A-4B92-B076-A1BDDF42F8EF}" destId="{F113EEB6-87FE-4237-B684-1EDC661C2E45}" srcOrd="0" destOrd="0" parTransId="{8C86C058-0263-468B-8E69-F2B3199905F3}" sibTransId="{0DAD9923-D42D-4B2D-B398-339015AB01B1}"/>
    <dgm:cxn modelId="{75039299-102B-4A38-9C39-0FB0A9A23379}" srcId="{C3CE9DFF-6A7C-4C5A-BC10-4CBC8638C5A6}" destId="{6253F3AE-FAFF-49CC-BA63-A0CB04AC0314}" srcOrd="0" destOrd="0" parTransId="{7273E845-1A4B-4D5A-B58F-F7E99C030A3D}" sibTransId="{89687C1B-311E-4230-95F6-01C43601D12D}"/>
    <dgm:cxn modelId="{E6D9E39B-82CE-45E0-92D9-C2E64A2E665B}" type="presOf" srcId="{C974E0DA-895B-48CC-B550-271AEA152059}" destId="{A7ACDC81-BEBD-4ABC-860C-737DC7B1B702}" srcOrd="1" destOrd="0" presId="urn:microsoft.com/office/officeart/2005/8/layout/hierarchy2"/>
    <dgm:cxn modelId="{29C3DDAA-95F5-4935-8120-440E8F926799}" type="presOf" srcId="{39892ED1-D194-498D-B974-A65DAE8F33B7}" destId="{626C421D-84BC-4284-8D92-68C93E349DC3}" srcOrd="0" destOrd="0" presId="urn:microsoft.com/office/officeart/2005/8/layout/hierarchy2"/>
    <dgm:cxn modelId="{1EDDEBAB-7EDC-420A-B63A-FCE315F730AE}" type="presOf" srcId="{8C86C058-0263-468B-8E69-F2B3199905F3}" destId="{E146BF74-04BD-4D03-9DBB-78B9A8386FA1}" srcOrd="1" destOrd="0" presId="urn:microsoft.com/office/officeart/2005/8/layout/hierarchy2"/>
    <dgm:cxn modelId="{336677AF-5AF2-4D7B-BF60-579213F4DF80}" type="presOf" srcId="{D3E6F250-2226-47BA-8986-5604A40EB0E6}" destId="{9B791F3F-A654-42E2-9D48-D7227B906ACA}" srcOrd="0" destOrd="0" presId="urn:microsoft.com/office/officeart/2005/8/layout/hierarchy2"/>
    <dgm:cxn modelId="{DAACB7AF-8DA1-4553-B1BE-FE70F31A0051}" type="presOf" srcId="{91D28457-BE42-4119-9AFA-0564E8294B0E}" destId="{2D682C46-D779-432E-B37A-4B00BF8D8205}" srcOrd="0" destOrd="0" presId="urn:microsoft.com/office/officeart/2005/8/layout/hierarchy2"/>
    <dgm:cxn modelId="{049D11B7-BC89-4BFE-AF1A-B0B7DAED6A66}" type="presOf" srcId="{FEEF2293-9CBD-4970-8C66-D822C3699CEE}" destId="{2943107F-3B03-4A92-B2EA-DFE5532DAC2E}" srcOrd="0" destOrd="0" presId="urn:microsoft.com/office/officeart/2005/8/layout/hierarchy2"/>
    <dgm:cxn modelId="{AF2657D3-190E-4A0A-B7DC-7E27BBF1DC1F}" srcId="{C3CE9DFF-6A7C-4C5A-BC10-4CBC8638C5A6}" destId="{FEEF2293-9CBD-4970-8C66-D822C3699CEE}" srcOrd="1" destOrd="0" parTransId="{D3E6F250-2226-47BA-8986-5604A40EB0E6}" sibTransId="{87DA15DD-8EAA-40BC-A0F0-68B3D7093A1C}"/>
    <dgm:cxn modelId="{A5E76AD5-D9A1-4F99-ABC3-DE44DFA6D0BC}" type="presOf" srcId="{C3CE9DFF-6A7C-4C5A-BC10-4CBC8638C5A6}" destId="{DB6FB40D-61C7-495C-B8D5-C2300A7D86AD}" srcOrd="0" destOrd="0" presId="urn:microsoft.com/office/officeart/2005/8/layout/hierarchy2"/>
    <dgm:cxn modelId="{C0AACBE4-303E-45B5-8324-4C2F3A0B2D61}" srcId="{8F6E006C-1FCE-4615-9563-C067CC2B3453}" destId="{F4623C58-9C18-4590-BC2B-0BDC071F7B7C}" srcOrd="0" destOrd="0" parTransId="{626BA696-98E2-4094-A753-C28B469CB0A8}" sibTransId="{CA3D3EF8-942C-4E9C-9B02-140CA95FF09E}"/>
    <dgm:cxn modelId="{F78DE5E9-A05F-478A-82FB-F68F041D698F}" type="presOf" srcId="{F4623C58-9C18-4590-BC2B-0BDC071F7B7C}" destId="{A542467D-60A4-4A0B-AA9A-62A3917EA385}" srcOrd="0" destOrd="0" presId="urn:microsoft.com/office/officeart/2005/8/layout/hierarchy2"/>
    <dgm:cxn modelId="{D99375EB-8175-42CF-B0BB-9632C01AC282}" type="presOf" srcId="{C974E0DA-895B-48CC-B550-271AEA152059}" destId="{E9AD43A6-71BA-4287-BA82-0624B8BE313B}" srcOrd="0" destOrd="0" presId="urn:microsoft.com/office/officeart/2005/8/layout/hierarchy2"/>
    <dgm:cxn modelId="{C11725F5-1B2A-4800-9E06-4DF04B9BB6FC}" type="presParOf" srcId="{C05F788C-AE28-4B28-9715-12F449E33A26}" destId="{E5EB892F-F6FF-46EB-8FDF-DCBAF7BAB492}" srcOrd="0" destOrd="0" presId="urn:microsoft.com/office/officeart/2005/8/layout/hierarchy2"/>
    <dgm:cxn modelId="{CE4A4AAF-7595-428A-BF59-ECEB2F224C36}" type="presParOf" srcId="{E5EB892F-F6FF-46EB-8FDF-DCBAF7BAB492}" destId="{A542467D-60A4-4A0B-AA9A-62A3917EA385}" srcOrd="0" destOrd="0" presId="urn:microsoft.com/office/officeart/2005/8/layout/hierarchy2"/>
    <dgm:cxn modelId="{D254D4EC-32C6-4BDD-895F-AF51C456C52A}" type="presParOf" srcId="{E5EB892F-F6FF-46EB-8FDF-DCBAF7BAB492}" destId="{2E7CD562-DBE9-45E6-8AD5-85EA3F29924A}" srcOrd="1" destOrd="0" presId="urn:microsoft.com/office/officeart/2005/8/layout/hierarchy2"/>
    <dgm:cxn modelId="{B6250B8D-BB04-4177-B2DB-71921DCD61E7}" type="presParOf" srcId="{2E7CD562-DBE9-45E6-8AD5-85EA3F29924A}" destId="{626C421D-84BC-4284-8D92-68C93E349DC3}" srcOrd="0" destOrd="0" presId="urn:microsoft.com/office/officeart/2005/8/layout/hierarchy2"/>
    <dgm:cxn modelId="{D88E4A82-9373-4182-9150-6915E94C4CC0}" type="presParOf" srcId="{626C421D-84BC-4284-8D92-68C93E349DC3}" destId="{DEEF7B8B-8529-4808-8E83-89EAD4C02CE2}" srcOrd="0" destOrd="0" presId="urn:microsoft.com/office/officeart/2005/8/layout/hierarchy2"/>
    <dgm:cxn modelId="{0607094A-DBEF-4599-8B51-79FB63755E9B}" type="presParOf" srcId="{2E7CD562-DBE9-45E6-8AD5-85EA3F29924A}" destId="{F20C6425-129C-4128-BBB5-12C610081CC0}" srcOrd="1" destOrd="0" presId="urn:microsoft.com/office/officeart/2005/8/layout/hierarchy2"/>
    <dgm:cxn modelId="{61D7F293-55F4-4C3F-A12F-B5DB6D0D9311}" type="presParOf" srcId="{F20C6425-129C-4128-BBB5-12C610081CC0}" destId="{96429246-83DB-4B9E-A538-D08A664EB3BF}" srcOrd="0" destOrd="0" presId="urn:microsoft.com/office/officeart/2005/8/layout/hierarchy2"/>
    <dgm:cxn modelId="{4F8FF630-2E44-45DA-9592-34A92C586E2E}" type="presParOf" srcId="{F20C6425-129C-4128-BBB5-12C610081CC0}" destId="{93CB797D-F3B5-44A6-9F67-CB0FCD7FE707}" srcOrd="1" destOrd="0" presId="urn:microsoft.com/office/officeart/2005/8/layout/hierarchy2"/>
    <dgm:cxn modelId="{41C864D6-D9BA-4FBC-BD10-81AD29EA38AD}" type="presParOf" srcId="{93CB797D-F3B5-44A6-9F67-CB0FCD7FE707}" destId="{566828E3-B555-4ABB-80B7-4CF589A30E28}" srcOrd="0" destOrd="0" presId="urn:microsoft.com/office/officeart/2005/8/layout/hierarchy2"/>
    <dgm:cxn modelId="{0DE968BE-D26A-47CF-A056-21E3B61BCB9F}" type="presParOf" srcId="{566828E3-B555-4ABB-80B7-4CF589A30E28}" destId="{E146BF74-04BD-4D03-9DBB-78B9A8386FA1}" srcOrd="0" destOrd="0" presId="urn:microsoft.com/office/officeart/2005/8/layout/hierarchy2"/>
    <dgm:cxn modelId="{1511FC93-C430-4D6F-84D7-F0B4A9B24F86}" type="presParOf" srcId="{93CB797D-F3B5-44A6-9F67-CB0FCD7FE707}" destId="{1AA45393-1154-49C8-8719-76773E93590B}" srcOrd="1" destOrd="0" presId="urn:microsoft.com/office/officeart/2005/8/layout/hierarchy2"/>
    <dgm:cxn modelId="{9AA4AE41-4AC2-4ACE-9B9B-76ABE749A048}" type="presParOf" srcId="{1AA45393-1154-49C8-8719-76773E93590B}" destId="{0B784F6C-B46E-4A6C-A4E5-9A27B16E3590}" srcOrd="0" destOrd="0" presId="urn:microsoft.com/office/officeart/2005/8/layout/hierarchy2"/>
    <dgm:cxn modelId="{FA92AF52-B269-4A4F-BF9C-CAB823A1A42F}" type="presParOf" srcId="{1AA45393-1154-49C8-8719-76773E93590B}" destId="{39614695-F3C9-4E5E-93CB-F316F766670C}" srcOrd="1" destOrd="0" presId="urn:microsoft.com/office/officeart/2005/8/layout/hierarchy2"/>
    <dgm:cxn modelId="{7ECBBBB1-5E64-436A-9982-E22D9FE6CF1C}" type="presParOf" srcId="{93CB797D-F3B5-44A6-9F67-CB0FCD7FE707}" destId="{E9AD43A6-71BA-4287-BA82-0624B8BE313B}" srcOrd="2" destOrd="0" presId="urn:microsoft.com/office/officeart/2005/8/layout/hierarchy2"/>
    <dgm:cxn modelId="{341E7FE6-5158-4EC1-A4BA-2CC2231AA0EF}" type="presParOf" srcId="{E9AD43A6-71BA-4287-BA82-0624B8BE313B}" destId="{A7ACDC81-BEBD-4ABC-860C-737DC7B1B702}" srcOrd="0" destOrd="0" presId="urn:microsoft.com/office/officeart/2005/8/layout/hierarchy2"/>
    <dgm:cxn modelId="{E42EB847-0A46-4C42-9ED2-ECF562FC2531}" type="presParOf" srcId="{93CB797D-F3B5-44A6-9F67-CB0FCD7FE707}" destId="{7D2E1CA7-B128-43F1-871F-8877C6812B0B}" srcOrd="3" destOrd="0" presId="urn:microsoft.com/office/officeart/2005/8/layout/hierarchy2"/>
    <dgm:cxn modelId="{C27EE942-A67C-4B94-9A6E-A728B451FA6E}" type="presParOf" srcId="{7D2E1CA7-B128-43F1-871F-8877C6812B0B}" destId="{2D682C46-D779-432E-B37A-4B00BF8D8205}" srcOrd="0" destOrd="0" presId="urn:microsoft.com/office/officeart/2005/8/layout/hierarchy2"/>
    <dgm:cxn modelId="{EBBA42F2-F94F-4E53-B5C7-20C1665BC6BF}" type="presParOf" srcId="{7D2E1CA7-B128-43F1-871F-8877C6812B0B}" destId="{A2344555-5CAE-4202-8D25-1804BB0CA90F}" srcOrd="1" destOrd="0" presId="urn:microsoft.com/office/officeart/2005/8/layout/hierarchy2"/>
    <dgm:cxn modelId="{49864C0C-3F2E-4399-84EC-0CE34D32422E}" type="presParOf" srcId="{2E7CD562-DBE9-45E6-8AD5-85EA3F29924A}" destId="{B9FBC75D-F087-4D3C-8E47-7B4B51DCCA30}" srcOrd="2" destOrd="0" presId="urn:microsoft.com/office/officeart/2005/8/layout/hierarchy2"/>
    <dgm:cxn modelId="{0E4DFD9F-E60E-48B0-8943-BB395680DE17}" type="presParOf" srcId="{B9FBC75D-F087-4D3C-8E47-7B4B51DCCA30}" destId="{BB24D480-60EB-4956-9AC2-AA959FDB6484}" srcOrd="0" destOrd="0" presId="urn:microsoft.com/office/officeart/2005/8/layout/hierarchy2"/>
    <dgm:cxn modelId="{D2FCC1A6-58FE-46BC-934D-A51D7A57A3C2}" type="presParOf" srcId="{2E7CD562-DBE9-45E6-8AD5-85EA3F29924A}" destId="{862B0470-FCC9-4443-BF70-D177047C423E}" srcOrd="3" destOrd="0" presId="urn:microsoft.com/office/officeart/2005/8/layout/hierarchy2"/>
    <dgm:cxn modelId="{53A4622F-7677-47DE-B0C4-C6C2FFEC2E7A}" type="presParOf" srcId="{862B0470-FCC9-4443-BF70-D177047C423E}" destId="{DB6FB40D-61C7-495C-B8D5-C2300A7D86AD}" srcOrd="0" destOrd="0" presId="urn:microsoft.com/office/officeart/2005/8/layout/hierarchy2"/>
    <dgm:cxn modelId="{650FBECD-736B-4EB0-911B-31BA63A09E72}" type="presParOf" srcId="{862B0470-FCC9-4443-BF70-D177047C423E}" destId="{C21B5B7A-3DC1-4938-B2CA-E9A46ACE2AFC}" srcOrd="1" destOrd="0" presId="urn:microsoft.com/office/officeart/2005/8/layout/hierarchy2"/>
    <dgm:cxn modelId="{70812778-B5F1-4351-8555-C5C2D1046A19}" type="presParOf" srcId="{C21B5B7A-3DC1-4938-B2CA-E9A46ACE2AFC}" destId="{DF57BB67-826F-4321-8C2F-EDFF6F98554F}" srcOrd="0" destOrd="0" presId="urn:microsoft.com/office/officeart/2005/8/layout/hierarchy2"/>
    <dgm:cxn modelId="{BB4D0310-253B-4BE3-AF2C-9515A4ADBBB5}" type="presParOf" srcId="{DF57BB67-826F-4321-8C2F-EDFF6F98554F}" destId="{C1AE6780-56B9-49C9-9B97-2178FAAD3B51}" srcOrd="0" destOrd="0" presId="urn:microsoft.com/office/officeart/2005/8/layout/hierarchy2"/>
    <dgm:cxn modelId="{363DDADC-9C3B-42C0-A53B-3696E118EA01}" type="presParOf" srcId="{C21B5B7A-3DC1-4938-B2CA-E9A46ACE2AFC}" destId="{732519D3-6C94-484D-848B-61A4A5BE127A}" srcOrd="1" destOrd="0" presId="urn:microsoft.com/office/officeart/2005/8/layout/hierarchy2"/>
    <dgm:cxn modelId="{E91ED66F-C39B-46FC-9A2D-E363FCAAF288}" type="presParOf" srcId="{732519D3-6C94-484D-848B-61A4A5BE127A}" destId="{A958171D-804A-493D-BEDA-7B9D491A89B2}" srcOrd="0" destOrd="0" presId="urn:microsoft.com/office/officeart/2005/8/layout/hierarchy2"/>
    <dgm:cxn modelId="{B07A011E-36E5-46BB-A7E2-D10D08D8874D}" type="presParOf" srcId="{732519D3-6C94-484D-848B-61A4A5BE127A}" destId="{CE24F8DB-ED66-49BF-B286-B42F87A3FA77}" srcOrd="1" destOrd="0" presId="urn:microsoft.com/office/officeart/2005/8/layout/hierarchy2"/>
    <dgm:cxn modelId="{64190894-B0EA-4537-8B1F-81F4CE9BAD93}" type="presParOf" srcId="{C21B5B7A-3DC1-4938-B2CA-E9A46ACE2AFC}" destId="{9B791F3F-A654-42E2-9D48-D7227B906ACA}" srcOrd="2" destOrd="0" presId="urn:microsoft.com/office/officeart/2005/8/layout/hierarchy2"/>
    <dgm:cxn modelId="{6FA63BC5-9692-4F32-B1AA-C3BD4EADA6A0}" type="presParOf" srcId="{9B791F3F-A654-42E2-9D48-D7227B906ACA}" destId="{75B24D2C-C105-46B1-8117-660DAE6A5681}" srcOrd="0" destOrd="0" presId="urn:microsoft.com/office/officeart/2005/8/layout/hierarchy2"/>
    <dgm:cxn modelId="{C954E30E-9209-4363-9490-BEDE7E1C9B3C}" type="presParOf" srcId="{C21B5B7A-3DC1-4938-B2CA-E9A46ACE2AFC}" destId="{3AB2DA56-E7F3-4DBE-A15E-745FB3BD5BE3}" srcOrd="3" destOrd="0" presId="urn:microsoft.com/office/officeart/2005/8/layout/hierarchy2"/>
    <dgm:cxn modelId="{DD6D34F7-1745-4A4D-A710-B048AD0777AE}" type="presParOf" srcId="{3AB2DA56-E7F3-4DBE-A15E-745FB3BD5BE3}" destId="{2943107F-3B03-4A92-B2EA-DFE5532DAC2E}" srcOrd="0" destOrd="0" presId="urn:microsoft.com/office/officeart/2005/8/layout/hierarchy2"/>
    <dgm:cxn modelId="{D9CB52CE-70E3-4412-AFD4-402CD869E560}" type="presParOf" srcId="{3AB2DA56-E7F3-4DBE-A15E-745FB3BD5BE3}" destId="{40651C1E-7499-4D05-A311-489016160B3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232DE-CB42-4FEB-B681-AEE3F0A4DEAC}"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s-ES"/>
        </a:p>
      </dgm:t>
    </dgm:pt>
    <dgm:pt modelId="{608A7C6A-62C9-4E8F-8DA2-D992D6741CF4}">
      <dgm:prSet phldrT="[Texto]"/>
      <dgm:spPr/>
      <dgm:t>
        <a:bodyPr/>
        <a:lstStyle/>
        <a:p>
          <a:pPr algn="ctr"/>
          <a:r>
            <a:rPr lang="es-ES"/>
            <a:t>De perspectiva de caridad o beneficencia.</a:t>
          </a:r>
        </a:p>
      </dgm:t>
    </dgm:pt>
    <dgm:pt modelId="{8E7F6A09-55A2-415F-B4E8-A9E0EA4972EE}" type="parTrans" cxnId="{5C85A1EF-B82E-4E5A-A675-E8F0BF630879}">
      <dgm:prSet/>
      <dgm:spPr/>
      <dgm:t>
        <a:bodyPr/>
        <a:lstStyle/>
        <a:p>
          <a:pPr algn="ctr"/>
          <a:endParaRPr lang="es-ES"/>
        </a:p>
      </dgm:t>
    </dgm:pt>
    <dgm:pt modelId="{7F03708B-5B5D-4DE0-97C9-D0E4600C9D03}" type="sibTrans" cxnId="{5C85A1EF-B82E-4E5A-A675-E8F0BF630879}">
      <dgm:prSet/>
      <dgm:spPr/>
      <dgm:t>
        <a:bodyPr/>
        <a:lstStyle/>
        <a:p>
          <a:pPr algn="ctr"/>
          <a:endParaRPr lang="es-ES"/>
        </a:p>
      </dgm:t>
    </dgm:pt>
    <dgm:pt modelId="{E305F9CE-BF6A-4A4D-B70A-3740A95D60D4}">
      <dgm:prSet phldrT="[Texto]"/>
      <dgm:spPr/>
      <dgm:t>
        <a:bodyPr/>
        <a:lstStyle/>
        <a:p>
          <a:pPr algn="ctr"/>
          <a:r>
            <a:rPr lang="es-ES"/>
            <a:t>A perspectiva de derechos humanos y dignidad. </a:t>
          </a:r>
        </a:p>
      </dgm:t>
    </dgm:pt>
    <dgm:pt modelId="{15B0416E-6A6E-4B95-9778-287AE4227D26}" type="parTrans" cxnId="{D67DF103-BE3B-4ACB-9A3C-4AC4C0140172}">
      <dgm:prSet/>
      <dgm:spPr/>
      <dgm:t>
        <a:bodyPr/>
        <a:lstStyle/>
        <a:p>
          <a:pPr algn="ctr"/>
          <a:endParaRPr lang="es-ES"/>
        </a:p>
      </dgm:t>
    </dgm:pt>
    <dgm:pt modelId="{6713BF94-1C8C-4331-B51C-B1B3715E1EC9}" type="sibTrans" cxnId="{D67DF103-BE3B-4ACB-9A3C-4AC4C0140172}">
      <dgm:prSet/>
      <dgm:spPr/>
      <dgm:t>
        <a:bodyPr/>
        <a:lstStyle/>
        <a:p>
          <a:pPr algn="ctr"/>
          <a:endParaRPr lang="es-ES"/>
        </a:p>
      </dgm:t>
    </dgm:pt>
    <dgm:pt modelId="{ED4895DE-FD93-410E-BE58-CA26CFD00333}">
      <dgm:prSet phldrT="[Texto]"/>
      <dgm:spPr/>
      <dgm:t>
        <a:bodyPr/>
        <a:lstStyle/>
        <a:p>
          <a:pPr algn="ctr"/>
          <a:r>
            <a:rPr lang="es-ES"/>
            <a:t>De cuidado medicalizado en instituciones  </a:t>
          </a:r>
        </a:p>
      </dgm:t>
    </dgm:pt>
    <dgm:pt modelId="{DFBD0BB2-9CC9-4EC1-A594-C5685D1E4B08}" type="parTrans" cxnId="{85341026-8646-4373-9C6B-B3F5DF869431}">
      <dgm:prSet/>
      <dgm:spPr/>
      <dgm:t>
        <a:bodyPr/>
        <a:lstStyle/>
        <a:p>
          <a:pPr algn="ctr"/>
          <a:endParaRPr lang="es-ES"/>
        </a:p>
      </dgm:t>
    </dgm:pt>
    <dgm:pt modelId="{4C521FC1-B374-4B9D-B21A-1CAFBA33E7A8}" type="sibTrans" cxnId="{85341026-8646-4373-9C6B-B3F5DF869431}">
      <dgm:prSet/>
      <dgm:spPr/>
      <dgm:t>
        <a:bodyPr/>
        <a:lstStyle/>
        <a:p>
          <a:pPr algn="ctr"/>
          <a:endParaRPr lang="es-ES"/>
        </a:p>
      </dgm:t>
    </dgm:pt>
    <dgm:pt modelId="{D7B164AE-9486-4989-9D1C-7DB8CBDA3DA1}">
      <dgm:prSet phldrT="[Texto]"/>
      <dgm:spPr/>
      <dgm:t>
        <a:bodyPr/>
        <a:lstStyle/>
        <a:p>
          <a:pPr algn="ctr"/>
          <a:r>
            <a:rPr lang="es-ES"/>
            <a:t>A cuidado integral , multidisciplinario y comunitario. </a:t>
          </a:r>
        </a:p>
      </dgm:t>
    </dgm:pt>
    <dgm:pt modelId="{452FE9E8-8915-41BA-B045-77E6EF9B62F1}" type="parTrans" cxnId="{1B8BAE5A-EC31-4BDA-9029-D3603B20D018}">
      <dgm:prSet/>
      <dgm:spPr/>
      <dgm:t>
        <a:bodyPr/>
        <a:lstStyle/>
        <a:p>
          <a:pPr algn="ctr"/>
          <a:endParaRPr lang="es-ES"/>
        </a:p>
      </dgm:t>
    </dgm:pt>
    <dgm:pt modelId="{CF6A9103-CAF3-443B-8121-9109A66E32B0}" type="sibTrans" cxnId="{1B8BAE5A-EC31-4BDA-9029-D3603B20D018}">
      <dgm:prSet/>
      <dgm:spPr/>
      <dgm:t>
        <a:bodyPr/>
        <a:lstStyle/>
        <a:p>
          <a:pPr algn="ctr"/>
          <a:endParaRPr lang="es-ES"/>
        </a:p>
      </dgm:t>
    </dgm:pt>
    <dgm:pt modelId="{BBD88933-185A-4131-B912-C94C25624828}">
      <dgm:prSet phldrT="[Texto]"/>
      <dgm:spPr/>
      <dgm:t>
        <a:bodyPr/>
        <a:lstStyle/>
        <a:p>
          <a:pPr algn="ctr"/>
          <a:r>
            <a:rPr lang="es-ES"/>
            <a:t>De cuidador </a:t>
          </a:r>
          <a:r>
            <a:rPr lang="es-ES" i="1"/>
            <a:t>obligado - asignado </a:t>
          </a:r>
        </a:p>
      </dgm:t>
    </dgm:pt>
    <dgm:pt modelId="{BF90D085-E107-4BEA-92A8-83266B9F3766}" type="parTrans" cxnId="{F4C1FD9A-02A5-460A-8813-3C7E3CE5B677}">
      <dgm:prSet/>
      <dgm:spPr/>
      <dgm:t>
        <a:bodyPr/>
        <a:lstStyle/>
        <a:p>
          <a:pPr algn="ctr"/>
          <a:endParaRPr lang="es-ES"/>
        </a:p>
      </dgm:t>
    </dgm:pt>
    <dgm:pt modelId="{DBB7BB0E-9FE2-4B70-848E-B6E61192BFAD}" type="sibTrans" cxnId="{F4C1FD9A-02A5-460A-8813-3C7E3CE5B677}">
      <dgm:prSet/>
      <dgm:spPr/>
      <dgm:t>
        <a:bodyPr/>
        <a:lstStyle/>
        <a:p>
          <a:pPr algn="ctr"/>
          <a:endParaRPr lang="es-ES"/>
        </a:p>
      </dgm:t>
    </dgm:pt>
    <dgm:pt modelId="{2FD9F8E5-488C-4F61-A785-5D4AB61B0613}">
      <dgm:prSet phldrT="[Texto]"/>
      <dgm:spPr/>
      <dgm:t>
        <a:bodyPr/>
        <a:lstStyle/>
        <a:p>
          <a:pPr algn="ctr"/>
          <a:r>
            <a:rPr lang="es-ES"/>
            <a:t>Cuidador empoderado con capacitacion, remuneraciòn y reconocimiento social.</a:t>
          </a:r>
        </a:p>
      </dgm:t>
    </dgm:pt>
    <dgm:pt modelId="{43FFA45B-5F7E-42C0-A118-0426D3949784}" type="parTrans" cxnId="{C3520207-B3F4-4AED-97E2-D98DD786C9CB}">
      <dgm:prSet/>
      <dgm:spPr/>
      <dgm:t>
        <a:bodyPr/>
        <a:lstStyle/>
        <a:p>
          <a:pPr algn="ctr"/>
          <a:endParaRPr lang="es-ES"/>
        </a:p>
      </dgm:t>
    </dgm:pt>
    <dgm:pt modelId="{B9D0F0C7-6420-46BA-899E-24003E62EB62}" type="sibTrans" cxnId="{C3520207-B3F4-4AED-97E2-D98DD786C9CB}">
      <dgm:prSet/>
      <dgm:spPr/>
      <dgm:t>
        <a:bodyPr/>
        <a:lstStyle/>
        <a:p>
          <a:pPr algn="ctr"/>
          <a:endParaRPr lang="es-ES"/>
        </a:p>
      </dgm:t>
    </dgm:pt>
    <dgm:pt modelId="{2237F4A3-472B-4DA9-A704-0DFA66376F24}" type="pres">
      <dgm:prSet presAssocID="{BB5232DE-CB42-4FEB-B681-AEE3F0A4DEAC}" presName="linearFlow" presStyleCnt="0">
        <dgm:presLayoutVars>
          <dgm:dir/>
          <dgm:animLvl val="lvl"/>
          <dgm:resizeHandles val="exact"/>
        </dgm:presLayoutVars>
      </dgm:prSet>
      <dgm:spPr/>
    </dgm:pt>
    <dgm:pt modelId="{A45B3EE9-6F91-4EA2-9377-B468B6504BE4}" type="pres">
      <dgm:prSet presAssocID="{608A7C6A-62C9-4E8F-8DA2-D992D6741CF4}" presName="composite" presStyleCnt="0"/>
      <dgm:spPr/>
    </dgm:pt>
    <dgm:pt modelId="{947F8871-BC8F-4129-BE8E-E0F28B95CEFB}" type="pres">
      <dgm:prSet presAssocID="{608A7C6A-62C9-4E8F-8DA2-D992D6741CF4}" presName="parTx" presStyleLbl="node1" presStyleIdx="0" presStyleCnt="3">
        <dgm:presLayoutVars>
          <dgm:chMax val="0"/>
          <dgm:chPref val="0"/>
          <dgm:bulletEnabled val="1"/>
        </dgm:presLayoutVars>
      </dgm:prSet>
      <dgm:spPr/>
    </dgm:pt>
    <dgm:pt modelId="{E460182C-520B-470B-9938-C3DFE7A9E3E7}" type="pres">
      <dgm:prSet presAssocID="{608A7C6A-62C9-4E8F-8DA2-D992D6741CF4}" presName="parSh" presStyleLbl="node1" presStyleIdx="0" presStyleCnt="3"/>
      <dgm:spPr/>
    </dgm:pt>
    <dgm:pt modelId="{642C466A-A5BC-4B4F-83DC-FC7A30072FBB}" type="pres">
      <dgm:prSet presAssocID="{608A7C6A-62C9-4E8F-8DA2-D992D6741CF4}" presName="desTx" presStyleLbl="fgAcc1" presStyleIdx="0" presStyleCnt="3">
        <dgm:presLayoutVars>
          <dgm:bulletEnabled val="1"/>
        </dgm:presLayoutVars>
      </dgm:prSet>
      <dgm:spPr/>
    </dgm:pt>
    <dgm:pt modelId="{96AB7641-2951-4F2B-B86E-B7EE20C90204}" type="pres">
      <dgm:prSet presAssocID="{7F03708B-5B5D-4DE0-97C9-D0E4600C9D03}" presName="sibTrans" presStyleLbl="sibTrans2D1" presStyleIdx="0" presStyleCnt="2"/>
      <dgm:spPr/>
    </dgm:pt>
    <dgm:pt modelId="{63EB6F4C-3959-4F2D-83C9-5BA4490B90B2}" type="pres">
      <dgm:prSet presAssocID="{7F03708B-5B5D-4DE0-97C9-D0E4600C9D03}" presName="connTx" presStyleLbl="sibTrans2D1" presStyleIdx="0" presStyleCnt="2"/>
      <dgm:spPr/>
    </dgm:pt>
    <dgm:pt modelId="{9D47F052-FEE9-445D-83BB-3BFA014E1C05}" type="pres">
      <dgm:prSet presAssocID="{ED4895DE-FD93-410E-BE58-CA26CFD00333}" presName="composite" presStyleCnt="0"/>
      <dgm:spPr/>
    </dgm:pt>
    <dgm:pt modelId="{DBEE3C73-5670-46BD-B08F-867C4331DF41}" type="pres">
      <dgm:prSet presAssocID="{ED4895DE-FD93-410E-BE58-CA26CFD00333}" presName="parTx" presStyleLbl="node1" presStyleIdx="0" presStyleCnt="3">
        <dgm:presLayoutVars>
          <dgm:chMax val="0"/>
          <dgm:chPref val="0"/>
          <dgm:bulletEnabled val="1"/>
        </dgm:presLayoutVars>
      </dgm:prSet>
      <dgm:spPr/>
    </dgm:pt>
    <dgm:pt modelId="{AEE908D4-630C-4BC5-B016-526EBB7995A7}" type="pres">
      <dgm:prSet presAssocID="{ED4895DE-FD93-410E-BE58-CA26CFD00333}" presName="parSh" presStyleLbl="node1" presStyleIdx="1" presStyleCnt="3"/>
      <dgm:spPr/>
    </dgm:pt>
    <dgm:pt modelId="{36CC1DAF-8A11-4095-BB77-2B743548BCB6}" type="pres">
      <dgm:prSet presAssocID="{ED4895DE-FD93-410E-BE58-CA26CFD00333}" presName="desTx" presStyleLbl="fgAcc1" presStyleIdx="1" presStyleCnt="3">
        <dgm:presLayoutVars>
          <dgm:bulletEnabled val="1"/>
        </dgm:presLayoutVars>
      </dgm:prSet>
      <dgm:spPr/>
    </dgm:pt>
    <dgm:pt modelId="{1B15ABB1-F115-448F-8CB6-325A610DB466}" type="pres">
      <dgm:prSet presAssocID="{4C521FC1-B374-4B9D-B21A-1CAFBA33E7A8}" presName="sibTrans" presStyleLbl="sibTrans2D1" presStyleIdx="1" presStyleCnt="2"/>
      <dgm:spPr/>
    </dgm:pt>
    <dgm:pt modelId="{724C373F-573B-4901-AD72-FFFED92646D4}" type="pres">
      <dgm:prSet presAssocID="{4C521FC1-B374-4B9D-B21A-1CAFBA33E7A8}" presName="connTx" presStyleLbl="sibTrans2D1" presStyleIdx="1" presStyleCnt="2"/>
      <dgm:spPr/>
    </dgm:pt>
    <dgm:pt modelId="{E38F1346-251E-4954-8AC1-585108BC83C2}" type="pres">
      <dgm:prSet presAssocID="{BBD88933-185A-4131-B912-C94C25624828}" presName="composite" presStyleCnt="0"/>
      <dgm:spPr/>
    </dgm:pt>
    <dgm:pt modelId="{F8DBDA43-C300-47D8-8363-2B4C59D8CAD8}" type="pres">
      <dgm:prSet presAssocID="{BBD88933-185A-4131-B912-C94C25624828}" presName="parTx" presStyleLbl="node1" presStyleIdx="1" presStyleCnt="3">
        <dgm:presLayoutVars>
          <dgm:chMax val="0"/>
          <dgm:chPref val="0"/>
          <dgm:bulletEnabled val="1"/>
        </dgm:presLayoutVars>
      </dgm:prSet>
      <dgm:spPr/>
    </dgm:pt>
    <dgm:pt modelId="{1CFBAAEE-F3D5-4EA4-BFFA-BAD607CE9CD2}" type="pres">
      <dgm:prSet presAssocID="{BBD88933-185A-4131-B912-C94C25624828}" presName="parSh" presStyleLbl="node1" presStyleIdx="2" presStyleCnt="3"/>
      <dgm:spPr/>
    </dgm:pt>
    <dgm:pt modelId="{7DB140E5-4ACD-4921-A3D9-446D597C11A4}" type="pres">
      <dgm:prSet presAssocID="{BBD88933-185A-4131-B912-C94C25624828}" presName="desTx" presStyleLbl="fgAcc1" presStyleIdx="2" presStyleCnt="3">
        <dgm:presLayoutVars>
          <dgm:bulletEnabled val="1"/>
        </dgm:presLayoutVars>
      </dgm:prSet>
      <dgm:spPr/>
    </dgm:pt>
  </dgm:ptLst>
  <dgm:cxnLst>
    <dgm:cxn modelId="{D67DF103-BE3B-4ACB-9A3C-4AC4C0140172}" srcId="{608A7C6A-62C9-4E8F-8DA2-D992D6741CF4}" destId="{E305F9CE-BF6A-4A4D-B70A-3740A95D60D4}" srcOrd="0" destOrd="0" parTransId="{15B0416E-6A6E-4B95-9778-287AE4227D26}" sibTransId="{6713BF94-1C8C-4331-B51C-B1B3715E1EC9}"/>
    <dgm:cxn modelId="{C3520207-B3F4-4AED-97E2-D98DD786C9CB}" srcId="{BBD88933-185A-4131-B912-C94C25624828}" destId="{2FD9F8E5-488C-4F61-A785-5D4AB61B0613}" srcOrd="0" destOrd="0" parTransId="{43FFA45B-5F7E-42C0-A118-0426D3949784}" sibTransId="{B9D0F0C7-6420-46BA-899E-24003E62EB62}"/>
    <dgm:cxn modelId="{939BF80A-4EEC-4F1F-A064-E755B26BBAE2}" type="presOf" srcId="{D7B164AE-9486-4989-9D1C-7DB8CBDA3DA1}" destId="{36CC1DAF-8A11-4095-BB77-2B743548BCB6}" srcOrd="0" destOrd="0" presId="urn:microsoft.com/office/officeart/2005/8/layout/process3"/>
    <dgm:cxn modelId="{4951970C-9CAE-47C1-82F0-FAA04B43E18E}" type="presOf" srcId="{608A7C6A-62C9-4E8F-8DA2-D992D6741CF4}" destId="{947F8871-BC8F-4129-BE8E-E0F28B95CEFB}" srcOrd="0" destOrd="0" presId="urn:microsoft.com/office/officeart/2005/8/layout/process3"/>
    <dgm:cxn modelId="{86C73B18-D82F-40C5-8E34-B7ED0C691B5C}" type="presOf" srcId="{E305F9CE-BF6A-4A4D-B70A-3740A95D60D4}" destId="{642C466A-A5BC-4B4F-83DC-FC7A30072FBB}" srcOrd="0" destOrd="0" presId="urn:microsoft.com/office/officeart/2005/8/layout/process3"/>
    <dgm:cxn modelId="{BB284E23-EC6F-409A-AC95-F3971A5C2413}" type="presOf" srcId="{7F03708B-5B5D-4DE0-97C9-D0E4600C9D03}" destId="{63EB6F4C-3959-4F2D-83C9-5BA4490B90B2}" srcOrd="1" destOrd="0" presId="urn:microsoft.com/office/officeart/2005/8/layout/process3"/>
    <dgm:cxn modelId="{85341026-8646-4373-9C6B-B3F5DF869431}" srcId="{BB5232DE-CB42-4FEB-B681-AEE3F0A4DEAC}" destId="{ED4895DE-FD93-410E-BE58-CA26CFD00333}" srcOrd="1" destOrd="0" parTransId="{DFBD0BB2-9CC9-4EC1-A594-C5685D1E4B08}" sibTransId="{4C521FC1-B374-4B9D-B21A-1CAFBA33E7A8}"/>
    <dgm:cxn modelId="{5D81723C-C95A-4D39-A49F-1BE249CE8B64}" type="presOf" srcId="{BBD88933-185A-4131-B912-C94C25624828}" destId="{1CFBAAEE-F3D5-4EA4-BFFA-BAD607CE9CD2}" srcOrd="1" destOrd="0" presId="urn:microsoft.com/office/officeart/2005/8/layout/process3"/>
    <dgm:cxn modelId="{8725E861-2A6F-4469-832E-34092635F2E0}" type="presOf" srcId="{BBD88933-185A-4131-B912-C94C25624828}" destId="{F8DBDA43-C300-47D8-8363-2B4C59D8CAD8}" srcOrd="0" destOrd="0" presId="urn:microsoft.com/office/officeart/2005/8/layout/process3"/>
    <dgm:cxn modelId="{31815A68-4D69-40A4-BD7D-9483D83C6EAF}" type="presOf" srcId="{4C521FC1-B374-4B9D-B21A-1CAFBA33E7A8}" destId="{1B15ABB1-F115-448F-8CB6-325A610DB466}" srcOrd="0" destOrd="0" presId="urn:microsoft.com/office/officeart/2005/8/layout/process3"/>
    <dgm:cxn modelId="{36250974-8182-4DA5-BDF9-532AEBBE8965}" type="presOf" srcId="{7F03708B-5B5D-4DE0-97C9-D0E4600C9D03}" destId="{96AB7641-2951-4F2B-B86E-B7EE20C90204}" srcOrd="0" destOrd="0" presId="urn:microsoft.com/office/officeart/2005/8/layout/process3"/>
    <dgm:cxn modelId="{F853D375-5EC5-4C04-A0E0-7F7D49611FC0}" type="presOf" srcId="{ED4895DE-FD93-410E-BE58-CA26CFD00333}" destId="{DBEE3C73-5670-46BD-B08F-867C4331DF41}" srcOrd="0" destOrd="0" presId="urn:microsoft.com/office/officeart/2005/8/layout/process3"/>
    <dgm:cxn modelId="{31ADF658-5706-4ADF-82F4-86ECFD87607D}" type="presOf" srcId="{608A7C6A-62C9-4E8F-8DA2-D992D6741CF4}" destId="{E460182C-520B-470B-9938-C3DFE7A9E3E7}" srcOrd="1" destOrd="0" presId="urn:microsoft.com/office/officeart/2005/8/layout/process3"/>
    <dgm:cxn modelId="{1B8BAE5A-EC31-4BDA-9029-D3603B20D018}" srcId="{ED4895DE-FD93-410E-BE58-CA26CFD00333}" destId="{D7B164AE-9486-4989-9D1C-7DB8CBDA3DA1}" srcOrd="0" destOrd="0" parTransId="{452FE9E8-8915-41BA-B045-77E6EF9B62F1}" sibTransId="{CF6A9103-CAF3-443B-8121-9109A66E32B0}"/>
    <dgm:cxn modelId="{FF0FE15A-0808-4A14-B1EE-CE4F4EA2CEAB}" type="presOf" srcId="{ED4895DE-FD93-410E-BE58-CA26CFD00333}" destId="{AEE908D4-630C-4BC5-B016-526EBB7995A7}" srcOrd="1" destOrd="0" presId="urn:microsoft.com/office/officeart/2005/8/layout/process3"/>
    <dgm:cxn modelId="{F4C1FD9A-02A5-460A-8813-3C7E3CE5B677}" srcId="{BB5232DE-CB42-4FEB-B681-AEE3F0A4DEAC}" destId="{BBD88933-185A-4131-B912-C94C25624828}" srcOrd="2" destOrd="0" parTransId="{BF90D085-E107-4BEA-92A8-83266B9F3766}" sibTransId="{DBB7BB0E-9FE2-4B70-848E-B6E61192BFAD}"/>
    <dgm:cxn modelId="{76A46FA4-6031-419E-898E-38C0461E0D3A}" type="presOf" srcId="{2FD9F8E5-488C-4F61-A785-5D4AB61B0613}" destId="{7DB140E5-4ACD-4921-A3D9-446D597C11A4}" srcOrd="0" destOrd="0" presId="urn:microsoft.com/office/officeart/2005/8/layout/process3"/>
    <dgm:cxn modelId="{4B6B92B8-AFE0-4897-895F-8CA9BD488AE6}" type="presOf" srcId="{BB5232DE-CB42-4FEB-B681-AEE3F0A4DEAC}" destId="{2237F4A3-472B-4DA9-A704-0DFA66376F24}" srcOrd="0" destOrd="0" presId="urn:microsoft.com/office/officeart/2005/8/layout/process3"/>
    <dgm:cxn modelId="{6F0298E3-37F7-4127-86F9-F6AC56A0806C}" type="presOf" srcId="{4C521FC1-B374-4B9D-B21A-1CAFBA33E7A8}" destId="{724C373F-573B-4901-AD72-FFFED92646D4}" srcOrd="1" destOrd="0" presId="urn:microsoft.com/office/officeart/2005/8/layout/process3"/>
    <dgm:cxn modelId="{5C85A1EF-B82E-4E5A-A675-E8F0BF630879}" srcId="{BB5232DE-CB42-4FEB-B681-AEE3F0A4DEAC}" destId="{608A7C6A-62C9-4E8F-8DA2-D992D6741CF4}" srcOrd="0" destOrd="0" parTransId="{8E7F6A09-55A2-415F-B4E8-A9E0EA4972EE}" sibTransId="{7F03708B-5B5D-4DE0-97C9-D0E4600C9D03}"/>
    <dgm:cxn modelId="{FF79219B-257C-4AED-8434-66BBBB2376F9}" type="presParOf" srcId="{2237F4A3-472B-4DA9-A704-0DFA66376F24}" destId="{A45B3EE9-6F91-4EA2-9377-B468B6504BE4}" srcOrd="0" destOrd="0" presId="urn:microsoft.com/office/officeart/2005/8/layout/process3"/>
    <dgm:cxn modelId="{78FD2747-229B-4936-BCBF-F9BCCAA29D97}" type="presParOf" srcId="{A45B3EE9-6F91-4EA2-9377-B468B6504BE4}" destId="{947F8871-BC8F-4129-BE8E-E0F28B95CEFB}" srcOrd="0" destOrd="0" presId="urn:microsoft.com/office/officeart/2005/8/layout/process3"/>
    <dgm:cxn modelId="{93241146-1DC5-4370-857B-33A34C457C12}" type="presParOf" srcId="{A45B3EE9-6F91-4EA2-9377-B468B6504BE4}" destId="{E460182C-520B-470B-9938-C3DFE7A9E3E7}" srcOrd="1" destOrd="0" presId="urn:microsoft.com/office/officeart/2005/8/layout/process3"/>
    <dgm:cxn modelId="{B9A14446-56AD-4156-8AAC-BE3B02BBAD46}" type="presParOf" srcId="{A45B3EE9-6F91-4EA2-9377-B468B6504BE4}" destId="{642C466A-A5BC-4B4F-83DC-FC7A30072FBB}" srcOrd="2" destOrd="0" presId="urn:microsoft.com/office/officeart/2005/8/layout/process3"/>
    <dgm:cxn modelId="{3B849A71-74AB-4823-9778-C49C6A360CBB}" type="presParOf" srcId="{2237F4A3-472B-4DA9-A704-0DFA66376F24}" destId="{96AB7641-2951-4F2B-B86E-B7EE20C90204}" srcOrd="1" destOrd="0" presId="urn:microsoft.com/office/officeart/2005/8/layout/process3"/>
    <dgm:cxn modelId="{051D7CEB-8744-4DC1-A6D1-96460AAE6B83}" type="presParOf" srcId="{96AB7641-2951-4F2B-B86E-B7EE20C90204}" destId="{63EB6F4C-3959-4F2D-83C9-5BA4490B90B2}" srcOrd="0" destOrd="0" presId="urn:microsoft.com/office/officeart/2005/8/layout/process3"/>
    <dgm:cxn modelId="{BF7B65B8-10D8-48B6-B422-BEC90AA0CBD1}" type="presParOf" srcId="{2237F4A3-472B-4DA9-A704-0DFA66376F24}" destId="{9D47F052-FEE9-445D-83BB-3BFA014E1C05}" srcOrd="2" destOrd="0" presId="urn:microsoft.com/office/officeart/2005/8/layout/process3"/>
    <dgm:cxn modelId="{202E7B55-D02F-4D40-9B53-DE4AA3158564}" type="presParOf" srcId="{9D47F052-FEE9-445D-83BB-3BFA014E1C05}" destId="{DBEE3C73-5670-46BD-B08F-867C4331DF41}" srcOrd="0" destOrd="0" presId="urn:microsoft.com/office/officeart/2005/8/layout/process3"/>
    <dgm:cxn modelId="{A9A65877-6CB6-4086-8FFB-587E6459E466}" type="presParOf" srcId="{9D47F052-FEE9-445D-83BB-3BFA014E1C05}" destId="{AEE908D4-630C-4BC5-B016-526EBB7995A7}" srcOrd="1" destOrd="0" presId="urn:microsoft.com/office/officeart/2005/8/layout/process3"/>
    <dgm:cxn modelId="{3CF622FC-AB1C-4BB6-A178-F603DD5A856F}" type="presParOf" srcId="{9D47F052-FEE9-445D-83BB-3BFA014E1C05}" destId="{36CC1DAF-8A11-4095-BB77-2B743548BCB6}" srcOrd="2" destOrd="0" presId="urn:microsoft.com/office/officeart/2005/8/layout/process3"/>
    <dgm:cxn modelId="{78BF583A-0D27-49AD-93D7-AE491355E758}" type="presParOf" srcId="{2237F4A3-472B-4DA9-A704-0DFA66376F24}" destId="{1B15ABB1-F115-448F-8CB6-325A610DB466}" srcOrd="3" destOrd="0" presId="urn:microsoft.com/office/officeart/2005/8/layout/process3"/>
    <dgm:cxn modelId="{A0B9D94E-AC6C-43B4-9714-3C6EBDDACF57}" type="presParOf" srcId="{1B15ABB1-F115-448F-8CB6-325A610DB466}" destId="{724C373F-573B-4901-AD72-FFFED92646D4}" srcOrd="0" destOrd="0" presId="urn:microsoft.com/office/officeart/2005/8/layout/process3"/>
    <dgm:cxn modelId="{179F45FE-CD36-4CBB-911E-CF595ACE8FDE}" type="presParOf" srcId="{2237F4A3-472B-4DA9-A704-0DFA66376F24}" destId="{E38F1346-251E-4954-8AC1-585108BC83C2}" srcOrd="4" destOrd="0" presId="urn:microsoft.com/office/officeart/2005/8/layout/process3"/>
    <dgm:cxn modelId="{1202C692-564B-4E87-A62E-BDFE3D631E2F}" type="presParOf" srcId="{E38F1346-251E-4954-8AC1-585108BC83C2}" destId="{F8DBDA43-C300-47D8-8363-2B4C59D8CAD8}" srcOrd="0" destOrd="0" presId="urn:microsoft.com/office/officeart/2005/8/layout/process3"/>
    <dgm:cxn modelId="{76368B19-D0E5-444C-9E69-1CC7B6DA4F5D}" type="presParOf" srcId="{E38F1346-251E-4954-8AC1-585108BC83C2}" destId="{1CFBAAEE-F3D5-4EA4-BFFA-BAD607CE9CD2}" srcOrd="1" destOrd="0" presId="urn:microsoft.com/office/officeart/2005/8/layout/process3"/>
    <dgm:cxn modelId="{03F5D278-C88E-4D63-9564-C811D1A351B4}" type="presParOf" srcId="{E38F1346-251E-4954-8AC1-585108BC83C2}" destId="{7DB140E5-4ACD-4921-A3D9-446D597C11A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232DE-CB42-4FEB-B681-AEE3F0A4DEAC}"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s-ES"/>
        </a:p>
      </dgm:t>
    </dgm:pt>
    <dgm:pt modelId="{608A7C6A-62C9-4E8F-8DA2-D992D6741CF4}">
      <dgm:prSet phldrT="[Texto]" custT="1"/>
      <dgm:spPr/>
      <dgm:t>
        <a:bodyPr/>
        <a:lstStyle/>
        <a:p>
          <a:pPr algn="ctr"/>
          <a:r>
            <a:rPr lang="es-ES" sz="1500" dirty="0"/>
            <a:t>De </a:t>
          </a:r>
          <a:r>
            <a:rPr lang="es-ES" sz="1500" dirty="0" err="1"/>
            <a:t>politicas</a:t>
          </a:r>
          <a:r>
            <a:rPr lang="es-ES" sz="1500" dirty="0"/>
            <a:t> para "salir del paso"</a:t>
          </a:r>
        </a:p>
      </dgm:t>
    </dgm:pt>
    <dgm:pt modelId="{8E7F6A09-55A2-415F-B4E8-A9E0EA4972EE}" type="parTrans" cxnId="{5C85A1EF-B82E-4E5A-A675-E8F0BF630879}">
      <dgm:prSet/>
      <dgm:spPr/>
      <dgm:t>
        <a:bodyPr/>
        <a:lstStyle/>
        <a:p>
          <a:pPr algn="ctr"/>
          <a:endParaRPr lang="es-ES"/>
        </a:p>
      </dgm:t>
    </dgm:pt>
    <dgm:pt modelId="{7F03708B-5B5D-4DE0-97C9-D0E4600C9D03}" type="sibTrans" cxnId="{5C85A1EF-B82E-4E5A-A675-E8F0BF630879}">
      <dgm:prSet/>
      <dgm:spPr/>
      <dgm:t>
        <a:bodyPr/>
        <a:lstStyle/>
        <a:p>
          <a:pPr algn="ctr"/>
          <a:endParaRPr lang="es-ES"/>
        </a:p>
      </dgm:t>
    </dgm:pt>
    <dgm:pt modelId="{E305F9CE-BF6A-4A4D-B70A-3740A95D60D4}">
      <dgm:prSet phldrT="[Texto]"/>
      <dgm:spPr/>
      <dgm:t>
        <a:bodyPr/>
        <a:lstStyle/>
        <a:p>
          <a:pPr algn="ctr"/>
          <a:r>
            <a:rPr lang="es-ES"/>
            <a:t>A politicas transversales, con planeacion a largo plazo y respaldadas por asignacion de presupuesto. </a:t>
          </a:r>
        </a:p>
      </dgm:t>
    </dgm:pt>
    <dgm:pt modelId="{15B0416E-6A6E-4B95-9778-287AE4227D26}" type="parTrans" cxnId="{D67DF103-BE3B-4ACB-9A3C-4AC4C0140172}">
      <dgm:prSet/>
      <dgm:spPr/>
      <dgm:t>
        <a:bodyPr/>
        <a:lstStyle/>
        <a:p>
          <a:pPr algn="ctr"/>
          <a:endParaRPr lang="es-ES"/>
        </a:p>
      </dgm:t>
    </dgm:pt>
    <dgm:pt modelId="{6713BF94-1C8C-4331-B51C-B1B3715E1EC9}" type="sibTrans" cxnId="{D67DF103-BE3B-4ACB-9A3C-4AC4C0140172}">
      <dgm:prSet/>
      <dgm:spPr/>
      <dgm:t>
        <a:bodyPr/>
        <a:lstStyle/>
        <a:p>
          <a:pPr algn="ctr"/>
          <a:endParaRPr lang="es-ES"/>
        </a:p>
      </dgm:t>
    </dgm:pt>
    <dgm:pt modelId="{ED4895DE-FD93-410E-BE58-CA26CFD00333}">
      <dgm:prSet phldrT="[Texto]"/>
      <dgm:spPr/>
      <dgm:t>
        <a:bodyPr/>
        <a:lstStyle/>
        <a:p>
          <a:pPr algn="ctr"/>
          <a:r>
            <a:rPr lang="es-ES" dirty="0"/>
            <a:t>De multiplicidad de áreas inherentes </a:t>
          </a:r>
        </a:p>
      </dgm:t>
    </dgm:pt>
    <dgm:pt modelId="{DFBD0BB2-9CC9-4EC1-A594-C5685D1E4B08}" type="parTrans" cxnId="{85341026-8646-4373-9C6B-B3F5DF869431}">
      <dgm:prSet/>
      <dgm:spPr/>
      <dgm:t>
        <a:bodyPr/>
        <a:lstStyle/>
        <a:p>
          <a:pPr algn="ctr"/>
          <a:endParaRPr lang="es-ES"/>
        </a:p>
      </dgm:t>
    </dgm:pt>
    <dgm:pt modelId="{4C521FC1-B374-4B9D-B21A-1CAFBA33E7A8}" type="sibTrans" cxnId="{85341026-8646-4373-9C6B-B3F5DF869431}">
      <dgm:prSet/>
      <dgm:spPr/>
      <dgm:t>
        <a:bodyPr/>
        <a:lstStyle/>
        <a:p>
          <a:pPr algn="ctr"/>
          <a:endParaRPr lang="es-ES"/>
        </a:p>
      </dgm:t>
    </dgm:pt>
    <dgm:pt modelId="{D7B164AE-9486-4989-9D1C-7DB8CBDA3DA1}">
      <dgm:prSet phldrT="[Texto]"/>
      <dgm:spPr/>
      <dgm:t>
        <a:bodyPr/>
        <a:lstStyle/>
        <a:p>
          <a:pPr algn="ctr"/>
          <a:r>
            <a:rPr lang="es-ES"/>
            <a:t>A una institucion de cuidados universal. </a:t>
          </a:r>
        </a:p>
      </dgm:t>
    </dgm:pt>
    <dgm:pt modelId="{452FE9E8-8915-41BA-B045-77E6EF9B62F1}" type="parTrans" cxnId="{1B8BAE5A-EC31-4BDA-9029-D3603B20D018}">
      <dgm:prSet/>
      <dgm:spPr/>
      <dgm:t>
        <a:bodyPr/>
        <a:lstStyle/>
        <a:p>
          <a:pPr algn="ctr"/>
          <a:endParaRPr lang="es-ES"/>
        </a:p>
      </dgm:t>
    </dgm:pt>
    <dgm:pt modelId="{CF6A9103-CAF3-443B-8121-9109A66E32B0}" type="sibTrans" cxnId="{1B8BAE5A-EC31-4BDA-9029-D3603B20D018}">
      <dgm:prSet/>
      <dgm:spPr/>
      <dgm:t>
        <a:bodyPr/>
        <a:lstStyle/>
        <a:p>
          <a:pPr algn="ctr"/>
          <a:endParaRPr lang="es-ES"/>
        </a:p>
      </dgm:t>
    </dgm:pt>
    <dgm:pt modelId="{BBD88933-185A-4131-B912-C94C25624828}">
      <dgm:prSet phldrT="[Texto]"/>
      <dgm:spPr/>
      <dgm:t>
        <a:bodyPr/>
        <a:lstStyle/>
        <a:p>
          <a:pPr algn="ctr"/>
          <a:r>
            <a:rPr lang="es-ES"/>
            <a:t>De respuesta a la demanda en base a la capacidad operativa</a:t>
          </a:r>
          <a:endParaRPr lang="es-ES" i="1"/>
        </a:p>
      </dgm:t>
    </dgm:pt>
    <dgm:pt modelId="{BF90D085-E107-4BEA-92A8-83266B9F3766}" type="parTrans" cxnId="{F4C1FD9A-02A5-460A-8813-3C7E3CE5B677}">
      <dgm:prSet/>
      <dgm:spPr/>
      <dgm:t>
        <a:bodyPr/>
        <a:lstStyle/>
        <a:p>
          <a:pPr algn="ctr"/>
          <a:endParaRPr lang="es-ES"/>
        </a:p>
      </dgm:t>
    </dgm:pt>
    <dgm:pt modelId="{DBB7BB0E-9FE2-4B70-848E-B6E61192BFAD}" type="sibTrans" cxnId="{F4C1FD9A-02A5-460A-8813-3C7E3CE5B677}">
      <dgm:prSet/>
      <dgm:spPr/>
      <dgm:t>
        <a:bodyPr/>
        <a:lstStyle/>
        <a:p>
          <a:pPr algn="ctr"/>
          <a:endParaRPr lang="es-ES"/>
        </a:p>
      </dgm:t>
    </dgm:pt>
    <dgm:pt modelId="{2FD9F8E5-488C-4F61-A785-5D4AB61B0613}">
      <dgm:prSet phldrT="[Texto]"/>
      <dgm:spPr/>
      <dgm:t>
        <a:bodyPr/>
        <a:lstStyle/>
        <a:p>
          <a:pPr algn="ctr"/>
          <a:r>
            <a:rPr lang="es-ES"/>
            <a:t>A planeacion de la oferta con base en las necesidades reales.</a:t>
          </a:r>
        </a:p>
      </dgm:t>
    </dgm:pt>
    <dgm:pt modelId="{43FFA45B-5F7E-42C0-A118-0426D3949784}" type="parTrans" cxnId="{C3520207-B3F4-4AED-97E2-D98DD786C9CB}">
      <dgm:prSet/>
      <dgm:spPr/>
      <dgm:t>
        <a:bodyPr/>
        <a:lstStyle/>
        <a:p>
          <a:pPr algn="ctr"/>
          <a:endParaRPr lang="es-ES"/>
        </a:p>
      </dgm:t>
    </dgm:pt>
    <dgm:pt modelId="{B9D0F0C7-6420-46BA-899E-24003E62EB62}" type="sibTrans" cxnId="{C3520207-B3F4-4AED-97E2-D98DD786C9CB}">
      <dgm:prSet/>
      <dgm:spPr/>
      <dgm:t>
        <a:bodyPr/>
        <a:lstStyle/>
        <a:p>
          <a:pPr algn="ctr"/>
          <a:endParaRPr lang="es-ES"/>
        </a:p>
      </dgm:t>
    </dgm:pt>
    <dgm:pt modelId="{2237F4A3-472B-4DA9-A704-0DFA66376F24}" type="pres">
      <dgm:prSet presAssocID="{BB5232DE-CB42-4FEB-B681-AEE3F0A4DEAC}" presName="linearFlow" presStyleCnt="0">
        <dgm:presLayoutVars>
          <dgm:dir/>
          <dgm:animLvl val="lvl"/>
          <dgm:resizeHandles val="exact"/>
        </dgm:presLayoutVars>
      </dgm:prSet>
      <dgm:spPr/>
    </dgm:pt>
    <dgm:pt modelId="{A45B3EE9-6F91-4EA2-9377-B468B6504BE4}" type="pres">
      <dgm:prSet presAssocID="{608A7C6A-62C9-4E8F-8DA2-D992D6741CF4}" presName="composite" presStyleCnt="0"/>
      <dgm:spPr/>
    </dgm:pt>
    <dgm:pt modelId="{947F8871-BC8F-4129-BE8E-E0F28B95CEFB}" type="pres">
      <dgm:prSet presAssocID="{608A7C6A-62C9-4E8F-8DA2-D992D6741CF4}" presName="parTx" presStyleLbl="node1" presStyleIdx="0" presStyleCnt="3">
        <dgm:presLayoutVars>
          <dgm:chMax val="0"/>
          <dgm:chPref val="0"/>
          <dgm:bulletEnabled val="1"/>
        </dgm:presLayoutVars>
      </dgm:prSet>
      <dgm:spPr/>
    </dgm:pt>
    <dgm:pt modelId="{E460182C-520B-470B-9938-C3DFE7A9E3E7}" type="pres">
      <dgm:prSet presAssocID="{608A7C6A-62C9-4E8F-8DA2-D992D6741CF4}" presName="parSh" presStyleLbl="node1" presStyleIdx="0" presStyleCnt="3"/>
      <dgm:spPr/>
    </dgm:pt>
    <dgm:pt modelId="{642C466A-A5BC-4B4F-83DC-FC7A30072FBB}" type="pres">
      <dgm:prSet presAssocID="{608A7C6A-62C9-4E8F-8DA2-D992D6741CF4}" presName="desTx" presStyleLbl="fgAcc1" presStyleIdx="0" presStyleCnt="3">
        <dgm:presLayoutVars>
          <dgm:bulletEnabled val="1"/>
        </dgm:presLayoutVars>
      </dgm:prSet>
      <dgm:spPr/>
    </dgm:pt>
    <dgm:pt modelId="{96AB7641-2951-4F2B-B86E-B7EE20C90204}" type="pres">
      <dgm:prSet presAssocID="{7F03708B-5B5D-4DE0-97C9-D0E4600C9D03}" presName="sibTrans" presStyleLbl="sibTrans2D1" presStyleIdx="0" presStyleCnt="2"/>
      <dgm:spPr/>
    </dgm:pt>
    <dgm:pt modelId="{63EB6F4C-3959-4F2D-83C9-5BA4490B90B2}" type="pres">
      <dgm:prSet presAssocID="{7F03708B-5B5D-4DE0-97C9-D0E4600C9D03}" presName="connTx" presStyleLbl="sibTrans2D1" presStyleIdx="0" presStyleCnt="2"/>
      <dgm:spPr/>
    </dgm:pt>
    <dgm:pt modelId="{9D47F052-FEE9-445D-83BB-3BFA014E1C05}" type="pres">
      <dgm:prSet presAssocID="{ED4895DE-FD93-410E-BE58-CA26CFD00333}" presName="composite" presStyleCnt="0"/>
      <dgm:spPr/>
    </dgm:pt>
    <dgm:pt modelId="{DBEE3C73-5670-46BD-B08F-867C4331DF41}" type="pres">
      <dgm:prSet presAssocID="{ED4895DE-FD93-410E-BE58-CA26CFD00333}" presName="parTx" presStyleLbl="node1" presStyleIdx="0" presStyleCnt="3">
        <dgm:presLayoutVars>
          <dgm:chMax val="0"/>
          <dgm:chPref val="0"/>
          <dgm:bulletEnabled val="1"/>
        </dgm:presLayoutVars>
      </dgm:prSet>
      <dgm:spPr/>
    </dgm:pt>
    <dgm:pt modelId="{AEE908D4-630C-4BC5-B016-526EBB7995A7}" type="pres">
      <dgm:prSet presAssocID="{ED4895DE-FD93-410E-BE58-CA26CFD00333}" presName="parSh" presStyleLbl="node1" presStyleIdx="1" presStyleCnt="3"/>
      <dgm:spPr/>
    </dgm:pt>
    <dgm:pt modelId="{36CC1DAF-8A11-4095-BB77-2B743548BCB6}" type="pres">
      <dgm:prSet presAssocID="{ED4895DE-FD93-410E-BE58-CA26CFD00333}" presName="desTx" presStyleLbl="fgAcc1" presStyleIdx="1" presStyleCnt="3">
        <dgm:presLayoutVars>
          <dgm:bulletEnabled val="1"/>
        </dgm:presLayoutVars>
      </dgm:prSet>
      <dgm:spPr/>
    </dgm:pt>
    <dgm:pt modelId="{1B15ABB1-F115-448F-8CB6-325A610DB466}" type="pres">
      <dgm:prSet presAssocID="{4C521FC1-B374-4B9D-B21A-1CAFBA33E7A8}" presName="sibTrans" presStyleLbl="sibTrans2D1" presStyleIdx="1" presStyleCnt="2"/>
      <dgm:spPr/>
    </dgm:pt>
    <dgm:pt modelId="{724C373F-573B-4901-AD72-FFFED92646D4}" type="pres">
      <dgm:prSet presAssocID="{4C521FC1-B374-4B9D-B21A-1CAFBA33E7A8}" presName="connTx" presStyleLbl="sibTrans2D1" presStyleIdx="1" presStyleCnt="2"/>
      <dgm:spPr/>
    </dgm:pt>
    <dgm:pt modelId="{E38F1346-251E-4954-8AC1-585108BC83C2}" type="pres">
      <dgm:prSet presAssocID="{BBD88933-185A-4131-B912-C94C25624828}" presName="composite" presStyleCnt="0"/>
      <dgm:spPr/>
    </dgm:pt>
    <dgm:pt modelId="{F8DBDA43-C300-47D8-8363-2B4C59D8CAD8}" type="pres">
      <dgm:prSet presAssocID="{BBD88933-185A-4131-B912-C94C25624828}" presName="parTx" presStyleLbl="node1" presStyleIdx="1" presStyleCnt="3">
        <dgm:presLayoutVars>
          <dgm:chMax val="0"/>
          <dgm:chPref val="0"/>
          <dgm:bulletEnabled val="1"/>
        </dgm:presLayoutVars>
      </dgm:prSet>
      <dgm:spPr/>
    </dgm:pt>
    <dgm:pt modelId="{1CFBAAEE-F3D5-4EA4-BFFA-BAD607CE9CD2}" type="pres">
      <dgm:prSet presAssocID="{BBD88933-185A-4131-B912-C94C25624828}" presName="parSh" presStyleLbl="node1" presStyleIdx="2" presStyleCnt="3"/>
      <dgm:spPr/>
    </dgm:pt>
    <dgm:pt modelId="{7DB140E5-4ACD-4921-A3D9-446D597C11A4}" type="pres">
      <dgm:prSet presAssocID="{BBD88933-185A-4131-B912-C94C25624828}" presName="desTx" presStyleLbl="fgAcc1" presStyleIdx="2" presStyleCnt="3">
        <dgm:presLayoutVars>
          <dgm:bulletEnabled val="1"/>
        </dgm:presLayoutVars>
      </dgm:prSet>
      <dgm:spPr/>
    </dgm:pt>
  </dgm:ptLst>
  <dgm:cxnLst>
    <dgm:cxn modelId="{D67DF103-BE3B-4ACB-9A3C-4AC4C0140172}" srcId="{608A7C6A-62C9-4E8F-8DA2-D992D6741CF4}" destId="{E305F9CE-BF6A-4A4D-B70A-3740A95D60D4}" srcOrd="0" destOrd="0" parTransId="{15B0416E-6A6E-4B95-9778-287AE4227D26}" sibTransId="{6713BF94-1C8C-4331-B51C-B1B3715E1EC9}"/>
    <dgm:cxn modelId="{C3520207-B3F4-4AED-97E2-D98DD786C9CB}" srcId="{BBD88933-185A-4131-B912-C94C25624828}" destId="{2FD9F8E5-488C-4F61-A785-5D4AB61B0613}" srcOrd="0" destOrd="0" parTransId="{43FFA45B-5F7E-42C0-A118-0426D3949784}" sibTransId="{B9D0F0C7-6420-46BA-899E-24003E62EB62}"/>
    <dgm:cxn modelId="{8A824409-AB5D-4AE3-B8CC-B71C2DB80CA0}" type="presOf" srcId="{BBD88933-185A-4131-B912-C94C25624828}" destId="{F8DBDA43-C300-47D8-8363-2B4C59D8CAD8}" srcOrd="0" destOrd="0" presId="urn:microsoft.com/office/officeart/2005/8/layout/process3"/>
    <dgm:cxn modelId="{09C0960F-3630-4447-B837-2922D9BA6F46}" type="presOf" srcId="{7F03708B-5B5D-4DE0-97C9-D0E4600C9D03}" destId="{63EB6F4C-3959-4F2D-83C9-5BA4490B90B2}" srcOrd="1" destOrd="0" presId="urn:microsoft.com/office/officeart/2005/8/layout/process3"/>
    <dgm:cxn modelId="{85341026-8646-4373-9C6B-B3F5DF869431}" srcId="{BB5232DE-CB42-4FEB-B681-AEE3F0A4DEAC}" destId="{ED4895DE-FD93-410E-BE58-CA26CFD00333}" srcOrd="1" destOrd="0" parTransId="{DFBD0BB2-9CC9-4EC1-A594-C5685D1E4B08}" sibTransId="{4C521FC1-B374-4B9D-B21A-1CAFBA33E7A8}"/>
    <dgm:cxn modelId="{B0DE5634-AC7D-41FD-ADC7-6B95781D9651}" type="presOf" srcId="{D7B164AE-9486-4989-9D1C-7DB8CBDA3DA1}" destId="{36CC1DAF-8A11-4095-BB77-2B743548BCB6}" srcOrd="0" destOrd="0" presId="urn:microsoft.com/office/officeart/2005/8/layout/process3"/>
    <dgm:cxn modelId="{D258855D-B460-4BE2-81B6-7550C11A8D4B}" type="presOf" srcId="{4C521FC1-B374-4B9D-B21A-1CAFBA33E7A8}" destId="{724C373F-573B-4901-AD72-FFFED92646D4}" srcOrd="1" destOrd="0" presId="urn:microsoft.com/office/officeart/2005/8/layout/process3"/>
    <dgm:cxn modelId="{C269E244-DE49-470A-820D-F834FCD68126}" type="presOf" srcId="{E305F9CE-BF6A-4A4D-B70A-3740A95D60D4}" destId="{642C466A-A5BC-4B4F-83DC-FC7A30072FBB}" srcOrd="0" destOrd="0" presId="urn:microsoft.com/office/officeart/2005/8/layout/process3"/>
    <dgm:cxn modelId="{00E2B948-FEB6-4B3A-826C-5BF51DBC258B}" type="presOf" srcId="{608A7C6A-62C9-4E8F-8DA2-D992D6741CF4}" destId="{E460182C-520B-470B-9938-C3DFE7A9E3E7}" srcOrd="1" destOrd="0" presId="urn:microsoft.com/office/officeart/2005/8/layout/process3"/>
    <dgm:cxn modelId="{1B155C4B-478B-4091-B8EE-43A981DD5E70}" type="presOf" srcId="{7F03708B-5B5D-4DE0-97C9-D0E4600C9D03}" destId="{96AB7641-2951-4F2B-B86E-B7EE20C90204}" srcOrd="0" destOrd="0" presId="urn:microsoft.com/office/officeart/2005/8/layout/process3"/>
    <dgm:cxn modelId="{1A11DA6B-3097-4928-9496-CD0FD25D8912}" type="presOf" srcId="{ED4895DE-FD93-410E-BE58-CA26CFD00333}" destId="{DBEE3C73-5670-46BD-B08F-867C4331DF41}" srcOrd="0" destOrd="0" presId="urn:microsoft.com/office/officeart/2005/8/layout/process3"/>
    <dgm:cxn modelId="{64418471-FE21-49EC-B0E4-AADDB68AB8F4}" type="presOf" srcId="{608A7C6A-62C9-4E8F-8DA2-D992D6741CF4}" destId="{947F8871-BC8F-4129-BE8E-E0F28B95CEFB}" srcOrd="0" destOrd="0" presId="urn:microsoft.com/office/officeart/2005/8/layout/process3"/>
    <dgm:cxn modelId="{7CCD6A59-A57A-4CC7-A153-DC3CA4C2ABD5}" type="presOf" srcId="{BB5232DE-CB42-4FEB-B681-AEE3F0A4DEAC}" destId="{2237F4A3-472B-4DA9-A704-0DFA66376F24}" srcOrd="0" destOrd="0" presId="urn:microsoft.com/office/officeart/2005/8/layout/process3"/>
    <dgm:cxn modelId="{1B8BAE5A-EC31-4BDA-9029-D3603B20D018}" srcId="{ED4895DE-FD93-410E-BE58-CA26CFD00333}" destId="{D7B164AE-9486-4989-9D1C-7DB8CBDA3DA1}" srcOrd="0" destOrd="0" parTransId="{452FE9E8-8915-41BA-B045-77E6EF9B62F1}" sibTransId="{CF6A9103-CAF3-443B-8121-9109A66E32B0}"/>
    <dgm:cxn modelId="{DEDC2181-A786-4A31-A4C2-02A0C68A9317}" type="presOf" srcId="{BBD88933-185A-4131-B912-C94C25624828}" destId="{1CFBAAEE-F3D5-4EA4-BFFA-BAD607CE9CD2}" srcOrd="1" destOrd="0" presId="urn:microsoft.com/office/officeart/2005/8/layout/process3"/>
    <dgm:cxn modelId="{F89CB388-739A-4E42-A951-A65D0F689AA2}" type="presOf" srcId="{2FD9F8E5-488C-4F61-A785-5D4AB61B0613}" destId="{7DB140E5-4ACD-4921-A3D9-446D597C11A4}" srcOrd="0" destOrd="0" presId="urn:microsoft.com/office/officeart/2005/8/layout/process3"/>
    <dgm:cxn modelId="{F4C1FD9A-02A5-460A-8813-3C7E3CE5B677}" srcId="{BB5232DE-CB42-4FEB-B681-AEE3F0A4DEAC}" destId="{BBD88933-185A-4131-B912-C94C25624828}" srcOrd="2" destOrd="0" parTransId="{BF90D085-E107-4BEA-92A8-83266B9F3766}" sibTransId="{DBB7BB0E-9FE2-4B70-848E-B6E61192BFAD}"/>
    <dgm:cxn modelId="{F12E92D6-D01F-466D-B346-940FCEEAC05D}" type="presOf" srcId="{4C521FC1-B374-4B9D-B21A-1CAFBA33E7A8}" destId="{1B15ABB1-F115-448F-8CB6-325A610DB466}" srcOrd="0" destOrd="0" presId="urn:microsoft.com/office/officeart/2005/8/layout/process3"/>
    <dgm:cxn modelId="{5C85A1EF-B82E-4E5A-A675-E8F0BF630879}" srcId="{BB5232DE-CB42-4FEB-B681-AEE3F0A4DEAC}" destId="{608A7C6A-62C9-4E8F-8DA2-D992D6741CF4}" srcOrd="0" destOrd="0" parTransId="{8E7F6A09-55A2-415F-B4E8-A9E0EA4972EE}" sibTransId="{7F03708B-5B5D-4DE0-97C9-D0E4600C9D03}"/>
    <dgm:cxn modelId="{778694F6-8407-4E87-A430-BE09258959BF}" type="presOf" srcId="{ED4895DE-FD93-410E-BE58-CA26CFD00333}" destId="{AEE908D4-630C-4BC5-B016-526EBB7995A7}" srcOrd="1" destOrd="0" presId="urn:microsoft.com/office/officeart/2005/8/layout/process3"/>
    <dgm:cxn modelId="{60718E0B-60A7-4D7C-87A3-5352DA1BB9AE}" type="presParOf" srcId="{2237F4A3-472B-4DA9-A704-0DFA66376F24}" destId="{A45B3EE9-6F91-4EA2-9377-B468B6504BE4}" srcOrd="0" destOrd="0" presId="urn:microsoft.com/office/officeart/2005/8/layout/process3"/>
    <dgm:cxn modelId="{58AAA9F2-2DB8-4447-8807-D7E1DB253330}" type="presParOf" srcId="{A45B3EE9-6F91-4EA2-9377-B468B6504BE4}" destId="{947F8871-BC8F-4129-BE8E-E0F28B95CEFB}" srcOrd="0" destOrd="0" presId="urn:microsoft.com/office/officeart/2005/8/layout/process3"/>
    <dgm:cxn modelId="{78B52564-ACAA-4CA6-83D2-5D6510E5EB2C}" type="presParOf" srcId="{A45B3EE9-6F91-4EA2-9377-B468B6504BE4}" destId="{E460182C-520B-470B-9938-C3DFE7A9E3E7}" srcOrd="1" destOrd="0" presId="urn:microsoft.com/office/officeart/2005/8/layout/process3"/>
    <dgm:cxn modelId="{21ECFD1F-B643-4BC0-A10D-626BF10AF210}" type="presParOf" srcId="{A45B3EE9-6F91-4EA2-9377-B468B6504BE4}" destId="{642C466A-A5BC-4B4F-83DC-FC7A30072FBB}" srcOrd="2" destOrd="0" presId="urn:microsoft.com/office/officeart/2005/8/layout/process3"/>
    <dgm:cxn modelId="{EA2D212A-C749-4829-9E1D-3E02E2FA645C}" type="presParOf" srcId="{2237F4A3-472B-4DA9-A704-0DFA66376F24}" destId="{96AB7641-2951-4F2B-B86E-B7EE20C90204}" srcOrd="1" destOrd="0" presId="urn:microsoft.com/office/officeart/2005/8/layout/process3"/>
    <dgm:cxn modelId="{9C209C71-EE10-442A-9844-3F2FDD35650C}" type="presParOf" srcId="{96AB7641-2951-4F2B-B86E-B7EE20C90204}" destId="{63EB6F4C-3959-4F2D-83C9-5BA4490B90B2}" srcOrd="0" destOrd="0" presId="urn:microsoft.com/office/officeart/2005/8/layout/process3"/>
    <dgm:cxn modelId="{D7CA239F-79B4-4320-911B-1E92039ADD0F}" type="presParOf" srcId="{2237F4A3-472B-4DA9-A704-0DFA66376F24}" destId="{9D47F052-FEE9-445D-83BB-3BFA014E1C05}" srcOrd="2" destOrd="0" presId="urn:microsoft.com/office/officeart/2005/8/layout/process3"/>
    <dgm:cxn modelId="{E815F383-FEC5-478B-8D50-819CD1B62DD0}" type="presParOf" srcId="{9D47F052-FEE9-445D-83BB-3BFA014E1C05}" destId="{DBEE3C73-5670-46BD-B08F-867C4331DF41}" srcOrd="0" destOrd="0" presId="urn:microsoft.com/office/officeart/2005/8/layout/process3"/>
    <dgm:cxn modelId="{41382E08-6B3F-4673-B5F2-3AA586D04362}" type="presParOf" srcId="{9D47F052-FEE9-445D-83BB-3BFA014E1C05}" destId="{AEE908D4-630C-4BC5-B016-526EBB7995A7}" srcOrd="1" destOrd="0" presId="urn:microsoft.com/office/officeart/2005/8/layout/process3"/>
    <dgm:cxn modelId="{A8CD217F-D64A-4112-96EF-873585B1B04E}" type="presParOf" srcId="{9D47F052-FEE9-445D-83BB-3BFA014E1C05}" destId="{36CC1DAF-8A11-4095-BB77-2B743548BCB6}" srcOrd="2" destOrd="0" presId="urn:microsoft.com/office/officeart/2005/8/layout/process3"/>
    <dgm:cxn modelId="{52C09EA1-5F7B-463F-AE85-F0408B918BAE}" type="presParOf" srcId="{2237F4A3-472B-4DA9-A704-0DFA66376F24}" destId="{1B15ABB1-F115-448F-8CB6-325A610DB466}" srcOrd="3" destOrd="0" presId="urn:microsoft.com/office/officeart/2005/8/layout/process3"/>
    <dgm:cxn modelId="{A5B67F37-CEE0-4C0E-A541-AAE6F914B70C}" type="presParOf" srcId="{1B15ABB1-F115-448F-8CB6-325A610DB466}" destId="{724C373F-573B-4901-AD72-FFFED92646D4}" srcOrd="0" destOrd="0" presId="urn:microsoft.com/office/officeart/2005/8/layout/process3"/>
    <dgm:cxn modelId="{D4E68D27-817F-4B4D-AE78-7D3505EDA9EC}" type="presParOf" srcId="{2237F4A3-472B-4DA9-A704-0DFA66376F24}" destId="{E38F1346-251E-4954-8AC1-585108BC83C2}" srcOrd="4" destOrd="0" presId="urn:microsoft.com/office/officeart/2005/8/layout/process3"/>
    <dgm:cxn modelId="{729489BB-C847-41B4-9411-495D01B88196}" type="presParOf" srcId="{E38F1346-251E-4954-8AC1-585108BC83C2}" destId="{F8DBDA43-C300-47D8-8363-2B4C59D8CAD8}" srcOrd="0" destOrd="0" presId="urn:microsoft.com/office/officeart/2005/8/layout/process3"/>
    <dgm:cxn modelId="{888FE787-66C4-4FB7-A4E7-54CE51A2931D}" type="presParOf" srcId="{E38F1346-251E-4954-8AC1-585108BC83C2}" destId="{1CFBAAEE-F3D5-4EA4-BFFA-BAD607CE9CD2}" srcOrd="1" destOrd="0" presId="urn:microsoft.com/office/officeart/2005/8/layout/process3"/>
    <dgm:cxn modelId="{9045BA36-3946-4C3D-BD7F-556EEEF1BB6A}" type="presParOf" srcId="{E38F1346-251E-4954-8AC1-585108BC83C2}" destId="{7DB140E5-4ACD-4921-A3D9-446D597C11A4}"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993E1-6D63-4238-927E-AAEDA90EC710}" type="doc">
      <dgm:prSet loTypeId="urn:microsoft.com/office/officeart/2005/8/layout/radial5" loCatId="cycle" qsTypeId="urn:microsoft.com/office/officeart/2005/8/quickstyle/3d1" qsCatId="3D" csTypeId="urn:microsoft.com/office/officeart/2005/8/colors/accent1_1" csCatId="accent1" phldr="1"/>
      <dgm:spPr/>
      <dgm:t>
        <a:bodyPr/>
        <a:lstStyle/>
        <a:p>
          <a:endParaRPr lang="es-ES"/>
        </a:p>
      </dgm:t>
    </dgm:pt>
    <dgm:pt modelId="{E87696D1-C05A-4BCA-9767-DBF8385D19FF}">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a:t>CUIDADOS</a:t>
          </a:r>
        </a:p>
      </dgm:t>
    </dgm:pt>
    <dgm:pt modelId="{A012C0F0-66CF-4054-88FB-57F1D58BFD41}" type="parTrans" cxnId="{78FAB6FF-E01B-4A34-8687-DF079A3A7448}">
      <dgm:prSet/>
      <dgm:spPr/>
      <dgm:t>
        <a:bodyPr/>
        <a:lstStyle/>
        <a:p>
          <a:endParaRPr lang="es-ES"/>
        </a:p>
      </dgm:t>
    </dgm:pt>
    <dgm:pt modelId="{EE0D626C-B54B-4BAF-8658-8510FDC5FB6C}" type="sibTrans" cxnId="{78FAB6FF-E01B-4A34-8687-DF079A3A7448}">
      <dgm:prSet/>
      <dgm:spPr/>
      <dgm:t>
        <a:bodyPr/>
        <a:lstStyle/>
        <a:p>
          <a:endParaRPr lang="es-ES"/>
        </a:p>
      </dgm:t>
    </dgm:pt>
    <dgm:pt modelId="{C13A3544-4ECA-42F8-9966-078724F4BFDD}">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1400" dirty="0"/>
            <a:t>CUIDADOS PROFESIONALES</a:t>
          </a:r>
        </a:p>
      </dgm:t>
    </dgm:pt>
    <dgm:pt modelId="{9B7A158E-6797-4B64-A282-CD7B81B29EA1}" type="parTrans" cxnId="{0C703F1F-D5AD-485D-9434-CA4D25E52072}">
      <dgm:prSet/>
      <dgm:spPr/>
      <dgm:t>
        <a:bodyPr/>
        <a:lstStyle/>
        <a:p>
          <a:endParaRPr lang="es-ES"/>
        </a:p>
      </dgm:t>
    </dgm:pt>
    <dgm:pt modelId="{46053419-82E8-45B1-BB68-146B2F559B17}" type="sibTrans" cxnId="{0C703F1F-D5AD-485D-9434-CA4D25E52072}">
      <dgm:prSet/>
      <dgm:spPr/>
      <dgm:t>
        <a:bodyPr/>
        <a:lstStyle/>
        <a:p>
          <a:endParaRPr lang="es-ES"/>
        </a:p>
      </dgm:t>
    </dgm:pt>
    <dgm:pt modelId="{228460DE-2285-4232-B484-4DE0A6B606D8}">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1400" dirty="0"/>
            <a:t>APOYO INFORMAL</a:t>
          </a:r>
        </a:p>
      </dgm:t>
    </dgm:pt>
    <dgm:pt modelId="{E73ED26F-C8DF-481B-BE5B-FC508DA788B6}" type="parTrans" cxnId="{06B76295-9C2C-44C5-8EDA-CC6F0BF3E0F4}">
      <dgm:prSet/>
      <dgm:spPr/>
      <dgm:t>
        <a:bodyPr/>
        <a:lstStyle/>
        <a:p>
          <a:endParaRPr lang="es-ES"/>
        </a:p>
      </dgm:t>
    </dgm:pt>
    <dgm:pt modelId="{A61A8BD4-6AB2-4034-B05D-889B614CEB81}" type="sibTrans" cxnId="{06B76295-9C2C-44C5-8EDA-CC6F0BF3E0F4}">
      <dgm:prSet/>
      <dgm:spPr/>
      <dgm:t>
        <a:bodyPr/>
        <a:lstStyle/>
        <a:p>
          <a:endParaRPr lang="es-ES"/>
        </a:p>
      </dgm:t>
    </dgm:pt>
    <dgm:pt modelId="{1C027BA1-C542-4A10-8F96-3E2E15C14087}">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1400" dirty="0"/>
            <a:t>AUTOCUIDADO</a:t>
          </a:r>
        </a:p>
      </dgm:t>
    </dgm:pt>
    <dgm:pt modelId="{CD72F8B0-BFD3-4A70-AF44-148D12580FF0}" type="parTrans" cxnId="{84C8E9B9-77B4-4E04-B3BB-954A84140DCF}">
      <dgm:prSet/>
      <dgm:spPr/>
      <dgm:t>
        <a:bodyPr/>
        <a:lstStyle/>
        <a:p>
          <a:endParaRPr lang="es-ES"/>
        </a:p>
      </dgm:t>
    </dgm:pt>
    <dgm:pt modelId="{C0C4A115-DB75-4113-A61D-70466E0C7A22}" type="sibTrans" cxnId="{84C8E9B9-77B4-4E04-B3BB-954A84140DCF}">
      <dgm:prSet/>
      <dgm:spPr/>
      <dgm:t>
        <a:bodyPr/>
        <a:lstStyle/>
        <a:p>
          <a:endParaRPr lang="es-ES"/>
        </a:p>
      </dgm:t>
    </dgm:pt>
    <dgm:pt modelId="{24F4F376-A8DB-442A-B752-C23CCFE63DD9}" type="pres">
      <dgm:prSet presAssocID="{8C3993E1-6D63-4238-927E-AAEDA90EC710}" presName="Name0" presStyleCnt="0">
        <dgm:presLayoutVars>
          <dgm:chMax val="1"/>
          <dgm:dir/>
          <dgm:animLvl val="ctr"/>
          <dgm:resizeHandles val="exact"/>
        </dgm:presLayoutVars>
      </dgm:prSet>
      <dgm:spPr/>
    </dgm:pt>
    <dgm:pt modelId="{6411F870-A6A8-464E-BCFD-4B15EC1E97DA}" type="pres">
      <dgm:prSet presAssocID="{E87696D1-C05A-4BCA-9767-DBF8385D19FF}" presName="centerShape" presStyleLbl="node0" presStyleIdx="0" presStyleCnt="1"/>
      <dgm:spPr/>
    </dgm:pt>
    <dgm:pt modelId="{5D9D9B17-F607-45F9-9EA5-88577BB335A3}" type="pres">
      <dgm:prSet presAssocID="{9B7A158E-6797-4B64-A282-CD7B81B29EA1}" presName="parTrans" presStyleLbl="sibTrans2D1" presStyleIdx="0" presStyleCnt="3" custAng="11109954"/>
      <dgm:spPr/>
    </dgm:pt>
    <dgm:pt modelId="{BB3B4B50-37A8-4FA9-B574-5548DE00977C}" type="pres">
      <dgm:prSet presAssocID="{9B7A158E-6797-4B64-A282-CD7B81B29EA1}" presName="connectorText" presStyleLbl="sibTrans2D1" presStyleIdx="0" presStyleCnt="3"/>
      <dgm:spPr/>
    </dgm:pt>
    <dgm:pt modelId="{1C40CD51-A1DF-4A8B-9A8F-1D4DF0ECC509}" type="pres">
      <dgm:prSet presAssocID="{C13A3544-4ECA-42F8-9966-078724F4BFDD}" presName="node" presStyleLbl="node1" presStyleIdx="0" presStyleCnt="3" custScaleX="130389">
        <dgm:presLayoutVars>
          <dgm:bulletEnabled val="1"/>
        </dgm:presLayoutVars>
      </dgm:prSet>
      <dgm:spPr/>
    </dgm:pt>
    <dgm:pt modelId="{F2D4B325-A208-493A-AD78-420C385CAE41}" type="pres">
      <dgm:prSet presAssocID="{E73ED26F-C8DF-481B-BE5B-FC508DA788B6}" presName="parTrans" presStyleLbl="sibTrans2D1" presStyleIdx="1" presStyleCnt="3" custAng="10918530"/>
      <dgm:spPr/>
    </dgm:pt>
    <dgm:pt modelId="{63E79D48-8ADB-48A4-A6D8-38D844A5E8E7}" type="pres">
      <dgm:prSet presAssocID="{E73ED26F-C8DF-481B-BE5B-FC508DA788B6}" presName="connectorText" presStyleLbl="sibTrans2D1" presStyleIdx="1" presStyleCnt="3"/>
      <dgm:spPr/>
    </dgm:pt>
    <dgm:pt modelId="{443CA9EB-11BF-46BB-91DC-33B2EFBA0780}" type="pres">
      <dgm:prSet presAssocID="{228460DE-2285-4232-B484-4DE0A6B606D8}" presName="node" presStyleLbl="node1" presStyleIdx="1" presStyleCnt="3" custScaleX="125578">
        <dgm:presLayoutVars>
          <dgm:bulletEnabled val="1"/>
        </dgm:presLayoutVars>
      </dgm:prSet>
      <dgm:spPr/>
    </dgm:pt>
    <dgm:pt modelId="{E7E26D38-0333-48AF-A3A1-CB8E0B134DF4}" type="pres">
      <dgm:prSet presAssocID="{CD72F8B0-BFD3-4A70-AF44-148D12580FF0}" presName="parTrans" presStyleLbl="sibTrans2D1" presStyleIdx="2" presStyleCnt="3" custAng="10952230"/>
      <dgm:spPr/>
    </dgm:pt>
    <dgm:pt modelId="{CE8AE4F6-A822-43C7-A1A7-DC12566254E7}" type="pres">
      <dgm:prSet presAssocID="{CD72F8B0-BFD3-4A70-AF44-148D12580FF0}" presName="connectorText" presStyleLbl="sibTrans2D1" presStyleIdx="2" presStyleCnt="3"/>
      <dgm:spPr/>
    </dgm:pt>
    <dgm:pt modelId="{ADCDB895-DB6D-408A-ACCB-27FFA8355E8D}" type="pres">
      <dgm:prSet presAssocID="{1C027BA1-C542-4A10-8F96-3E2E15C14087}" presName="node" presStyleLbl="node1" presStyleIdx="2" presStyleCnt="3" custScaleX="127341">
        <dgm:presLayoutVars>
          <dgm:bulletEnabled val="1"/>
        </dgm:presLayoutVars>
      </dgm:prSet>
      <dgm:spPr/>
    </dgm:pt>
  </dgm:ptLst>
  <dgm:cxnLst>
    <dgm:cxn modelId="{6C92150C-68D3-4ED2-9C99-DC61043786A6}" type="presOf" srcId="{9B7A158E-6797-4B64-A282-CD7B81B29EA1}" destId="{5D9D9B17-F607-45F9-9EA5-88577BB335A3}" srcOrd="0" destOrd="0" presId="urn:microsoft.com/office/officeart/2005/8/layout/radial5"/>
    <dgm:cxn modelId="{CBCC0E19-0A3F-4B23-97DF-8BDD896E96FF}" type="presOf" srcId="{1C027BA1-C542-4A10-8F96-3E2E15C14087}" destId="{ADCDB895-DB6D-408A-ACCB-27FFA8355E8D}" srcOrd="0" destOrd="0" presId="urn:microsoft.com/office/officeart/2005/8/layout/radial5"/>
    <dgm:cxn modelId="{32350A1F-44E3-49AF-A4EF-7D8C9DF63847}" type="presOf" srcId="{8C3993E1-6D63-4238-927E-AAEDA90EC710}" destId="{24F4F376-A8DB-442A-B752-C23CCFE63DD9}" srcOrd="0" destOrd="0" presId="urn:microsoft.com/office/officeart/2005/8/layout/radial5"/>
    <dgm:cxn modelId="{0C703F1F-D5AD-485D-9434-CA4D25E52072}" srcId="{E87696D1-C05A-4BCA-9767-DBF8385D19FF}" destId="{C13A3544-4ECA-42F8-9966-078724F4BFDD}" srcOrd="0" destOrd="0" parTransId="{9B7A158E-6797-4B64-A282-CD7B81B29EA1}" sibTransId="{46053419-82E8-45B1-BB68-146B2F559B17}"/>
    <dgm:cxn modelId="{791FD34E-85F8-4CA9-B92E-E16524B0BB07}" type="presOf" srcId="{E87696D1-C05A-4BCA-9767-DBF8385D19FF}" destId="{6411F870-A6A8-464E-BCFD-4B15EC1E97DA}" srcOrd="0" destOrd="0" presId="urn:microsoft.com/office/officeart/2005/8/layout/radial5"/>
    <dgm:cxn modelId="{66BDB556-D3A0-4A1B-BA63-9EF6090FDBEA}" type="presOf" srcId="{CD72F8B0-BFD3-4A70-AF44-148D12580FF0}" destId="{CE8AE4F6-A822-43C7-A1A7-DC12566254E7}" srcOrd="1" destOrd="0" presId="urn:microsoft.com/office/officeart/2005/8/layout/radial5"/>
    <dgm:cxn modelId="{06B76295-9C2C-44C5-8EDA-CC6F0BF3E0F4}" srcId="{E87696D1-C05A-4BCA-9767-DBF8385D19FF}" destId="{228460DE-2285-4232-B484-4DE0A6B606D8}" srcOrd="1" destOrd="0" parTransId="{E73ED26F-C8DF-481B-BE5B-FC508DA788B6}" sibTransId="{A61A8BD4-6AB2-4034-B05D-889B614CEB81}"/>
    <dgm:cxn modelId="{6E7B2CA1-8C96-47B5-B13B-2229174FB6E0}" type="presOf" srcId="{228460DE-2285-4232-B484-4DE0A6B606D8}" destId="{443CA9EB-11BF-46BB-91DC-33B2EFBA0780}" srcOrd="0" destOrd="0" presId="urn:microsoft.com/office/officeart/2005/8/layout/radial5"/>
    <dgm:cxn modelId="{032646B3-2C27-4203-A35D-4BE1564050DC}" type="presOf" srcId="{CD72F8B0-BFD3-4A70-AF44-148D12580FF0}" destId="{E7E26D38-0333-48AF-A3A1-CB8E0B134DF4}" srcOrd="0" destOrd="0" presId="urn:microsoft.com/office/officeart/2005/8/layout/radial5"/>
    <dgm:cxn modelId="{19CBA1B7-C4FF-4C73-9B06-413EE9DA96C9}" type="presOf" srcId="{E73ED26F-C8DF-481B-BE5B-FC508DA788B6}" destId="{F2D4B325-A208-493A-AD78-420C385CAE41}" srcOrd="0" destOrd="0" presId="urn:microsoft.com/office/officeart/2005/8/layout/radial5"/>
    <dgm:cxn modelId="{84C8E9B9-77B4-4E04-B3BB-954A84140DCF}" srcId="{E87696D1-C05A-4BCA-9767-DBF8385D19FF}" destId="{1C027BA1-C542-4A10-8F96-3E2E15C14087}" srcOrd="2" destOrd="0" parTransId="{CD72F8B0-BFD3-4A70-AF44-148D12580FF0}" sibTransId="{C0C4A115-DB75-4113-A61D-70466E0C7A22}"/>
    <dgm:cxn modelId="{4596D0BB-236F-41D0-81AF-00264887A8B5}" type="presOf" srcId="{9B7A158E-6797-4B64-A282-CD7B81B29EA1}" destId="{BB3B4B50-37A8-4FA9-B574-5548DE00977C}" srcOrd="1" destOrd="0" presId="urn:microsoft.com/office/officeart/2005/8/layout/radial5"/>
    <dgm:cxn modelId="{22C359F1-71BE-4982-A6EA-190A23709ED8}" type="presOf" srcId="{E73ED26F-C8DF-481B-BE5B-FC508DA788B6}" destId="{63E79D48-8ADB-48A4-A6D8-38D844A5E8E7}" srcOrd="1" destOrd="0" presId="urn:microsoft.com/office/officeart/2005/8/layout/radial5"/>
    <dgm:cxn modelId="{1E34E4FA-3C26-4D09-950E-B688886D888C}" type="presOf" srcId="{C13A3544-4ECA-42F8-9966-078724F4BFDD}" destId="{1C40CD51-A1DF-4A8B-9A8F-1D4DF0ECC509}" srcOrd="0" destOrd="0" presId="urn:microsoft.com/office/officeart/2005/8/layout/radial5"/>
    <dgm:cxn modelId="{78FAB6FF-E01B-4A34-8687-DF079A3A7448}" srcId="{8C3993E1-6D63-4238-927E-AAEDA90EC710}" destId="{E87696D1-C05A-4BCA-9767-DBF8385D19FF}" srcOrd="0" destOrd="0" parTransId="{A012C0F0-66CF-4054-88FB-57F1D58BFD41}" sibTransId="{EE0D626C-B54B-4BAF-8658-8510FDC5FB6C}"/>
    <dgm:cxn modelId="{0347C88A-5E1B-4992-A562-00D1653C8A25}" type="presParOf" srcId="{24F4F376-A8DB-442A-B752-C23CCFE63DD9}" destId="{6411F870-A6A8-464E-BCFD-4B15EC1E97DA}" srcOrd="0" destOrd="0" presId="urn:microsoft.com/office/officeart/2005/8/layout/radial5"/>
    <dgm:cxn modelId="{AC3664E8-F6AC-4E02-8258-B9803A6072EB}" type="presParOf" srcId="{24F4F376-A8DB-442A-B752-C23CCFE63DD9}" destId="{5D9D9B17-F607-45F9-9EA5-88577BB335A3}" srcOrd="1" destOrd="0" presId="urn:microsoft.com/office/officeart/2005/8/layout/radial5"/>
    <dgm:cxn modelId="{0FB664BA-55A0-4A27-8682-CD32B384014A}" type="presParOf" srcId="{5D9D9B17-F607-45F9-9EA5-88577BB335A3}" destId="{BB3B4B50-37A8-4FA9-B574-5548DE00977C}" srcOrd="0" destOrd="0" presId="urn:microsoft.com/office/officeart/2005/8/layout/radial5"/>
    <dgm:cxn modelId="{CE662019-353B-4877-AAB6-ABC354F52A18}" type="presParOf" srcId="{24F4F376-A8DB-442A-B752-C23CCFE63DD9}" destId="{1C40CD51-A1DF-4A8B-9A8F-1D4DF0ECC509}" srcOrd="2" destOrd="0" presId="urn:microsoft.com/office/officeart/2005/8/layout/radial5"/>
    <dgm:cxn modelId="{62614752-2412-4B69-8761-15CF5A27FD8B}" type="presParOf" srcId="{24F4F376-A8DB-442A-B752-C23CCFE63DD9}" destId="{F2D4B325-A208-493A-AD78-420C385CAE41}" srcOrd="3" destOrd="0" presId="urn:microsoft.com/office/officeart/2005/8/layout/radial5"/>
    <dgm:cxn modelId="{3DC68313-5D1C-4032-B400-06593D6F2295}" type="presParOf" srcId="{F2D4B325-A208-493A-AD78-420C385CAE41}" destId="{63E79D48-8ADB-48A4-A6D8-38D844A5E8E7}" srcOrd="0" destOrd="0" presId="urn:microsoft.com/office/officeart/2005/8/layout/radial5"/>
    <dgm:cxn modelId="{F98624C1-3C71-4FAC-BD0C-077B39DC94F8}" type="presParOf" srcId="{24F4F376-A8DB-442A-B752-C23CCFE63DD9}" destId="{443CA9EB-11BF-46BB-91DC-33B2EFBA0780}" srcOrd="4" destOrd="0" presId="urn:microsoft.com/office/officeart/2005/8/layout/radial5"/>
    <dgm:cxn modelId="{133A140E-1794-4DCF-A5FA-0DDF17B8C0A7}" type="presParOf" srcId="{24F4F376-A8DB-442A-B752-C23CCFE63DD9}" destId="{E7E26D38-0333-48AF-A3A1-CB8E0B134DF4}" srcOrd="5" destOrd="0" presId="urn:microsoft.com/office/officeart/2005/8/layout/radial5"/>
    <dgm:cxn modelId="{9E87F647-3D5F-435D-BDFF-73EF4B6EDEF4}" type="presParOf" srcId="{E7E26D38-0333-48AF-A3A1-CB8E0B134DF4}" destId="{CE8AE4F6-A822-43C7-A1A7-DC12566254E7}" srcOrd="0" destOrd="0" presId="urn:microsoft.com/office/officeart/2005/8/layout/radial5"/>
    <dgm:cxn modelId="{11F2ECBC-F633-4479-855B-208268E04D69}" type="presParOf" srcId="{24F4F376-A8DB-442A-B752-C23CCFE63DD9}" destId="{ADCDB895-DB6D-408A-ACCB-27FFA8355E8D}"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AB7FEE-DDD6-41C2-9CF1-03B8A67B6E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DE42F855-CDCA-47F8-B46A-A1D1313A4B15}">
      <dgm:prSet phldrT="[Texto]"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s-ES" sz="1600" dirty="0"/>
            <a:t>PERSONAS MAYORES DEPENDIENTES</a:t>
          </a:r>
        </a:p>
      </dgm:t>
    </dgm:pt>
    <dgm:pt modelId="{FB01236F-7C85-482A-9CEE-86E7103A5B83}" type="parTrans" cxnId="{BE48B898-8F95-4354-BDC5-7214571E138B}">
      <dgm:prSet/>
      <dgm:spPr/>
      <dgm:t>
        <a:bodyPr/>
        <a:lstStyle/>
        <a:p>
          <a:endParaRPr lang="es-ES"/>
        </a:p>
      </dgm:t>
    </dgm:pt>
    <dgm:pt modelId="{4A456E53-CEC8-4795-A8D2-941AA1794E5E}" type="sibTrans" cxnId="{BE48B898-8F95-4354-BDC5-7214571E138B}">
      <dgm:prSet/>
      <dgm:spPr/>
      <dgm:t>
        <a:bodyPr/>
        <a:lstStyle/>
        <a:p>
          <a:endParaRPr lang="es-ES"/>
        </a:p>
      </dgm:t>
    </dgm:pt>
    <dgm:pt modelId="{0C5AE4B8-F80F-442F-8D38-A1608AEE7849}">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S" sz="1600" dirty="0"/>
            <a:t>HOSPITALES</a:t>
          </a:r>
        </a:p>
        <a:p>
          <a:endParaRPr lang="es-ES" sz="1600" dirty="0"/>
        </a:p>
        <a:p>
          <a:r>
            <a:rPr lang="es-ES" sz="1600" dirty="0"/>
            <a:t>Hospitales</a:t>
          </a:r>
        </a:p>
        <a:p>
          <a:r>
            <a:rPr lang="es-ES" sz="1600" dirty="0"/>
            <a:t>Residencias  </a:t>
          </a:r>
        </a:p>
        <a:p>
          <a:r>
            <a:rPr lang="es-ES" sz="1600" dirty="0"/>
            <a:t>Centros de día</a:t>
          </a:r>
        </a:p>
        <a:p>
          <a:r>
            <a:rPr lang="es-ES" sz="1600" dirty="0"/>
            <a:t>Atención domiciliaria</a:t>
          </a:r>
        </a:p>
        <a:p>
          <a:endParaRPr lang="es-ES" sz="1200" dirty="0"/>
        </a:p>
        <a:p>
          <a:endParaRPr lang="es-ES" sz="1200" dirty="0"/>
        </a:p>
        <a:p>
          <a:endParaRPr lang="es-ES" sz="1200" dirty="0"/>
        </a:p>
      </dgm:t>
    </dgm:pt>
    <dgm:pt modelId="{5A3C8AA0-4B93-4E89-A49F-00757B7F4F1A}" type="parTrans" cxnId="{3E01B9E0-F2E2-4A9D-BFFF-16334B2D12E1}">
      <dgm:prSet/>
      <dgm:spPr/>
      <dgm:t>
        <a:bodyPr/>
        <a:lstStyle/>
        <a:p>
          <a:endParaRPr lang="es-ES"/>
        </a:p>
      </dgm:t>
    </dgm:pt>
    <dgm:pt modelId="{130711FF-94A2-45AA-9EBE-57ACE6976005}" type="sibTrans" cxnId="{3E01B9E0-F2E2-4A9D-BFFF-16334B2D12E1}">
      <dgm:prSet/>
      <dgm:spPr/>
      <dgm:t>
        <a:bodyPr/>
        <a:lstStyle/>
        <a:p>
          <a:endParaRPr lang="es-ES"/>
        </a:p>
      </dgm:t>
    </dgm:pt>
    <dgm:pt modelId="{C1F83080-B7A6-40E3-8ED8-86B27CA2656B}">
      <dgm:prSet phldrT="[Texto]">
        <dgm:style>
          <a:lnRef idx="2">
            <a:schemeClr val="accent2"/>
          </a:lnRef>
          <a:fillRef idx="1">
            <a:schemeClr val="lt1"/>
          </a:fillRef>
          <a:effectRef idx="0">
            <a:schemeClr val="accent2"/>
          </a:effectRef>
          <a:fontRef idx="minor">
            <a:schemeClr val="dk1"/>
          </a:fontRef>
        </dgm:style>
      </dgm:prSet>
      <dgm:spPr/>
      <dgm:t>
        <a:bodyPr/>
        <a:lstStyle/>
        <a:p>
          <a:r>
            <a:rPr lang="es-ES" dirty="0"/>
            <a:t>¿Cuáles son los más apropiados?</a:t>
          </a:r>
        </a:p>
      </dgm:t>
    </dgm:pt>
    <dgm:pt modelId="{3BEED8AE-0D74-48EA-9C71-EE74DE794144}" type="parTrans" cxnId="{8B578398-1293-41DC-A58C-D62B1B7E9331}">
      <dgm:prSet/>
      <dgm:spPr/>
      <dgm:t>
        <a:bodyPr/>
        <a:lstStyle/>
        <a:p>
          <a:endParaRPr lang="es-ES"/>
        </a:p>
      </dgm:t>
    </dgm:pt>
    <dgm:pt modelId="{D2A1C828-7A73-4392-A684-5EC013585FEB}" type="sibTrans" cxnId="{8B578398-1293-41DC-A58C-D62B1B7E9331}">
      <dgm:prSet/>
      <dgm:spPr/>
      <dgm:t>
        <a:bodyPr/>
        <a:lstStyle/>
        <a:p>
          <a:endParaRPr lang="es-ES"/>
        </a:p>
      </dgm:t>
    </dgm:pt>
    <dgm:pt modelId="{C5E85BC2-FC80-4096-8594-93F7474406C5}">
      <dgm:prSet phldrT="[Texto]">
        <dgm:style>
          <a:lnRef idx="2">
            <a:schemeClr val="accent2"/>
          </a:lnRef>
          <a:fillRef idx="1">
            <a:schemeClr val="lt1"/>
          </a:fillRef>
          <a:effectRef idx="0">
            <a:schemeClr val="accent2"/>
          </a:effectRef>
          <a:fontRef idx="minor">
            <a:schemeClr val="dk1"/>
          </a:fontRef>
        </dgm:style>
      </dgm:prSet>
      <dgm:spPr/>
      <dgm:t>
        <a:bodyPr/>
        <a:lstStyle/>
        <a:p>
          <a:r>
            <a:rPr lang="es-ES" dirty="0"/>
            <a:t>¿Cómo deben estar coordinados?</a:t>
          </a:r>
        </a:p>
      </dgm:t>
    </dgm:pt>
    <dgm:pt modelId="{AE0FB1FA-06C4-43D9-A693-9EE41567480B}" type="parTrans" cxnId="{49D7765C-C17E-4023-89BD-14B7CD7CE231}">
      <dgm:prSet/>
      <dgm:spPr/>
      <dgm:t>
        <a:bodyPr/>
        <a:lstStyle/>
        <a:p>
          <a:endParaRPr lang="es-ES"/>
        </a:p>
      </dgm:t>
    </dgm:pt>
    <dgm:pt modelId="{198D660B-A428-45E1-AD09-B37B4F41DE4A}" type="sibTrans" cxnId="{49D7765C-C17E-4023-89BD-14B7CD7CE231}">
      <dgm:prSet/>
      <dgm:spPr/>
      <dgm:t>
        <a:bodyPr/>
        <a:lstStyle/>
        <a:p>
          <a:endParaRPr lang="es-ES"/>
        </a:p>
      </dgm:t>
    </dgm:pt>
    <dgm:pt modelId="{955FA43A-B5A6-4917-A4A1-D219D55CA0D0}">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600" dirty="0"/>
            <a:t>Problemas para realizar </a:t>
          </a:r>
          <a:r>
            <a:rPr lang="es-ES" sz="1600" dirty="0" err="1"/>
            <a:t>AVDs</a:t>
          </a:r>
          <a:endParaRPr lang="es-ES" sz="1600" dirty="0"/>
        </a:p>
      </dgm:t>
    </dgm:pt>
    <dgm:pt modelId="{4DE852B3-088E-41DF-B684-3917EC0E4F63}" type="parTrans" cxnId="{F27F5636-C145-4042-A0E1-2AE92E3A11BF}">
      <dgm:prSet/>
      <dgm:spPr/>
      <dgm:t>
        <a:bodyPr/>
        <a:lstStyle/>
        <a:p>
          <a:endParaRPr lang="es-ES"/>
        </a:p>
      </dgm:t>
    </dgm:pt>
    <dgm:pt modelId="{6009D96A-E439-4958-96F8-E9EFEE02194B}" type="sibTrans" cxnId="{F27F5636-C145-4042-A0E1-2AE92E3A11BF}">
      <dgm:prSet/>
      <dgm:spPr/>
      <dgm:t>
        <a:bodyPr/>
        <a:lstStyle/>
        <a:p>
          <a:endParaRPr lang="es-ES"/>
        </a:p>
      </dgm:t>
    </dgm:pt>
    <dgm:pt modelId="{069D2064-9B52-451D-AD48-76934E2502F7}">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r>
            <a:rPr lang="es-ES" sz="1600" dirty="0"/>
            <a:t>Cuidados de larga duración</a:t>
          </a:r>
        </a:p>
      </dgm:t>
    </dgm:pt>
    <dgm:pt modelId="{D338B976-C545-4649-9E86-86B6F27E7801}" type="parTrans" cxnId="{B2F2BEDC-630C-4CAE-AA67-FDA807E8600C}">
      <dgm:prSet/>
      <dgm:spPr/>
      <dgm:t>
        <a:bodyPr/>
        <a:lstStyle/>
        <a:p>
          <a:endParaRPr lang="es-ES"/>
        </a:p>
      </dgm:t>
    </dgm:pt>
    <dgm:pt modelId="{B732F56C-4EEC-4467-9A56-BE0D0D283F52}" type="sibTrans" cxnId="{B2F2BEDC-630C-4CAE-AA67-FDA807E8600C}">
      <dgm:prSet/>
      <dgm:spPr/>
      <dgm:t>
        <a:bodyPr/>
        <a:lstStyle/>
        <a:p>
          <a:endParaRPr lang="es-ES"/>
        </a:p>
      </dgm:t>
    </dgm:pt>
    <dgm:pt modelId="{35AEC44F-F265-4E36-A449-D6F9C18B4D4C}">
      <dgm:prSet custT="1">
        <dgm:style>
          <a:lnRef idx="2">
            <a:schemeClr val="accent1"/>
          </a:lnRef>
          <a:fillRef idx="1">
            <a:schemeClr val="lt1"/>
          </a:fillRef>
          <a:effectRef idx="0">
            <a:schemeClr val="accent1"/>
          </a:effectRef>
          <a:fontRef idx="minor">
            <a:schemeClr val="dk1"/>
          </a:fontRef>
        </dgm:style>
      </dgm:prSet>
      <dgm:spPr/>
      <dgm:t>
        <a:bodyPr/>
        <a:lstStyle/>
        <a:p>
          <a:r>
            <a:rPr lang="es-ES" sz="1600" dirty="0">
              <a:solidFill>
                <a:schemeClr val="tx1">
                  <a:lumMod val="95000"/>
                  <a:lumOff val="5000"/>
                </a:schemeClr>
              </a:solidFill>
            </a:rPr>
            <a:t>Problemas de salud</a:t>
          </a:r>
        </a:p>
      </dgm:t>
    </dgm:pt>
    <dgm:pt modelId="{90270C75-3426-4680-A17D-160AC0D898E7}" type="parTrans" cxnId="{1818A02B-66B8-44E1-BDEA-499017B2195C}">
      <dgm:prSet/>
      <dgm:spPr/>
      <dgm:t>
        <a:bodyPr/>
        <a:lstStyle/>
        <a:p>
          <a:endParaRPr lang="es-ES"/>
        </a:p>
      </dgm:t>
    </dgm:pt>
    <dgm:pt modelId="{81814C6D-BD9F-46C6-97EA-D71F65631E68}" type="sibTrans" cxnId="{1818A02B-66B8-44E1-BDEA-499017B2195C}">
      <dgm:prSet/>
      <dgm:spPr/>
      <dgm:t>
        <a:bodyPr/>
        <a:lstStyle/>
        <a:p>
          <a:endParaRPr lang="es-ES"/>
        </a:p>
      </dgm:t>
    </dgm:pt>
    <dgm:pt modelId="{0027CB64-6624-4819-AFC1-AEA79AFF44D6}">
      <dgm:prSet>
        <dgm:style>
          <a:lnRef idx="2">
            <a:schemeClr val="accent2"/>
          </a:lnRef>
          <a:fillRef idx="1">
            <a:schemeClr val="lt1"/>
          </a:fillRef>
          <a:effectRef idx="0">
            <a:schemeClr val="accent2"/>
          </a:effectRef>
          <a:fontRef idx="minor">
            <a:schemeClr val="dk1"/>
          </a:fontRef>
        </dgm:style>
      </dgm:prSet>
      <dgm:spPr/>
      <dgm:t>
        <a:bodyPr/>
        <a:lstStyle/>
        <a:p>
          <a:r>
            <a:rPr lang="es-ES" dirty="0"/>
            <a:t>¿Cuál debe ser su papel?</a:t>
          </a:r>
        </a:p>
      </dgm:t>
    </dgm:pt>
    <dgm:pt modelId="{709E19FC-DCEA-40AF-A166-2397703D692F}" type="parTrans" cxnId="{AEBFA123-946F-427F-9A8C-6AD0D66B1A06}">
      <dgm:prSet/>
      <dgm:spPr/>
      <dgm:t>
        <a:bodyPr/>
        <a:lstStyle/>
        <a:p>
          <a:endParaRPr lang="es-ES"/>
        </a:p>
      </dgm:t>
    </dgm:pt>
    <dgm:pt modelId="{6C50E70D-12AD-4E03-B864-FB0428B14B96}" type="sibTrans" cxnId="{AEBFA123-946F-427F-9A8C-6AD0D66B1A06}">
      <dgm:prSet/>
      <dgm:spPr/>
      <dgm:t>
        <a:bodyPr/>
        <a:lstStyle/>
        <a:p>
          <a:endParaRPr lang="es-ES"/>
        </a:p>
      </dgm:t>
    </dgm:pt>
    <dgm:pt modelId="{B84F8845-63C4-4113-A07D-8D8748DE675E}">
      <dgm:prSet custT="1">
        <dgm:style>
          <a:lnRef idx="2">
            <a:schemeClr val="accent6"/>
          </a:lnRef>
          <a:fillRef idx="1">
            <a:schemeClr val="lt1"/>
          </a:fillRef>
          <a:effectRef idx="0">
            <a:schemeClr val="accent6"/>
          </a:effectRef>
          <a:fontRef idx="minor">
            <a:schemeClr val="dk1"/>
          </a:fontRef>
        </dgm:style>
      </dgm:prSet>
      <dgm:spPr/>
      <dgm:t>
        <a:bodyPr/>
        <a:lstStyle/>
        <a:p>
          <a:r>
            <a:rPr lang="es-ES" sz="1600" dirty="0"/>
            <a:t>Asistencia sanitaria</a:t>
          </a:r>
        </a:p>
      </dgm:t>
    </dgm:pt>
    <dgm:pt modelId="{B9284FDB-D89D-43FD-AD81-7FC4C6D35379}" type="parTrans" cxnId="{4472A4B1-7862-4384-B609-0E8DD6BFF974}">
      <dgm:prSet/>
      <dgm:spPr/>
      <dgm:t>
        <a:bodyPr/>
        <a:lstStyle/>
        <a:p>
          <a:endParaRPr lang="es-ES"/>
        </a:p>
      </dgm:t>
    </dgm:pt>
    <dgm:pt modelId="{1BB11AA1-557F-4E29-9EE7-1C46111B5A60}" type="sibTrans" cxnId="{4472A4B1-7862-4384-B609-0E8DD6BFF974}">
      <dgm:prSet/>
      <dgm:spPr/>
      <dgm:t>
        <a:bodyPr/>
        <a:lstStyle/>
        <a:p>
          <a:endParaRPr lang="es-ES"/>
        </a:p>
      </dgm:t>
    </dgm:pt>
    <dgm:pt modelId="{E7BE53C7-B7F1-401A-BE44-A6EEECE64667}">
      <dgm:prSet>
        <dgm:style>
          <a:lnRef idx="2">
            <a:schemeClr val="accent3"/>
          </a:lnRef>
          <a:fillRef idx="1">
            <a:schemeClr val="lt1"/>
          </a:fillRef>
          <a:effectRef idx="0">
            <a:schemeClr val="accent3"/>
          </a:effectRef>
          <a:fontRef idx="minor">
            <a:schemeClr val="dk1"/>
          </a:fontRef>
        </dgm:style>
      </dgm:prSet>
      <dgm:spPr/>
      <dgm:t>
        <a:bodyPr/>
        <a:lstStyle/>
        <a:p>
          <a:r>
            <a:rPr lang="es-ES" dirty="0"/>
            <a:t>Apoyo informal</a:t>
          </a:r>
        </a:p>
      </dgm:t>
    </dgm:pt>
    <dgm:pt modelId="{D7709916-6B2C-4D28-A192-C77489A0E8D7}" type="parTrans" cxnId="{A57E9E79-AA68-4271-958C-37BE17E5FDB0}">
      <dgm:prSet/>
      <dgm:spPr/>
      <dgm:t>
        <a:bodyPr/>
        <a:lstStyle/>
        <a:p>
          <a:endParaRPr lang="es-ES"/>
        </a:p>
      </dgm:t>
    </dgm:pt>
    <dgm:pt modelId="{2D6331E9-8707-4A5A-ADD9-9A109706474F}" type="sibTrans" cxnId="{A57E9E79-AA68-4271-958C-37BE17E5FDB0}">
      <dgm:prSet/>
      <dgm:spPr/>
      <dgm:t>
        <a:bodyPr/>
        <a:lstStyle/>
        <a:p>
          <a:endParaRPr lang="es-ES"/>
        </a:p>
      </dgm:t>
    </dgm:pt>
    <dgm:pt modelId="{F609CE91-92C6-43E1-BB93-E3BCBECF39E8}" type="pres">
      <dgm:prSet presAssocID="{12AB7FEE-DDD6-41C2-9CF1-03B8A67B6EA6}" presName="diagram" presStyleCnt="0">
        <dgm:presLayoutVars>
          <dgm:chPref val="1"/>
          <dgm:dir/>
          <dgm:animOne val="branch"/>
          <dgm:animLvl val="lvl"/>
          <dgm:resizeHandles val="exact"/>
        </dgm:presLayoutVars>
      </dgm:prSet>
      <dgm:spPr/>
    </dgm:pt>
    <dgm:pt modelId="{3DDB4D02-EDC5-4D37-B53E-AD15134E2FD1}" type="pres">
      <dgm:prSet presAssocID="{DE42F855-CDCA-47F8-B46A-A1D1313A4B15}" presName="root1" presStyleCnt="0"/>
      <dgm:spPr/>
    </dgm:pt>
    <dgm:pt modelId="{0CC4077D-836E-48A3-846C-2A515032D9BF}" type="pres">
      <dgm:prSet presAssocID="{DE42F855-CDCA-47F8-B46A-A1D1313A4B15}" presName="LevelOneTextNode" presStyleLbl="node0" presStyleIdx="0" presStyleCnt="1">
        <dgm:presLayoutVars>
          <dgm:chPref val="3"/>
        </dgm:presLayoutVars>
      </dgm:prSet>
      <dgm:spPr/>
    </dgm:pt>
    <dgm:pt modelId="{1A85352B-28CD-41B7-9BD2-ACE08D3ACC3E}" type="pres">
      <dgm:prSet presAssocID="{DE42F855-CDCA-47F8-B46A-A1D1313A4B15}" presName="level2hierChild" presStyleCnt="0"/>
      <dgm:spPr/>
    </dgm:pt>
    <dgm:pt modelId="{F61DA6F8-D7E6-47EC-AF4B-B37D5765792E}" type="pres">
      <dgm:prSet presAssocID="{90270C75-3426-4680-A17D-160AC0D898E7}" presName="conn2-1" presStyleLbl="parChTrans1D2" presStyleIdx="0" presStyleCnt="2"/>
      <dgm:spPr/>
    </dgm:pt>
    <dgm:pt modelId="{2F04F75C-3467-492D-9919-4AB719EC792D}" type="pres">
      <dgm:prSet presAssocID="{90270C75-3426-4680-A17D-160AC0D898E7}" presName="connTx" presStyleLbl="parChTrans1D2" presStyleIdx="0" presStyleCnt="2"/>
      <dgm:spPr/>
    </dgm:pt>
    <dgm:pt modelId="{020AE4BA-B4A5-4E97-A043-9C847FB04EC9}" type="pres">
      <dgm:prSet presAssocID="{35AEC44F-F265-4E36-A449-D6F9C18B4D4C}" presName="root2" presStyleCnt="0"/>
      <dgm:spPr/>
    </dgm:pt>
    <dgm:pt modelId="{466C7DE1-2E5B-4719-B27B-099962C926A4}" type="pres">
      <dgm:prSet presAssocID="{35AEC44F-F265-4E36-A449-D6F9C18B4D4C}" presName="LevelTwoTextNode" presStyleLbl="node2" presStyleIdx="0" presStyleCnt="2">
        <dgm:presLayoutVars>
          <dgm:chPref val="3"/>
        </dgm:presLayoutVars>
      </dgm:prSet>
      <dgm:spPr/>
    </dgm:pt>
    <dgm:pt modelId="{5C620CDD-92D0-4AD6-B0C3-02AC913A4E4C}" type="pres">
      <dgm:prSet presAssocID="{35AEC44F-F265-4E36-A449-D6F9C18B4D4C}" presName="level3hierChild" presStyleCnt="0"/>
      <dgm:spPr/>
    </dgm:pt>
    <dgm:pt modelId="{6582D485-1C1B-4C10-93ED-297FD378FD0E}" type="pres">
      <dgm:prSet presAssocID="{B9284FDB-D89D-43FD-AD81-7FC4C6D35379}" presName="conn2-1" presStyleLbl="parChTrans1D3" presStyleIdx="0" presStyleCnt="2"/>
      <dgm:spPr/>
    </dgm:pt>
    <dgm:pt modelId="{FBD8EFC5-B7D2-4F52-ABFE-5150A90A31AA}" type="pres">
      <dgm:prSet presAssocID="{B9284FDB-D89D-43FD-AD81-7FC4C6D35379}" presName="connTx" presStyleLbl="parChTrans1D3" presStyleIdx="0" presStyleCnt="2"/>
      <dgm:spPr/>
    </dgm:pt>
    <dgm:pt modelId="{96AF61A1-4943-4401-AB0E-92525A28D944}" type="pres">
      <dgm:prSet presAssocID="{B84F8845-63C4-4113-A07D-8D8748DE675E}" presName="root2" presStyleCnt="0"/>
      <dgm:spPr/>
    </dgm:pt>
    <dgm:pt modelId="{F725DE75-692E-4573-AAD7-C55EE50F08EC}" type="pres">
      <dgm:prSet presAssocID="{B84F8845-63C4-4113-A07D-8D8748DE675E}" presName="LevelTwoTextNode" presStyleLbl="node3" presStyleIdx="0" presStyleCnt="2">
        <dgm:presLayoutVars>
          <dgm:chPref val="3"/>
        </dgm:presLayoutVars>
      </dgm:prSet>
      <dgm:spPr/>
    </dgm:pt>
    <dgm:pt modelId="{90D2A374-5551-486B-AC89-6F91EFB9CE64}" type="pres">
      <dgm:prSet presAssocID="{B84F8845-63C4-4113-A07D-8D8748DE675E}" presName="level3hierChild" presStyleCnt="0"/>
      <dgm:spPr/>
    </dgm:pt>
    <dgm:pt modelId="{7C655399-1D4B-4576-BADC-6B724CF6143F}" type="pres">
      <dgm:prSet presAssocID="{5A3C8AA0-4B93-4E89-A49F-00757B7F4F1A}" presName="conn2-1" presStyleLbl="parChTrans1D4" presStyleIdx="0" presStyleCnt="5"/>
      <dgm:spPr/>
    </dgm:pt>
    <dgm:pt modelId="{0722417A-3A54-4C75-AFFF-A5FA7024FFA2}" type="pres">
      <dgm:prSet presAssocID="{5A3C8AA0-4B93-4E89-A49F-00757B7F4F1A}" presName="connTx" presStyleLbl="parChTrans1D4" presStyleIdx="0" presStyleCnt="5"/>
      <dgm:spPr/>
    </dgm:pt>
    <dgm:pt modelId="{C7C79172-8EDF-4A29-A9CD-064AAC681FA4}" type="pres">
      <dgm:prSet presAssocID="{0C5AE4B8-F80F-442F-8D38-A1608AEE7849}" presName="root2" presStyleCnt="0"/>
      <dgm:spPr/>
    </dgm:pt>
    <dgm:pt modelId="{3F6DFFE9-FB23-40DF-9CAB-71FB7198EC25}" type="pres">
      <dgm:prSet presAssocID="{0C5AE4B8-F80F-442F-8D38-A1608AEE7849}" presName="LevelTwoTextNode" presStyleLbl="node4" presStyleIdx="0" presStyleCnt="5" custScaleY="213656">
        <dgm:presLayoutVars>
          <dgm:chPref val="3"/>
        </dgm:presLayoutVars>
      </dgm:prSet>
      <dgm:spPr/>
    </dgm:pt>
    <dgm:pt modelId="{23DA5640-D1BD-4787-A643-327FBFFBEFDB}" type="pres">
      <dgm:prSet presAssocID="{0C5AE4B8-F80F-442F-8D38-A1608AEE7849}" presName="level3hierChild" presStyleCnt="0"/>
      <dgm:spPr/>
    </dgm:pt>
    <dgm:pt modelId="{99387DD7-91EE-4497-8CBD-D0602F65012D}" type="pres">
      <dgm:prSet presAssocID="{3BEED8AE-0D74-48EA-9C71-EE74DE794144}" presName="conn2-1" presStyleLbl="parChTrans1D4" presStyleIdx="1" presStyleCnt="5"/>
      <dgm:spPr/>
    </dgm:pt>
    <dgm:pt modelId="{322CEA30-78F4-4DC2-AB57-193331400180}" type="pres">
      <dgm:prSet presAssocID="{3BEED8AE-0D74-48EA-9C71-EE74DE794144}" presName="connTx" presStyleLbl="parChTrans1D4" presStyleIdx="1" presStyleCnt="5"/>
      <dgm:spPr/>
    </dgm:pt>
    <dgm:pt modelId="{608BB3B4-93CE-48E7-8CE4-5EB3FBAC4FA2}" type="pres">
      <dgm:prSet presAssocID="{C1F83080-B7A6-40E3-8ED8-86B27CA2656B}" presName="root2" presStyleCnt="0"/>
      <dgm:spPr/>
    </dgm:pt>
    <dgm:pt modelId="{4224EF69-7900-42BD-B002-343BAB068C6C}" type="pres">
      <dgm:prSet presAssocID="{C1F83080-B7A6-40E3-8ED8-86B27CA2656B}" presName="LevelTwoTextNode" presStyleLbl="node4" presStyleIdx="1" presStyleCnt="5">
        <dgm:presLayoutVars>
          <dgm:chPref val="3"/>
        </dgm:presLayoutVars>
      </dgm:prSet>
      <dgm:spPr/>
    </dgm:pt>
    <dgm:pt modelId="{A33D8EA7-DEF9-453A-B5C2-9CD1C13BCFDE}" type="pres">
      <dgm:prSet presAssocID="{C1F83080-B7A6-40E3-8ED8-86B27CA2656B}" presName="level3hierChild" presStyleCnt="0"/>
      <dgm:spPr/>
    </dgm:pt>
    <dgm:pt modelId="{CA7114BB-E6F7-4216-A49A-4024559CD0E5}" type="pres">
      <dgm:prSet presAssocID="{AE0FB1FA-06C4-43D9-A693-9EE41567480B}" presName="conn2-1" presStyleLbl="parChTrans1D4" presStyleIdx="2" presStyleCnt="5"/>
      <dgm:spPr/>
    </dgm:pt>
    <dgm:pt modelId="{DDB65CD6-6D67-436F-AA2E-B55B3B6C2841}" type="pres">
      <dgm:prSet presAssocID="{AE0FB1FA-06C4-43D9-A693-9EE41567480B}" presName="connTx" presStyleLbl="parChTrans1D4" presStyleIdx="2" presStyleCnt="5"/>
      <dgm:spPr/>
    </dgm:pt>
    <dgm:pt modelId="{2009FDC5-DD2A-4ADD-A840-51D410185DC2}" type="pres">
      <dgm:prSet presAssocID="{C5E85BC2-FC80-4096-8594-93F7474406C5}" presName="root2" presStyleCnt="0"/>
      <dgm:spPr/>
    </dgm:pt>
    <dgm:pt modelId="{7F7740C7-0B6F-4DCB-AA55-91906CA3E892}" type="pres">
      <dgm:prSet presAssocID="{C5E85BC2-FC80-4096-8594-93F7474406C5}" presName="LevelTwoTextNode" presStyleLbl="node4" presStyleIdx="2" presStyleCnt="5">
        <dgm:presLayoutVars>
          <dgm:chPref val="3"/>
        </dgm:presLayoutVars>
      </dgm:prSet>
      <dgm:spPr/>
    </dgm:pt>
    <dgm:pt modelId="{CD3EFEDB-0428-41D7-8D35-AA2DD9088113}" type="pres">
      <dgm:prSet presAssocID="{C5E85BC2-FC80-4096-8594-93F7474406C5}" presName="level3hierChild" presStyleCnt="0"/>
      <dgm:spPr/>
    </dgm:pt>
    <dgm:pt modelId="{FA235646-07CF-4505-BC69-573BB7BA28CE}" type="pres">
      <dgm:prSet presAssocID="{4DE852B3-088E-41DF-B684-3917EC0E4F63}" presName="conn2-1" presStyleLbl="parChTrans1D2" presStyleIdx="1" presStyleCnt="2"/>
      <dgm:spPr/>
    </dgm:pt>
    <dgm:pt modelId="{059AA510-4969-47B0-982C-C2C2E6255B16}" type="pres">
      <dgm:prSet presAssocID="{4DE852B3-088E-41DF-B684-3917EC0E4F63}" presName="connTx" presStyleLbl="parChTrans1D2" presStyleIdx="1" presStyleCnt="2"/>
      <dgm:spPr/>
    </dgm:pt>
    <dgm:pt modelId="{BFF13080-3D31-4C1C-BC4C-4C6283F7EC84}" type="pres">
      <dgm:prSet presAssocID="{955FA43A-B5A6-4917-A4A1-D219D55CA0D0}" presName="root2" presStyleCnt="0"/>
      <dgm:spPr/>
    </dgm:pt>
    <dgm:pt modelId="{41318C0B-ED08-48B7-B3E9-9ACDDEB8E9C0}" type="pres">
      <dgm:prSet presAssocID="{955FA43A-B5A6-4917-A4A1-D219D55CA0D0}" presName="LevelTwoTextNode" presStyleLbl="node2" presStyleIdx="1" presStyleCnt="2">
        <dgm:presLayoutVars>
          <dgm:chPref val="3"/>
        </dgm:presLayoutVars>
      </dgm:prSet>
      <dgm:spPr/>
    </dgm:pt>
    <dgm:pt modelId="{E616A600-F8D1-4016-ADA4-0B2F886935A9}" type="pres">
      <dgm:prSet presAssocID="{955FA43A-B5A6-4917-A4A1-D219D55CA0D0}" presName="level3hierChild" presStyleCnt="0"/>
      <dgm:spPr/>
    </dgm:pt>
    <dgm:pt modelId="{A36417A8-B786-4D8D-9874-660A54DBB2C8}" type="pres">
      <dgm:prSet presAssocID="{D338B976-C545-4649-9E86-86B6F27E7801}" presName="conn2-1" presStyleLbl="parChTrans1D3" presStyleIdx="1" presStyleCnt="2"/>
      <dgm:spPr/>
    </dgm:pt>
    <dgm:pt modelId="{0C3CEAB7-D8E5-4A74-B1E1-DB2E771C8045}" type="pres">
      <dgm:prSet presAssocID="{D338B976-C545-4649-9E86-86B6F27E7801}" presName="connTx" presStyleLbl="parChTrans1D3" presStyleIdx="1" presStyleCnt="2"/>
      <dgm:spPr/>
    </dgm:pt>
    <dgm:pt modelId="{A1F0DBE2-D8A5-43A9-AA9D-32DEE297D78F}" type="pres">
      <dgm:prSet presAssocID="{069D2064-9B52-451D-AD48-76934E2502F7}" presName="root2" presStyleCnt="0"/>
      <dgm:spPr/>
    </dgm:pt>
    <dgm:pt modelId="{FF71190F-23FC-440D-BBA2-42C5C625CBBE}" type="pres">
      <dgm:prSet presAssocID="{069D2064-9B52-451D-AD48-76934E2502F7}" presName="LevelTwoTextNode" presStyleLbl="node3" presStyleIdx="1" presStyleCnt="2">
        <dgm:presLayoutVars>
          <dgm:chPref val="3"/>
        </dgm:presLayoutVars>
      </dgm:prSet>
      <dgm:spPr/>
    </dgm:pt>
    <dgm:pt modelId="{F65AD2F6-895C-4D34-9F2F-0C5875711917}" type="pres">
      <dgm:prSet presAssocID="{069D2064-9B52-451D-AD48-76934E2502F7}" presName="level3hierChild" presStyleCnt="0"/>
      <dgm:spPr/>
    </dgm:pt>
    <dgm:pt modelId="{A84C3035-A702-459F-8702-8A62EE64E202}" type="pres">
      <dgm:prSet presAssocID="{D7709916-6B2C-4D28-A192-C77489A0E8D7}" presName="conn2-1" presStyleLbl="parChTrans1D4" presStyleIdx="3" presStyleCnt="5"/>
      <dgm:spPr/>
    </dgm:pt>
    <dgm:pt modelId="{7A8B8770-1A83-4556-B7B2-ABDB4E8CFC7B}" type="pres">
      <dgm:prSet presAssocID="{D7709916-6B2C-4D28-A192-C77489A0E8D7}" presName="connTx" presStyleLbl="parChTrans1D4" presStyleIdx="3" presStyleCnt="5"/>
      <dgm:spPr/>
    </dgm:pt>
    <dgm:pt modelId="{659F72E6-BD8B-46B9-BC2F-D24AD64AC545}" type="pres">
      <dgm:prSet presAssocID="{E7BE53C7-B7F1-401A-BE44-A6EEECE64667}" presName="root2" presStyleCnt="0"/>
      <dgm:spPr/>
    </dgm:pt>
    <dgm:pt modelId="{295F5607-6B01-489B-9CE8-DECEB1EE78A9}" type="pres">
      <dgm:prSet presAssocID="{E7BE53C7-B7F1-401A-BE44-A6EEECE64667}" presName="LevelTwoTextNode" presStyleLbl="node4" presStyleIdx="3" presStyleCnt="5" custLinFactNeighborY="-4329">
        <dgm:presLayoutVars>
          <dgm:chPref val="3"/>
        </dgm:presLayoutVars>
      </dgm:prSet>
      <dgm:spPr/>
    </dgm:pt>
    <dgm:pt modelId="{13949E38-A814-438F-AF40-87399D6CCA87}" type="pres">
      <dgm:prSet presAssocID="{E7BE53C7-B7F1-401A-BE44-A6EEECE64667}" presName="level3hierChild" presStyleCnt="0"/>
      <dgm:spPr/>
    </dgm:pt>
    <dgm:pt modelId="{B2829115-3153-4C94-97D8-43C5F655D08A}" type="pres">
      <dgm:prSet presAssocID="{709E19FC-DCEA-40AF-A166-2397703D692F}" presName="conn2-1" presStyleLbl="parChTrans1D4" presStyleIdx="4" presStyleCnt="5"/>
      <dgm:spPr/>
    </dgm:pt>
    <dgm:pt modelId="{93B82F92-D34A-4365-BAB8-82C2CCDD3B29}" type="pres">
      <dgm:prSet presAssocID="{709E19FC-DCEA-40AF-A166-2397703D692F}" presName="connTx" presStyleLbl="parChTrans1D4" presStyleIdx="4" presStyleCnt="5"/>
      <dgm:spPr/>
    </dgm:pt>
    <dgm:pt modelId="{7AAD869B-0E38-43E5-817A-C2A949963D89}" type="pres">
      <dgm:prSet presAssocID="{0027CB64-6624-4819-AFC1-AEA79AFF44D6}" presName="root2" presStyleCnt="0"/>
      <dgm:spPr/>
    </dgm:pt>
    <dgm:pt modelId="{2042296C-738A-4BB8-AE46-E9733356E3DA}" type="pres">
      <dgm:prSet presAssocID="{0027CB64-6624-4819-AFC1-AEA79AFF44D6}" presName="LevelTwoTextNode" presStyleLbl="node4" presStyleIdx="4" presStyleCnt="5">
        <dgm:presLayoutVars>
          <dgm:chPref val="3"/>
        </dgm:presLayoutVars>
      </dgm:prSet>
      <dgm:spPr/>
    </dgm:pt>
    <dgm:pt modelId="{794850ED-4A2F-466E-92DF-76C864A5FFD4}" type="pres">
      <dgm:prSet presAssocID="{0027CB64-6624-4819-AFC1-AEA79AFF44D6}" presName="level3hierChild" presStyleCnt="0"/>
      <dgm:spPr/>
    </dgm:pt>
  </dgm:ptLst>
  <dgm:cxnLst>
    <dgm:cxn modelId="{DE031705-DD20-497B-8187-2616C17B2EF3}" type="presOf" srcId="{AE0FB1FA-06C4-43D9-A693-9EE41567480B}" destId="{DDB65CD6-6D67-436F-AA2E-B55B3B6C2841}" srcOrd="1" destOrd="0" presId="urn:microsoft.com/office/officeart/2005/8/layout/hierarchy2"/>
    <dgm:cxn modelId="{833B2C07-6632-4DDF-9B6F-7F688BA77BA4}" type="presOf" srcId="{D338B976-C545-4649-9E86-86B6F27E7801}" destId="{0C3CEAB7-D8E5-4A74-B1E1-DB2E771C8045}" srcOrd="1" destOrd="0" presId="urn:microsoft.com/office/officeart/2005/8/layout/hierarchy2"/>
    <dgm:cxn modelId="{D21B8807-4F89-44CD-BEB6-3751BBFC1283}" type="presOf" srcId="{C5E85BC2-FC80-4096-8594-93F7474406C5}" destId="{7F7740C7-0B6F-4DCB-AA55-91906CA3E892}" srcOrd="0" destOrd="0" presId="urn:microsoft.com/office/officeart/2005/8/layout/hierarchy2"/>
    <dgm:cxn modelId="{68DAE617-988A-4266-BC9A-023C21DC9F2E}" type="presOf" srcId="{B9284FDB-D89D-43FD-AD81-7FC4C6D35379}" destId="{6582D485-1C1B-4C10-93ED-297FD378FD0E}" srcOrd="0" destOrd="0" presId="urn:microsoft.com/office/officeart/2005/8/layout/hierarchy2"/>
    <dgm:cxn modelId="{AEBFA123-946F-427F-9A8C-6AD0D66B1A06}" srcId="{E7BE53C7-B7F1-401A-BE44-A6EEECE64667}" destId="{0027CB64-6624-4819-AFC1-AEA79AFF44D6}" srcOrd="0" destOrd="0" parTransId="{709E19FC-DCEA-40AF-A166-2397703D692F}" sibTransId="{6C50E70D-12AD-4E03-B864-FB0428B14B96}"/>
    <dgm:cxn modelId="{1818A02B-66B8-44E1-BDEA-499017B2195C}" srcId="{DE42F855-CDCA-47F8-B46A-A1D1313A4B15}" destId="{35AEC44F-F265-4E36-A449-D6F9C18B4D4C}" srcOrd="0" destOrd="0" parTransId="{90270C75-3426-4680-A17D-160AC0D898E7}" sibTransId="{81814C6D-BD9F-46C6-97EA-D71F65631E68}"/>
    <dgm:cxn modelId="{CBC2D02F-9184-44E2-A6FC-E2E4AC5976C3}" type="presOf" srcId="{0027CB64-6624-4819-AFC1-AEA79AFF44D6}" destId="{2042296C-738A-4BB8-AE46-E9733356E3DA}" srcOrd="0" destOrd="0" presId="urn:microsoft.com/office/officeart/2005/8/layout/hierarchy2"/>
    <dgm:cxn modelId="{F27F5636-C145-4042-A0E1-2AE92E3A11BF}" srcId="{DE42F855-CDCA-47F8-B46A-A1D1313A4B15}" destId="{955FA43A-B5A6-4917-A4A1-D219D55CA0D0}" srcOrd="1" destOrd="0" parTransId="{4DE852B3-088E-41DF-B684-3917EC0E4F63}" sibTransId="{6009D96A-E439-4958-96F8-E9EFEE02194B}"/>
    <dgm:cxn modelId="{E44CC336-E1EA-48C7-B98A-30FBE464BB21}" type="presOf" srcId="{4DE852B3-088E-41DF-B684-3917EC0E4F63}" destId="{FA235646-07CF-4505-BC69-573BB7BA28CE}" srcOrd="0" destOrd="0" presId="urn:microsoft.com/office/officeart/2005/8/layout/hierarchy2"/>
    <dgm:cxn modelId="{BD93A439-9637-4D34-BB19-E445EA6380C6}" type="presOf" srcId="{4DE852B3-088E-41DF-B684-3917EC0E4F63}" destId="{059AA510-4969-47B0-982C-C2C2E6255B16}" srcOrd="1" destOrd="0" presId="urn:microsoft.com/office/officeart/2005/8/layout/hierarchy2"/>
    <dgm:cxn modelId="{6E35583B-6ACC-4FD0-9FF8-766C041ADCF1}" type="presOf" srcId="{0C5AE4B8-F80F-442F-8D38-A1608AEE7849}" destId="{3F6DFFE9-FB23-40DF-9CAB-71FB7198EC25}" srcOrd="0" destOrd="0" presId="urn:microsoft.com/office/officeart/2005/8/layout/hierarchy2"/>
    <dgm:cxn modelId="{49D7765C-C17E-4023-89BD-14B7CD7CE231}" srcId="{0C5AE4B8-F80F-442F-8D38-A1608AEE7849}" destId="{C5E85BC2-FC80-4096-8594-93F7474406C5}" srcOrd="1" destOrd="0" parTransId="{AE0FB1FA-06C4-43D9-A693-9EE41567480B}" sibTransId="{198D660B-A428-45E1-AD09-B37B4F41DE4A}"/>
    <dgm:cxn modelId="{708ADD5D-FB89-47EB-AF80-0CD815B4E15A}" type="presOf" srcId="{3BEED8AE-0D74-48EA-9C71-EE74DE794144}" destId="{322CEA30-78F4-4DC2-AB57-193331400180}" srcOrd="1" destOrd="0" presId="urn:microsoft.com/office/officeart/2005/8/layout/hierarchy2"/>
    <dgm:cxn modelId="{1B8FB462-C8F9-493B-80A2-967A38F5C004}" type="presOf" srcId="{955FA43A-B5A6-4917-A4A1-D219D55CA0D0}" destId="{41318C0B-ED08-48B7-B3E9-9ACDDEB8E9C0}" srcOrd="0" destOrd="0" presId="urn:microsoft.com/office/officeart/2005/8/layout/hierarchy2"/>
    <dgm:cxn modelId="{E91FC762-44A4-43C2-96F3-2D0BE0307DAD}" type="presOf" srcId="{709E19FC-DCEA-40AF-A166-2397703D692F}" destId="{93B82F92-D34A-4365-BAB8-82C2CCDD3B29}" srcOrd="1" destOrd="0" presId="urn:microsoft.com/office/officeart/2005/8/layout/hierarchy2"/>
    <dgm:cxn modelId="{E2AD6B4B-5CCE-4E87-B9FB-BE98B326C7BE}" type="presOf" srcId="{B84F8845-63C4-4113-A07D-8D8748DE675E}" destId="{F725DE75-692E-4573-AAD7-C55EE50F08EC}" srcOrd="0" destOrd="0" presId="urn:microsoft.com/office/officeart/2005/8/layout/hierarchy2"/>
    <dgm:cxn modelId="{FF627554-C944-4B6F-AB3A-1DD1E3416132}" type="presOf" srcId="{DE42F855-CDCA-47F8-B46A-A1D1313A4B15}" destId="{0CC4077D-836E-48A3-846C-2A515032D9BF}" srcOrd="0" destOrd="0" presId="urn:microsoft.com/office/officeart/2005/8/layout/hierarchy2"/>
    <dgm:cxn modelId="{FEF07A58-8A4E-455D-901A-908ED3147A8D}" type="presOf" srcId="{D7709916-6B2C-4D28-A192-C77489A0E8D7}" destId="{A84C3035-A702-459F-8702-8A62EE64E202}" srcOrd="0" destOrd="0" presId="urn:microsoft.com/office/officeart/2005/8/layout/hierarchy2"/>
    <dgm:cxn modelId="{147C9B59-3A54-4E76-A678-C65478347179}" type="presOf" srcId="{35AEC44F-F265-4E36-A449-D6F9C18B4D4C}" destId="{466C7DE1-2E5B-4719-B27B-099962C926A4}" srcOrd="0" destOrd="0" presId="urn:microsoft.com/office/officeart/2005/8/layout/hierarchy2"/>
    <dgm:cxn modelId="{A57E9E79-AA68-4271-958C-37BE17E5FDB0}" srcId="{069D2064-9B52-451D-AD48-76934E2502F7}" destId="{E7BE53C7-B7F1-401A-BE44-A6EEECE64667}" srcOrd="0" destOrd="0" parTransId="{D7709916-6B2C-4D28-A192-C77489A0E8D7}" sibTransId="{2D6331E9-8707-4A5A-ADD9-9A109706474F}"/>
    <dgm:cxn modelId="{D8368E5A-F215-40B6-897B-0F8D00CDF4E2}" type="presOf" srcId="{90270C75-3426-4680-A17D-160AC0D898E7}" destId="{2F04F75C-3467-492D-9919-4AB719EC792D}" srcOrd="1" destOrd="0" presId="urn:microsoft.com/office/officeart/2005/8/layout/hierarchy2"/>
    <dgm:cxn modelId="{63DEE47B-B676-40D5-B72B-423D3DB1C091}" type="presOf" srcId="{069D2064-9B52-451D-AD48-76934E2502F7}" destId="{FF71190F-23FC-440D-BBA2-42C5C625CBBE}" srcOrd="0" destOrd="0" presId="urn:microsoft.com/office/officeart/2005/8/layout/hierarchy2"/>
    <dgm:cxn modelId="{CA6B2B93-3559-443D-8EB8-0EC365E4D6E8}" type="presOf" srcId="{709E19FC-DCEA-40AF-A166-2397703D692F}" destId="{B2829115-3153-4C94-97D8-43C5F655D08A}" srcOrd="0" destOrd="0" presId="urn:microsoft.com/office/officeart/2005/8/layout/hierarchy2"/>
    <dgm:cxn modelId="{83150694-5689-4EA9-9571-5D9AC8814507}" type="presOf" srcId="{5A3C8AA0-4B93-4E89-A49F-00757B7F4F1A}" destId="{7C655399-1D4B-4576-BADC-6B724CF6143F}" srcOrd="0" destOrd="0" presId="urn:microsoft.com/office/officeart/2005/8/layout/hierarchy2"/>
    <dgm:cxn modelId="{61239794-124C-4B7C-B66A-F1B29A7E3C14}" type="presOf" srcId="{C1F83080-B7A6-40E3-8ED8-86B27CA2656B}" destId="{4224EF69-7900-42BD-B002-343BAB068C6C}" srcOrd="0" destOrd="0" presId="urn:microsoft.com/office/officeart/2005/8/layout/hierarchy2"/>
    <dgm:cxn modelId="{8B578398-1293-41DC-A58C-D62B1B7E9331}" srcId="{0C5AE4B8-F80F-442F-8D38-A1608AEE7849}" destId="{C1F83080-B7A6-40E3-8ED8-86B27CA2656B}" srcOrd="0" destOrd="0" parTransId="{3BEED8AE-0D74-48EA-9C71-EE74DE794144}" sibTransId="{D2A1C828-7A73-4392-A684-5EC013585FEB}"/>
    <dgm:cxn modelId="{BE48B898-8F95-4354-BDC5-7214571E138B}" srcId="{12AB7FEE-DDD6-41C2-9CF1-03B8A67B6EA6}" destId="{DE42F855-CDCA-47F8-B46A-A1D1313A4B15}" srcOrd="0" destOrd="0" parTransId="{FB01236F-7C85-482A-9CEE-86E7103A5B83}" sibTransId="{4A456E53-CEC8-4795-A8D2-941AA1794E5E}"/>
    <dgm:cxn modelId="{A5F84AAC-6C49-4425-BA84-AB3370D41686}" type="presOf" srcId="{B9284FDB-D89D-43FD-AD81-7FC4C6D35379}" destId="{FBD8EFC5-B7D2-4F52-ABFE-5150A90A31AA}" srcOrd="1" destOrd="0" presId="urn:microsoft.com/office/officeart/2005/8/layout/hierarchy2"/>
    <dgm:cxn modelId="{4472A4B1-7862-4384-B609-0E8DD6BFF974}" srcId="{35AEC44F-F265-4E36-A449-D6F9C18B4D4C}" destId="{B84F8845-63C4-4113-A07D-8D8748DE675E}" srcOrd="0" destOrd="0" parTransId="{B9284FDB-D89D-43FD-AD81-7FC4C6D35379}" sibTransId="{1BB11AA1-557F-4E29-9EE7-1C46111B5A60}"/>
    <dgm:cxn modelId="{207478B6-088F-442E-8E13-F7467E2063C6}" type="presOf" srcId="{12AB7FEE-DDD6-41C2-9CF1-03B8A67B6EA6}" destId="{F609CE91-92C6-43E1-BB93-E3BCBECF39E8}" srcOrd="0" destOrd="0" presId="urn:microsoft.com/office/officeart/2005/8/layout/hierarchy2"/>
    <dgm:cxn modelId="{4644F4BE-DE99-44DA-9683-388C823ADB16}" type="presOf" srcId="{D7709916-6B2C-4D28-A192-C77489A0E8D7}" destId="{7A8B8770-1A83-4556-B7B2-ABDB4E8CFC7B}" srcOrd="1" destOrd="0" presId="urn:microsoft.com/office/officeart/2005/8/layout/hierarchy2"/>
    <dgm:cxn modelId="{35D2B1C7-120B-411E-889A-4B2CB34C8C6E}" type="presOf" srcId="{90270C75-3426-4680-A17D-160AC0D898E7}" destId="{F61DA6F8-D7E6-47EC-AF4B-B37D5765792E}" srcOrd="0" destOrd="0" presId="urn:microsoft.com/office/officeart/2005/8/layout/hierarchy2"/>
    <dgm:cxn modelId="{B052DAD7-0821-4FD5-83EF-867880C167D5}" type="presOf" srcId="{D338B976-C545-4649-9E86-86B6F27E7801}" destId="{A36417A8-B786-4D8D-9874-660A54DBB2C8}" srcOrd="0" destOrd="0" presId="urn:microsoft.com/office/officeart/2005/8/layout/hierarchy2"/>
    <dgm:cxn modelId="{2E7B7BD8-4422-4C2E-8B18-AEF5E9847039}" type="presOf" srcId="{5A3C8AA0-4B93-4E89-A49F-00757B7F4F1A}" destId="{0722417A-3A54-4C75-AFFF-A5FA7024FFA2}" srcOrd="1" destOrd="0" presId="urn:microsoft.com/office/officeart/2005/8/layout/hierarchy2"/>
    <dgm:cxn modelId="{F88B98DA-F3AC-4D4D-830E-D9620ECA078A}" type="presOf" srcId="{AE0FB1FA-06C4-43D9-A693-9EE41567480B}" destId="{CA7114BB-E6F7-4216-A49A-4024559CD0E5}" srcOrd="0" destOrd="0" presId="urn:microsoft.com/office/officeart/2005/8/layout/hierarchy2"/>
    <dgm:cxn modelId="{1A2932DB-E1E5-4B21-BFD4-67D7E904094D}" type="presOf" srcId="{E7BE53C7-B7F1-401A-BE44-A6EEECE64667}" destId="{295F5607-6B01-489B-9CE8-DECEB1EE78A9}" srcOrd="0" destOrd="0" presId="urn:microsoft.com/office/officeart/2005/8/layout/hierarchy2"/>
    <dgm:cxn modelId="{B2F2BEDC-630C-4CAE-AA67-FDA807E8600C}" srcId="{955FA43A-B5A6-4917-A4A1-D219D55CA0D0}" destId="{069D2064-9B52-451D-AD48-76934E2502F7}" srcOrd="0" destOrd="0" parTransId="{D338B976-C545-4649-9E86-86B6F27E7801}" sibTransId="{B732F56C-4EEC-4467-9A56-BE0D0D283F52}"/>
    <dgm:cxn modelId="{3E01B9E0-F2E2-4A9D-BFFF-16334B2D12E1}" srcId="{B84F8845-63C4-4113-A07D-8D8748DE675E}" destId="{0C5AE4B8-F80F-442F-8D38-A1608AEE7849}" srcOrd="0" destOrd="0" parTransId="{5A3C8AA0-4B93-4E89-A49F-00757B7F4F1A}" sibTransId="{130711FF-94A2-45AA-9EBE-57ACE6976005}"/>
    <dgm:cxn modelId="{3A544DF5-93CA-43F6-9F5E-36471C64E0A1}" type="presOf" srcId="{3BEED8AE-0D74-48EA-9C71-EE74DE794144}" destId="{99387DD7-91EE-4497-8CBD-D0602F65012D}" srcOrd="0" destOrd="0" presId="urn:microsoft.com/office/officeart/2005/8/layout/hierarchy2"/>
    <dgm:cxn modelId="{9760EDA9-B2FD-4A44-A52B-560C24355DC7}" type="presParOf" srcId="{F609CE91-92C6-43E1-BB93-E3BCBECF39E8}" destId="{3DDB4D02-EDC5-4D37-B53E-AD15134E2FD1}" srcOrd="0" destOrd="0" presId="urn:microsoft.com/office/officeart/2005/8/layout/hierarchy2"/>
    <dgm:cxn modelId="{43043A08-B3B7-4E12-B5EA-4D4A5BF4383E}" type="presParOf" srcId="{3DDB4D02-EDC5-4D37-B53E-AD15134E2FD1}" destId="{0CC4077D-836E-48A3-846C-2A515032D9BF}" srcOrd="0" destOrd="0" presId="urn:microsoft.com/office/officeart/2005/8/layout/hierarchy2"/>
    <dgm:cxn modelId="{C64486AC-FCFC-43FA-AE3B-B6359A4851EB}" type="presParOf" srcId="{3DDB4D02-EDC5-4D37-B53E-AD15134E2FD1}" destId="{1A85352B-28CD-41B7-9BD2-ACE08D3ACC3E}" srcOrd="1" destOrd="0" presId="urn:microsoft.com/office/officeart/2005/8/layout/hierarchy2"/>
    <dgm:cxn modelId="{875030D8-E6F3-4BE5-B6A3-165D1698C440}" type="presParOf" srcId="{1A85352B-28CD-41B7-9BD2-ACE08D3ACC3E}" destId="{F61DA6F8-D7E6-47EC-AF4B-B37D5765792E}" srcOrd="0" destOrd="0" presId="urn:microsoft.com/office/officeart/2005/8/layout/hierarchy2"/>
    <dgm:cxn modelId="{716B523C-BE94-4A0F-A6BC-53D8B9D1D7ED}" type="presParOf" srcId="{F61DA6F8-D7E6-47EC-AF4B-B37D5765792E}" destId="{2F04F75C-3467-492D-9919-4AB719EC792D}" srcOrd="0" destOrd="0" presId="urn:microsoft.com/office/officeart/2005/8/layout/hierarchy2"/>
    <dgm:cxn modelId="{7E8486DC-E556-4FA9-A7D4-7E6B2C18F7AF}" type="presParOf" srcId="{1A85352B-28CD-41B7-9BD2-ACE08D3ACC3E}" destId="{020AE4BA-B4A5-4E97-A043-9C847FB04EC9}" srcOrd="1" destOrd="0" presId="urn:microsoft.com/office/officeart/2005/8/layout/hierarchy2"/>
    <dgm:cxn modelId="{1C1CCE10-D038-41FF-961E-4FD067EAEB33}" type="presParOf" srcId="{020AE4BA-B4A5-4E97-A043-9C847FB04EC9}" destId="{466C7DE1-2E5B-4719-B27B-099962C926A4}" srcOrd="0" destOrd="0" presId="urn:microsoft.com/office/officeart/2005/8/layout/hierarchy2"/>
    <dgm:cxn modelId="{EDE4B7D6-017A-44CE-B846-B25C593E279F}" type="presParOf" srcId="{020AE4BA-B4A5-4E97-A043-9C847FB04EC9}" destId="{5C620CDD-92D0-4AD6-B0C3-02AC913A4E4C}" srcOrd="1" destOrd="0" presId="urn:microsoft.com/office/officeart/2005/8/layout/hierarchy2"/>
    <dgm:cxn modelId="{19F9BE05-787A-4BEC-9DAE-1E2407E42693}" type="presParOf" srcId="{5C620CDD-92D0-4AD6-B0C3-02AC913A4E4C}" destId="{6582D485-1C1B-4C10-93ED-297FD378FD0E}" srcOrd="0" destOrd="0" presId="urn:microsoft.com/office/officeart/2005/8/layout/hierarchy2"/>
    <dgm:cxn modelId="{358EBEA6-FE4D-4383-ACA9-C513AFAFEC86}" type="presParOf" srcId="{6582D485-1C1B-4C10-93ED-297FD378FD0E}" destId="{FBD8EFC5-B7D2-4F52-ABFE-5150A90A31AA}" srcOrd="0" destOrd="0" presId="urn:microsoft.com/office/officeart/2005/8/layout/hierarchy2"/>
    <dgm:cxn modelId="{581FDD68-F7D3-4A68-B780-628817EB3095}" type="presParOf" srcId="{5C620CDD-92D0-4AD6-B0C3-02AC913A4E4C}" destId="{96AF61A1-4943-4401-AB0E-92525A28D944}" srcOrd="1" destOrd="0" presId="urn:microsoft.com/office/officeart/2005/8/layout/hierarchy2"/>
    <dgm:cxn modelId="{D6FA8D88-25B1-4C5C-97A6-027753AD5334}" type="presParOf" srcId="{96AF61A1-4943-4401-AB0E-92525A28D944}" destId="{F725DE75-692E-4573-AAD7-C55EE50F08EC}" srcOrd="0" destOrd="0" presId="urn:microsoft.com/office/officeart/2005/8/layout/hierarchy2"/>
    <dgm:cxn modelId="{35AF39C1-B9CD-498B-A96E-847F1396A239}" type="presParOf" srcId="{96AF61A1-4943-4401-AB0E-92525A28D944}" destId="{90D2A374-5551-486B-AC89-6F91EFB9CE64}" srcOrd="1" destOrd="0" presId="urn:microsoft.com/office/officeart/2005/8/layout/hierarchy2"/>
    <dgm:cxn modelId="{F192E50E-FC36-4CAC-96B3-7219D20D4457}" type="presParOf" srcId="{90D2A374-5551-486B-AC89-6F91EFB9CE64}" destId="{7C655399-1D4B-4576-BADC-6B724CF6143F}" srcOrd="0" destOrd="0" presId="urn:microsoft.com/office/officeart/2005/8/layout/hierarchy2"/>
    <dgm:cxn modelId="{441095EB-56FB-4922-8509-552F2A3BD447}" type="presParOf" srcId="{7C655399-1D4B-4576-BADC-6B724CF6143F}" destId="{0722417A-3A54-4C75-AFFF-A5FA7024FFA2}" srcOrd="0" destOrd="0" presId="urn:microsoft.com/office/officeart/2005/8/layout/hierarchy2"/>
    <dgm:cxn modelId="{B68BFE7C-F1E7-4934-A54A-818D1DEC4A03}" type="presParOf" srcId="{90D2A374-5551-486B-AC89-6F91EFB9CE64}" destId="{C7C79172-8EDF-4A29-A9CD-064AAC681FA4}" srcOrd="1" destOrd="0" presId="urn:microsoft.com/office/officeart/2005/8/layout/hierarchy2"/>
    <dgm:cxn modelId="{A7138BBD-1293-46AD-B282-ECF7EB7D1226}" type="presParOf" srcId="{C7C79172-8EDF-4A29-A9CD-064AAC681FA4}" destId="{3F6DFFE9-FB23-40DF-9CAB-71FB7198EC25}" srcOrd="0" destOrd="0" presId="urn:microsoft.com/office/officeart/2005/8/layout/hierarchy2"/>
    <dgm:cxn modelId="{1FF9448C-50B7-4FBB-A92B-87ECEE684EE3}" type="presParOf" srcId="{C7C79172-8EDF-4A29-A9CD-064AAC681FA4}" destId="{23DA5640-D1BD-4787-A643-327FBFFBEFDB}" srcOrd="1" destOrd="0" presId="urn:microsoft.com/office/officeart/2005/8/layout/hierarchy2"/>
    <dgm:cxn modelId="{193B1354-8FFB-424E-A095-59B20EF92335}" type="presParOf" srcId="{23DA5640-D1BD-4787-A643-327FBFFBEFDB}" destId="{99387DD7-91EE-4497-8CBD-D0602F65012D}" srcOrd="0" destOrd="0" presId="urn:microsoft.com/office/officeart/2005/8/layout/hierarchy2"/>
    <dgm:cxn modelId="{8C3BBD20-8049-4EA6-A62C-1A6F5DCAE13A}" type="presParOf" srcId="{99387DD7-91EE-4497-8CBD-D0602F65012D}" destId="{322CEA30-78F4-4DC2-AB57-193331400180}" srcOrd="0" destOrd="0" presId="urn:microsoft.com/office/officeart/2005/8/layout/hierarchy2"/>
    <dgm:cxn modelId="{1A37AC86-CCE2-4E7A-BE38-AA95763E481E}" type="presParOf" srcId="{23DA5640-D1BD-4787-A643-327FBFFBEFDB}" destId="{608BB3B4-93CE-48E7-8CE4-5EB3FBAC4FA2}" srcOrd="1" destOrd="0" presId="urn:microsoft.com/office/officeart/2005/8/layout/hierarchy2"/>
    <dgm:cxn modelId="{EF7F4AC2-0008-48B1-9EAC-79FD02ABD76A}" type="presParOf" srcId="{608BB3B4-93CE-48E7-8CE4-5EB3FBAC4FA2}" destId="{4224EF69-7900-42BD-B002-343BAB068C6C}" srcOrd="0" destOrd="0" presId="urn:microsoft.com/office/officeart/2005/8/layout/hierarchy2"/>
    <dgm:cxn modelId="{912907E2-16E4-42C8-9D3D-89090F4417D0}" type="presParOf" srcId="{608BB3B4-93CE-48E7-8CE4-5EB3FBAC4FA2}" destId="{A33D8EA7-DEF9-453A-B5C2-9CD1C13BCFDE}" srcOrd="1" destOrd="0" presId="urn:microsoft.com/office/officeart/2005/8/layout/hierarchy2"/>
    <dgm:cxn modelId="{68F0FA30-76A5-485B-AC8B-D90B3638CAB3}" type="presParOf" srcId="{23DA5640-D1BD-4787-A643-327FBFFBEFDB}" destId="{CA7114BB-E6F7-4216-A49A-4024559CD0E5}" srcOrd="2" destOrd="0" presId="urn:microsoft.com/office/officeart/2005/8/layout/hierarchy2"/>
    <dgm:cxn modelId="{E9A56447-70B7-4D92-8257-ADDCE11D4AF3}" type="presParOf" srcId="{CA7114BB-E6F7-4216-A49A-4024559CD0E5}" destId="{DDB65CD6-6D67-436F-AA2E-B55B3B6C2841}" srcOrd="0" destOrd="0" presId="urn:microsoft.com/office/officeart/2005/8/layout/hierarchy2"/>
    <dgm:cxn modelId="{73ADA283-F50C-4753-B873-4514FA80BB8B}" type="presParOf" srcId="{23DA5640-D1BD-4787-A643-327FBFFBEFDB}" destId="{2009FDC5-DD2A-4ADD-A840-51D410185DC2}" srcOrd="3" destOrd="0" presId="urn:microsoft.com/office/officeart/2005/8/layout/hierarchy2"/>
    <dgm:cxn modelId="{C5229ACE-8CE3-4D55-AF2D-00381F33E5AE}" type="presParOf" srcId="{2009FDC5-DD2A-4ADD-A840-51D410185DC2}" destId="{7F7740C7-0B6F-4DCB-AA55-91906CA3E892}" srcOrd="0" destOrd="0" presId="urn:microsoft.com/office/officeart/2005/8/layout/hierarchy2"/>
    <dgm:cxn modelId="{36606D02-B9CB-4C1E-9533-40E746059061}" type="presParOf" srcId="{2009FDC5-DD2A-4ADD-A840-51D410185DC2}" destId="{CD3EFEDB-0428-41D7-8D35-AA2DD9088113}" srcOrd="1" destOrd="0" presId="urn:microsoft.com/office/officeart/2005/8/layout/hierarchy2"/>
    <dgm:cxn modelId="{D4C8DAEB-370A-4A59-9863-4E2D2386F68A}" type="presParOf" srcId="{1A85352B-28CD-41B7-9BD2-ACE08D3ACC3E}" destId="{FA235646-07CF-4505-BC69-573BB7BA28CE}" srcOrd="2" destOrd="0" presId="urn:microsoft.com/office/officeart/2005/8/layout/hierarchy2"/>
    <dgm:cxn modelId="{A77CB84E-5BCD-4921-8800-3DB446734C29}" type="presParOf" srcId="{FA235646-07CF-4505-BC69-573BB7BA28CE}" destId="{059AA510-4969-47B0-982C-C2C2E6255B16}" srcOrd="0" destOrd="0" presId="urn:microsoft.com/office/officeart/2005/8/layout/hierarchy2"/>
    <dgm:cxn modelId="{1C56E76F-B0EC-41E4-A585-612263A1EB72}" type="presParOf" srcId="{1A85352B-28CD-41B7-9BD2-ACE08D3ACC3E}" destId="{BFF13080-3D31-4C1C-BC4C-4C6283F7EC84}" srcOrd="3" destOrd="0" presId="urn:microsoft.com/office/officeart/2005/8/layout/hierarchy2"/>
    <dgm:cxn modelId="{A641CA9B-E0D4-4416-A68C-10A806E6C054}" type="presParOf" srcId="{BFF13080-3D31-4C1C-BC4C-4C6283F7EC84}" destId="{41318C0B-ED08-48B7-B3E9-9ACDDEB8E9C0}" srcOrd="0" destOrd="0" presId="urn:microsoft.com/office/officeart/2005/8/layout/hierarchy2"/>
    <dgm:cxn modelId="{089A99B2-2A85-44A6-854A-52CD4A44EC3E}" type="presParOf" srcId="{BFF13080-3D31-4C1C-BC4C-4C6283F7EC84}" destId="{E616A600-F8D1-4016-ADA4-0B2F886935A9}" srcOrd="1" destOrd="0" presId="urn:microsoft.com/office/officeart/2005/8/layout/hierarchy2"/>
    <dgm:cxn modelId="{E175388B-99EE-4144-AD10-69D0EB4C71BC}" type="presParOf" srcId="{E616A600-F8D1-4016-ADA4-0B2F886935A9}" destId="{A36417A8-B786-4D8D-9874-660A54DBB2C8}" srcOrd="0" destOrd="0" presId="urn:microsoft.com/office/officeart/2005/8/layout/hierarchy2"/>
    <dgm:cxn modelId="{6240E3C4-BB48-4147-A423-261A6D0DF6C2}" type="presParOf" srcId="{A36417A8-B786-4D8D-9874-660A54DBB2C8}" destId="{0C3CEAB7-D8E5-4A74-B1E1-DB2E771C8045}" srcOrd="0" destOrd="0" presId="urn:microsoft.com/office/officeart/2005/8/layout/hierarchy2"/>
    <dgm:cxn modelId="{F0537B42-DF94-46EC-8FF8-C079C64CC843}" type="presParOf" srcId="{E616A600-F8D1-4016-ADA4-0B2F886935A9}" destId="{A1F0DBE2-D8A5-43A9-AA9D-32DEE297D78F}" srcOrd="1" destOrd="0" presId="urn:microsoft.com/office/officeart/2005/8/layout/hierarchy2"/>
    <dgm:cxn modelId="{3D18EBEE-4D75-4ECB-B0F6-BDC1086BF0BC}" type="presParOf" srcId="{A1F0DBE2-D8A5-43A9-AA9D-32DEE297D78F}" destId="{FF71190F-23FC-440D-BBA2-42C5C625CBBE}" srcOrd="0" destOrd="0" presId="urn:microsoft.com/office/officeart/2005/8/layout/hierarchy2"/>
    <dgm:cxn modelId="{C065BB72-3B0E-4E72-BB87-351C5216EDB1}" type="presParOf" srcId="{A1F0DBE2-D8A5-43A9-AA9D-32DEE297D78F}" destId="{F65AD2F6-895C-4D34-9F2F-0C5875711917}" srcOrd="1" destOrd="0" presId="urn:microsoft.com/office/officeart/2005/8/layout/hierarchy2"/>
    <dgm:cxn modelId="{D1277A71-8739-4255-AE01-FF85DFB13DC0}" type="presParOf" srcId="{F65AD2F6-895C-4D34-9F2F-0C5875711917}" destId="{A84C3035-A702-459F-8702-8A62EE64E202}" srcOrd="0" destOrd="0" presId="urn:microsoft.com/office/officeart/2005/8/layout/hierarchy2"/>
    <dgm:cxn modelId="{42364784-D196-4267-AE60-7D8AC85FAD96}" type="presParOf" srcId="{A84C3035-A702-459F-8702-8A62EE64E202}" destId="{7A8B8770-1A83-4556-B7B2-ABDB4E8CFC7B}" srcOrd="0" destOrd="0" presId="urn:microsoft.com/office/officeart/2005/8/layout/hierarchy2"/>
    <dgm:cxn modelId="{4F97A855-88DD-40D8-BB2B-8C33A911280E}" type="presParOf" srcId="{F65AD2F6-895C-4D34-9F2F-0C5875711917}" destId="{659F72E6-BD8B-46B9-BC2F-D24AD64AC545}" srcOrd="1" destOrd="0" presId="urn:microsoft.com/office/officeart/2005/8/layout/hierarchy2"/>
    <dgm:cxn modelId="{8807FBC7-873F-4204-9524-6CD56AC313E5}" type="presParOf" srcId="{659F72E6-BD8B-46B9-BC2F-D24AD64AC545}" destId="{295F5607-6B01-489B-9CE8-DECEB1EE78A9}" srcOrd="0" destOrd="0" presId="urn:microsoft.com/office/officeart/2005/8/layout/hierarchy2"/>
    <dgm:cxn modelId="{B5811431-8EA7-4FDF-A93C-CF279C1E666D}" type="presParOf" srcId="{659F72E6-BD8B-46B9-BC2F-D24AD64AC545}" destId="{13949E38-A814-438F-AF40-87399D6CCA87}" srcOrd="1" destOrd="0" presId="urn:microsoft.com/office/officeart/2005/8/layout/hierarchy2"/>
    <dgm:cxn modelId="{D152497A-8C2F-4180-BB46-177340A4BE36}" type="presParOf" srcId="{13949E38-A814-438F-AF40-87399D6CCA87}" destId="{B2829115-3153-4C94-97D8-43C5F655D08A}" srcOrd="0" destOrd="0" presId="urn:microsoft.com/office/officeart/2005/8/layout/hierarchy2"/>
    <dgm:cxn modelId="{C6F96CAE-B498-4EEC-A84B-0248BCA68E85}" type="presParOf" srcId="{B2829115-3153-4C94-97D8-43C5F655D08A}" destId="{93B82F92-D34A-4365-BAB8-82C2CCDD3B29}" srcOrd="0" destOrd="0" presId="urn:microsoft.com/office/officeart/2005/8/layout/hierarchy2"/>
    <dgm:cxn modelId="{C7E05F8E-FA48-41FF-ACC1-80501C33ABBC}" type="presParOf" srcId="{13949E38-A814-438F-AF40-87399D6CCA87}" destId="{7AAD869B-0E38-43E5-817A-C2A949963D89}" srcOrd="1" destOrd="0" presId="urn:microsoft.com/office/officeart/2005/8/layout/hierarchy2"/>
    <dgm:cxn modelId="{9EEBA61E-367F-4522-A883-E871CF21CBFD}" type="presParOf" srcId="{7AAD869B-0E38-43E5-817A-C2A949963D89}" destId="{2042296C-738A-4BB8-AE46-E9733356E3DA}" srcOrd="0" destOrd="0" presId="urn:microsoft.com/office/officeart/2005/8/layout/hierarchy2"/>
    <dgm:cxn modelId="{675CD7D4-48D2-401C-912F-60B82EF2560D}" type="presParOf" srcId="{7AAD869B-0E38-43E5-817A-C2A949963D89}" destId="{794850ED-4A2F-466E-92DF-76C864A5FFD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C40C4A-107E-40EA-8B7C-A0877D297413}" type="doc">
      <dgm:prSet loTypeId="urn:microsoft.com/office/officeart/2005/8/layout/lProcess2" loCatId="list" qsTypeId="urn:microsoft.com/office/officeart/2005/8/quickstyle/3d3" qsCatId="3D" csTypeId="urn:microsoft.com/office/officeart/2005/8/colors/accent1_1" csCatId="accent1" phldr="1"/>
      <dgm:spPr/>
      <dgm:t>
        <a:bodyPr/>
        <a:lstStyle/>
        <a:p>
          <a:endParaRPr lang="es-ES"/>
        </a:p>
      </dgm:t>
    </dgm:pt>
    <dgm:pt modelId="{67F6F1B9-690E-4B25-AAFF-73019A257FA9}">
      <dgm:prSet phldrT="[Texto]" custT="1"/>
      <dgm:spPr/>
      <dgm:t>
        <a:bodyPr/>
        <a:lstStyle/>
        <a:p>
          <a:r>
            <a:rPr lang="es-ES" sz="2000" dirty="0"/>
            <a:t>POSIBLES</a:t>
          </a:r>
        </a:p>
        <a:p>
          <a:r>
            <a:rPr lang="es-ES" sz="2000" dirty="0"/>
            <a:t>RESPUESTAS</a:t>
          </a:r>
        </a:p>
      </dgm:t>
    </dgm:pt>
    <dgm:pt modelId="{D6561B71-B5F6-451F-9356-537B76C034D4}" type="parTrans" cxnId="{C1587B81-3A5D-4F81-ADE7-BA3EF10594FC}">
      <dgm:prSet/>
      <dgm:spPr/>
      <dgm:t>
        <a:bodyPr/>
        <a:lstStyle/>
        <a:p>
          <a:endParaRPr lang="es-ES"/>
        </a:p>
      </dgm:t>
    </dgm:pt>
    <dgm:pt modelId="{7B900BF1-D58A-48D5-BB29-D475BC2D1B2E}" type="sibTrans" cxnId="{C1587B81-3A5D-4F81-ADE7-BA3EF10594FC}">
      <dgm:prSet/>
      <dgm:spPr/>
      <dgm:t>
        <a:bodyPr/>
        <a:lstStyle/>
        <a:p>
          <a:endParaRPr lang="es-ES"/>
        </a:p>
      </dgm:t>
    </dgm:pt>
    <dgm:pt modelId="{23445F13-4E13-4823-B096-000207F4AE82}">
      <dgm:prSet phldrT="[Texto]" custT="1"/>
      <dgm:spPr/>
      <dgm:t>
        <a:bodyPr/>
        <a:lstStyle/>
        <a:p>
          <a:r>
            <a:rPr lang="es-ES" sz="2000" dirty="0"/>
            <a:t>Papel del Estado: Reglamentación, Capacitación; Registro</a:t>
          </a:r>
        </a:p>
      </dgm:t>
    </dgm:pt>
    <dgm:pt modelId="{12437A0F-46AC-4B00-A019-EC82B32746F5}" type="parTrans" cxnId="{52EDD9A5-CBED-4770-BA95-D3C249437BDE}">
      <dgm:prSet/>
      <dgm:spPr/>
      <dgm:t>
        <a:bodyPr/>
        <a:lstStyle/>
        <a:p>
          <a:endParaRPr lang="es-ES"/>
        </a:p>
      </dgm:t>
    </dgm:pt>
    <dgm:pt modelId="{4BD234C6-2A59-4BAE-9EFC-6F3C2C7D72FB}" type="sibTrans" cxnId="{52EDD9A5-CBED-4770-BA95-D3C249437BDE}">
      <dgm:prSet/>
      <dgm:spPr/>
      <dgm:t>
        <a:bodyPr/>
        <a:lstStyle/>
        <a:p>
          <a:endParaRPr lang="es-ES"/>
        </a:p>
      </dgm:t>
    </dgm:pt>
    <dgm:pt modelId="{3D72BC3B-1D10-422C-8644-1CF320803E2A}">
      <dgm:prSet phldrT="[Texto]" custT="1"/>
      <dgm:spPr/>
      <dgm:t>
        <a:bodyPr/>
        <a:lstStyle/>
        <a:p>
          <a:r>
            <a:rPr lang="es-ES" sz="2000" dirty="0"/>
            <a:t>Criterios de ingreso</a:t>
          </a:r>
        </a:p>
        <a:p>
          <a:r>
            <a:rPr lang="es-ES" sz="2000" dirty="0"/>
            <a:t>Valoración Geriátrica integral</a:t>
          </a:r>
        </a:p>
        <a:p>
          <a:r>
            <a:rPr lang="es-ES" sz="2000" dirty="0"/>
            <a:t>Umbral de dependencia</a:t>
          </a:r>
        </a:p>
      </dgm:t>
    </dgm:pt>
    <dgm:pt modelId="{0DEE0B36-1F60-4AB4-ADAF-0D9272538AA9}" type="parTrans" cxnId="{6CBD9B1A-A1C4-4434-B2B2-D8A25741B7CF}">
      <dgm:prSet/>
      <dgm:spPr/>
      <dgm:t>
        <a:bodyPr/>
        <a:lstStyle/>
        <a:p>
          <a:endParaRPr lang="es-ES"/>
        </a:p>
      </dgm:t>
    </dgm:pt>
    <dgm:pt modelId="{BAA2B7F1-1C10-4421-BE26-52FBD5A74E15}" type="sibTrans" cxnId="{6CBD9B1A-A1C4-4434-B2B2-D8A25741B7CF}">
      <dgm:prSet/>
      <dgm:spPr/>
      <dgm:t>
        <a:bodyPr/>
        <a:lstStyle/>
        <a:p>
          <a:endParaRPr lang="es-ES"/>
        </a:p>
      </dgm:t>
    </dgm:pt>
    <dgm:pt modelId="{54936C07-014F-4677-9052-34C12D71F065}">
      <dgm:prSet phldrT="[Texto]" custT="1"/>
      <dgm:spPr/>
      <dgm:t>
        <a:bodyPr/>
        <a:lstStyle/>
        <a:p>
          <a:r>
            <a:rPr lang="es-ES" sz="2000" dirty="0"/>
            <a:t>EN CONSECUENCIA: </a:t>
          </a:r>
        </a:p>
      </dgm:t>
    </dgm:pt>
    <dgm:pt modelId="{0B9338AD-342A-48DC-A486-BA84BE9D6BAF}" type="parTrans" cxnId="{6A6D58A6-3AAB-4E9B-92B7-013A5498EE73}">
      <dgm:prSet/>
      <dgm:spPr/>
      <dgm:t>
        <a:bodyPr/>
        <a:lstStyle/>
        <a:p>
          <a:endParaRPr lang="es-ES"/>
        </a:p>
      </dgm:t>
    </dgm:pt>
    <dgm:pt modelId="{A4099548-0453-4FAC-8260-7961BDC72BBA}" type="sibTrans" cxnId="{6A6D58A6-3AAB-4E9B-92B7-013A5498EE73}">
      <dgm:prSet/>
      <dgm:spPr/>
      <dgm:t>
        <a:bodyPr/>
        <a:lstStyle/>
        <a:p>
          <a:endParaRPr lang="es-ES"/>
        </a:p>
      </dgm:t>
    </dgm:pt>
    <dgm:pt modelId="{7D8576BC-0755-4534-86D8-482838BA6C9D}">
      <dgm:prSet phldrT="[Texto]" custT="1"/>
      <dgm:spPr/>
      <dgm:t>
        <a:bodyPr/>
        <a:lstStyle/>
        <a:p>
          <a:r>
            <a:rPr lang="es-ES" altLang="es-MX" sz="1800" dirty="0"/>
            <a:t>La calidad de vida de los personas mayores dependientes  es equivalente a la calidad de cuidados </a:t>
          </a:r>
          <a:endParaRPr lang="es-ES" sz="1800" dirty="0"/>
        </a:p>
      </dgm:t>
    </dgm:pt>
    <dgm:pt modelId="{D680D5CA-CDC2-411C-8BA3-6E989FA40AC0}" type="parTrans" cxnId="{2ACA6C54-79A1-4A34-88E1-6116FCB3BBDF}">
      <dgm:prSet/>
      <dgm:spPr/>
      <dgm:t>
        <a:bodyPr/>
        <a:lstStyle/>
        <a:p>
          <a:endParaRPr lang="es-ES"/>
        </a:p>
      </dgm:t>
    </dgm:pt>
    <dgm:pt modelId="{43AEA515-22C9-4051-B702-E16A22CF7634}" type="sibTrans" cxnId="{2ACA6C54-79A1-4A34-88E1-6116FCB3BBDF}">
      <dgm:prSet/>
      <dgm:spPr/>
      <dgm:t>
        <a:bodyPr/>
        <a:lstStyle/>
        <a:p>
          <a:endParaRPr lang="es-ES"/>
        </a:p>
      </dgm:t>
    </dgm:pt>
    <dgm:pt modelId="{B11B33A8-2727-4210-877C-291AFDBD8CB5}">
      <dgm:prSet phldrT="[Texto]" custT="1"/>
      <dgm:spPr/>
      <dgm:t>
        <a:bodyPr/>
        <a:lstStyle/>
        <a:p>
          <a:r>
            <a:rPr lang="es-ES" sz="2000" dirty="0"/>
            <a:t>POR ELLO ES NECESARIO:</a:t>
          </a:r>
        </a:p>
      </dgm:t>
    </dgm:pt>
    <dgm:pt modelId="{0E34A3DF-4BFE-4B60-BD50-E4599D42E66B}" type="parTrans" cxnId="{F860ADA7-364B-4D0E-8059-5A5805645148}">
      <dgm:prSet/>
      <dgm:spPr/>
      <dgm:t>
        <a:bodyPr/>
        <a:lstStyle/>
        <a:p>
          <a:endParaRPr lang="es-ES"/>
        </a:p>
      </dgm:t>
    </dgm:pt>
    <dgm:pt modelId="{13DD2396-7D22-4F9B-9B38-50859C490144}" type="sibTrans" cxnId="{F860ADA7-364B-4D0E-8059-5A5805645148}">
      <dgm:prSet/>
      <dgm:spPr/>
      <dgm:t>
        <a:bodyPr/>
        <a:lstStyle/>
        <a:p>
          <a:endParaRPr lang="es-ES"/>
        </a:p>
      </dgm:t>
    </dgm:pt>
    <dgm:pt modelId="{91009A85-30B7-4C73-B6F9-A577AD075ED5}">
      <dgm:prSet phldrT="[Texto]" custT="1"/>
      <dgm:spPr/>
      <dgm:t>
        <a:bodyPr/>
        <a:lstStyle/>
        <a:p>
          <a:r>
            <a:rPr lang="es-ES" altLang="es-MX" sz="1600" dirty="0"/>
            <a:t>Elaboración de modelos de atención en residencias con buenos estándares de calidad que satisfagan la demanda de cuidados </a:t>
          </a:r>
          <a:endParaRPr lang="es-ES" sz="1600" dirty="0"/>
        </a:p>
      </dgm:t>
    </dgm:pt>
    <dgm:pt modelId="{150E16DD-7E14-4999-995C-09CDCF330C93}" type="parTrans" cxnId="{AF86D80B-F0E9-45B0-9D8F-084A6133B2F9}">
      <dgm:prSet/>
      <dgm:spPr/>
      <dgm:t>
        <a:bodyPr/>
        <a:lstStyle/>
        <a:p>
          <a:endParaRPr lang="es-ES"/>
        </a:p>
      </dgm:t>
    </dgm:pt>
    <dgm:pt modelId="{E77A4C40-C0EB-4DB0-A9E3-F33DD84A47FF}" type="sibTrans" cxnId="{AF86D80B-F0E9-45B0-9D8F-084A6133B2F9}">
      <dgm:prSet/>
      <dgm:spPr/>
      <dgm:t>
        <a:bodyPr/>
        <a:lstStyle/>
        <a:p>
          <a:endParaRPr lang="es-ES"/>
        </a:p>
      </dgm:t>
    </dgm:pt>
    <dgm:pt modelId="{E83C5F2E-DECE-4836-B228-F6CFDE5DF4E6}">
      <dgm:prSet phldrT="[Texto]"/>
      <dgm:spPr/>
      <dgm:t>
        <a:bodyPr/>
        <a:lstStyle/>
        <a:p>
          <a:r>
            <a:rPr lang="es-ES" dirty="0"/>
            <a:t>Todo ello basado en </a:t>
          </a:r>
          <a:r>
            <a:rPr lang="es-ES" altLang="es-MX" dirty="0"/>
            <a:t>el  reconocimiento de los valores:</a:t>
          </a:r>
          <a:r>
            <a:rPr lang="es-ES_tradnl" altLang="es-MX" dirty="0"/>
            <a:t>  </a:t>
          </a:r>
          <a:r>
            <a:rPr lang="es-ES" altLang="es-MX" dirty="0"/>
            <a:t> libertad </a:t>
          </a:r>
          <a:r>
            <a:rPr lang="es-ES_tradnl" altLang="es-MX" dirty="0"/>
            <a:t> </a:t>
          </a:r>
          <a:r>
            <a:rPr lang="es-ES" altLang="es-MX" dirty="0"/>
            <a:t>de elección</a:t>
          </a:r>
          <a:r>
            <a:rPr lang="es-ES_tradnl" altLang="es-MX" dirty="0"/>
            <a:t>, </a:t>
          </a:r>
          <a:r>
            <a:rPr lang="es-ES" altLang="es-MX" dirty="0"/>
            <a:t>independencia,  individualidad, privacidad</a:t>
          </a:r>
          <a:r>
            <a:rPr lang="es-ES_tradnl" altLang="es-MX" dirty="0"/>
            <a:t>  y</a:t>
          </a:r>
          <a:r>
            <a:rPr lang="es-ES" altLang="es-MX" dirty="0"/>
            <a:t> dignidad </a:t>
          </a:r>
          <a:r>
            <a:rPr lang="es-ES" dirty="0"/>
            <a:t> </a:t>
          </a:r>
        </a:p>
      </dgm:t>
    </dgm:pt>
    <dgm:pt modelId="{90AF24BF-FBA6-49EC-ABB8-9B55D1B64E05}" type="parTrans" cxnId="{336D3BDC-F849-4116-9C77-87F50E4EBAA9}">
      <dgm:prSet/>
      <dgm:spPr/>
      <dgm:t>
        <a:bodyPr/>
        <a:lstStyle/>
        <a:p>
          <a:endParaRPr lang="es-ES"/>
        </a:p>
      </dgm:t>
    </dgm:pt>
    <dgm:pt modelId="{DE75F99D-B0DC-48FE-8F1D-009321D5EEF1}" type="sibTrans" cxnId="{336D3BDC-F849-4116-9C77-87F50E4EBAA9}">
      <dgm:prSet/>
      <dgm:spPr/>
      <dgm:t>
        <a:bodyPr/>
        <a:lstStyle/>
        <a:p>
          <a:endParaRPr lang="es-ES"/>
        </a:p>
      </dgm:t>
    </dgm:pt>
    <dgm:pt modelId="{D91EB24F-0A27-4C48-BE17-B48A7ED865F8}">
      <dgm:prSet custT="1"/>
      <dgm:spPr/>
      <dgm:t>
        <a:bodyPr/>
        <a:lstStyle/>
        <a:p>
          <a:r>
            <a:rPr lang="es-ES" sz="2000" dirty="0"/>
            <a:t>Calidad en los cuidados</a:t>
          </a:r>
        </a:p>
        <a:p>
          <a:r>
            <a:rPr lang="es-ES" sz="2000" dirty="0"/>
            <a:t>Recursos Humanos</a:t>
          </a:r>
        </a:p>
        <a:p>
          <a:r>
            <a:rPr lang="es-ES" sz="2000" dirty="0"/>
            <a:t>Diseño arquitectónico</a:t>
          </a:r>
        </a:p>
      </dgm:t>
    </dgm:pt>
    <dgm:pt modelId="{4764E0FA-5FF0-465B-B5A8-61A934CA5CAD}" type="parTrans" cxnId="{94C95890-2123-4129-9C6E-2BB150DA6D0D}">
      <dgm:prSet/>
      <dgm:spPr/>
      <dgm:t>
        <a:bodyPr/>
        <a:lstStyle/>
        <a:p>
          <a:endParaRPr lang="es-ES"/>
        </a:p>
      </dgm:t>
    </dgm:pt>
    <dgm:pt modelId="{7AB08B0B-2171-423F-A821-7B88600045E0}" type="sibTrans" cxnId="{94C95890-2123-4129-9C6E-2BB150DA6D0D}">
      <dgm:prSet/>
      <dgm:spPr/>
      <dgm:t>
        <a:bodyPr/>
        <a:lstStyle/>
        <a:p>
          <a:endParaRPr lang="es-ES"/>
        </a:p>
      </dgm:t>
    </dgm:pt>
    <dgm:pt modelId="{0E504D6A-5DD3-4998-BEDA-CD7785F16FE5}">
      <dgm:prSet custT="1"/>
      <dgm:spPr/>
      <dgm:t>
        <a:bodyPr/>
        <a:lstStyle/>
        <a:p>
          <a:r>
            <a:rPr lang="es-ES_tradnl" altLang="es-MX" sz="1800" dirty="0">
              <a:solidFill>
                <a:schemeClr val="tx1"/>
              </a:solidFill>
            </a:rPr>
            <a:t>Abordar este tema con el objetivo de</a:t>
          </a:r>
          <a:r>
            <a:rPr lang="es-ES" altLang="es-MX" sz="1800" dirty="0">
              <a:solidFill>
                <a:schemeClr val="tx1"/>
              </a:solidFill>
            </a:rPr>
            <a:t> producir un diagnóstico de situación</a:t>
          </a:r>
          <a:r>
            <a:rPr lang="es-ES_tradnl" altLang="es-MX" sz="1800" dirty="0">
              <a:solidFill>
                <a:schemeClr val="tx1"/>
              </a:solidFill>
            </a:rPr>
            <a:t> </a:t>
          </a:r>
          <a:r>
            <a:rPr lang="es-ES" altLang="es-MX" sz="1800" dirty="0">
              <a:solidFill>
                <a:schemeClr val="tx1"/>
              </a:solidFill>
            </a:rPr>
            <a:t>apto para</a:t>
          </a:r>
          <a:r>
            <a:rPr lang="es-ES_tradnl" altLang="es-MX" sz="1800" dirty="0">
              <a:solidFill>
                <a:schemeClr val="tx1"/>
              </a:solidFill>
            </a:rPr>
            <a:t> </a:t>
          </a:r>
          <a:r>
            <a:rPr lang="es-ES" altLang="es-MX" sz="1800" dirty="0">
              <a:solidFill>
                <a:schemeClr val="tx1"/>
              </a:solidFill>
            </a:rPr>
            <a:t> encarar programas de cambio y </a:t>
          </a:r>
          <a:r>
            <a:rPr lang="es-ES_tradnl" altLang="es-MX" sz="1800" dirty="0">
              <a:solidFill>
                <a:schemeClr val="tx1"/>
              </a:solidFill>
            </a:rPr>
            <a:t> </a:t>
          </a:r>
          <a:r>
            <a:rPr lang="es-ES" altLang="es-MX" sz="1800" dirty="0">
              <a:solidFill>
                <a:schemeClr val="tx1"/>
              </a:solidFill>
            </a:rPr>
            <a:t>transformación</a:t>
          </a:r>
          <a:r>
            <a:rPr lang="es-ES_tradnl" altLang="es-MX" sz="1800" dirty="0">
              <a:solidFill>
                <a:schemeClr val="tx1"/>
              </a:solidFill>
            </a:rPr>
            <a:t> </a:t>
          </a:r>
          <a:endParaRPr lang="es-ES" sz="1800" dirty="0"/>
        </a:p>
      </dgm:t>
    </dgm:pt>
    <dgm:pt modelId="{D0F3B764-ADCC-4F9A-B2A7-6EA34F09CEC5}" type="parTrans" cxnId="{47A5DF3A-8D90-4CCC-913B-90900C5F18A5}">
      <dgm:prSet/>
      <dgm:spPr/>
      <dgm:t>
        <a:bodyPr/>
        <a:lstStyle/>
        <a:p>
          <a:endParaRPr lang="es-ES"/>
        </a:p>
      </dgm:t>
    </dgm:pt>
    <dgm:pt modelId="{350283AA-B4E5-4209-8F5D-E6E10A14078E}" type="sibTrans" cxnId="{47A5DF3A-8D90-4CCC-913B-90900C5F18A5}">
      <dgm:prSet/>
      <dgm:spPr/>
      <dgm:t>
        <a:bodyPr/>
        <a:lstStyle/>
        <a:p>
          <a:endParaRPr lang="es-ES"/>
        </a:p>
      </dgm:t>
    </dgm:pt>
    <dgm:pt modelId="{6F33BE83-801B-4320-91C9-3EAEA00CA31A}">
      <dgm:prSet custT="1"/>
      <dgm:spPr/>
      <dgm:t>
        <a:bodyPr/>
        <a:lstStyle/>
        <a:p>
          <a:r>
            <a:rPr lang="es-ES_tradnl" altLang="es-MX" sz="1800" dirty="0">
              <a:solidFill>
                <a:schemeClr val="tx1"/>
              </a:solidFill>
            </a:rPr>
            <a:t>Promover la  integración de las personas mayores dependientes y la salvaguarda de sus derechos humanos, sociales y civiles</a:t>
          </a:r>
          <a:endParaRPr lang="es-ES" sz="1800" dirty="0"/>
        </a:p>
      </dgm:t>
    </dgm:pt>
    <dgm:pt modelId="{0EC8686B-0BE0-4D69-ACC3-7A5C8A90412F}" type="parTrans" cxnId="{70113360-B754-4FEB-A0BC-ADBDF27E25CC}">
      <dgm:prSet/>
      <dgm:spPr/>
      <dgm:t>
        <a:bodyPr/>
        <a:lstStyle/>
        <a:p>
          <a:endParaRPr lang="es-ES"/>
        </a:p>
      </dgm:t>
    </dgm:pt>
    <dgm:pt modelId="{A450A73D-8ED7-4522-9922-CEB2C6BDCF09}" type="sibTrans" cxnId="{70113360-B754-4FEB-A0BC-ADBDF27E25CC}">
      <dgm:prSet/>
      <dgm:spPr/>
      <dgm:t>
        <a:bodyPr/>
        <a:lstStyle/>
        <a:p>
          <a:endParaRPr lang="es-ES"/>
        </a:p>
      </dgm:t>
    </dgm:pt>
    <dgm:pt modelId="{E017A68F-39D5-471C-A668-EFF11B41BB47}">
      <dgm:prSet/>
      <dgm:spPr/>
      <dgm:t>
        <a:bodyPr/>
        <a:lstStyle/>
        <a:p>
          <a:r>
            <a:rPr lang="es-ES" dirty="0"/>
            <a:t>Mecanismo de control: evaluación de los estándares de calidad a través de los indicadores de calidad </a:t>
          </a:r>
        </a:p>
      </dgm:t>
    </dgm:pt>
    <dgm:pt modelId="{F93D91A7-27D0-4EA3-8561-1BDB0C5EED9C}" type="parTrans" cxnId="{5F39955A-DCB4-4D30-B69B-F84208DFFD58}">
      <dgm:prSet/>
      <dgm:spPr/>
    </dgm:pt>
    <dgm:pt modelId="{B06C6843-91A7-439A-91FB-DE36DE812430}" type="sibTrans" cxnId="{5F39955A-DCB4-4D30-B69B-F84208DFFD58}">
      <dgm:prSet/>
      <dgm:spPr/>
    </dgm:pt>
    <dgm:pt modelId="{AB84CEAA-0A33-442C-BC72-ABF8467C8578}" type="pres">
      <dgm:prSet presAssocID="{82C40C4A-107E-40EA-8B7C-A0877D297413}" presName="theList" presStyleCnt="0">
        <dgm:presLayoutVars>
          <dgm:dir/>
          <dgm:animLvl val="lvl"/>
          <dgm:resizeHandles val="exact"/>
        </dgm:presLayoutVars>
      </dgm:prSet>
      <dgm:spPr/>
    </dgm:pt>
    <dgm:pt modelId="{EFB7E119-D330-44EA-88AD-525CA4914415}" type="pres">
      <dgm:prSet presAssocID="{67F6F1B9-690E-4B25-AAFF-73019A257FA9}" presName="compNode" presStyleCnt="0"/>
      <dgm:spPr/>
    </dgm:pt>
    <dgm:pt modelId="{BDF635C6-F98D-4518-8E43-A68F18BCF95D}" type="pres">
      <dgm:prSet presAssocID="{67F6F1B9-690E-4B25-AAFF-73019A257FA9}" presName="aNode" presStyleLbl="bgShp" presStyleIdx="0" presStyleCnt="3"/>
      <dgm:spPr/>
    </dgm:pt>
    <dgm:pt modelId="{ABF3FE1C-FB85-4480-BAA6-76754EACA2D0}" type="pres">
      <dgm:prSet presAssocID="{67F6F1B9-690E-4B25-AAFF-73019A257FA9}" presName="textNode" presStyleLbl="bgShp" presStyleIdx="0" presStyleCnt="3"/>
      <dgm:spPr/>
    </dgm:pt>
    <dgm:pt modelId="{C033C960-0AD0-440E-A226-B38F324F5FC0}" type="pres">
      <dgm:prSet presAssocID="{67F6F1B9-690E-4B25-AAFF-73019A257FA9}" presName="compChildNode" presStyleCnt="0"/>
      <dgm:spPr/>
    </dgm:pt>
    <dgm:pt modelId="{40BC716B-266C-4442-B324-225298114E1C}" type="pres">
      <dgm:prSet presAssocID="{67F6F1B9-690E-4B25-AAFF-73019A257FA9}" presName="theInnerList" presStyleCnt="0"/>
      <dgm:spPr/>
    </dgm:pt>
    <dgm:pt modelId="{B4C0819E-FE23-443B-9B2D-E5414CCDF5CD}" type="pres">
      <dgm:prSet presAssocID="{23445F13-4E13-4823-B096-000207F4AE82}" presName="childNode" presStyleLbl="node1" presStyleIdx="0" presStyleCnt="9" custLinFactNeighborX="-297" custLinFactNeighborY="-95702">
        <dgm:presLayoutVars>
          <dgm:bulletEnabled val="1"/>
        </dgm:presLayoutVars>
      </dgm:prSet>
      <dgm:spPr/>
    </dgm:pt>
    <dgm:pt modelId="{1D8420CC-BBB1-4377-899A-2F521446D8C7}" type="pres">
      <dgm:prSet presAssocID="{23445F13-4E13-4823-B096-000207F4AE82}" presName="aSpace2" presStyleCnt="0"/>
      <dgm:spPr/>
    </dgm:pt>
    <dgm:pt modelId="{CA6933BC-BA0D-44F9-8EFE-74F331489B9D}" type="pres">
      <dgm:prSet presAssocID="{3D72BC3B-1D10-422C-8644-1CF320803E2A}" presName="childNode" presStyleLbl="node1" presStyleIdx="1" presStyleCnt="9" custScaleY="152384">
        <dgm:presLayoutVars>
          <dgm:bulletEnabled val="1"/>
        </dgm:presLayoutVars>
      </dgm:prSet>
      <dgm:spPr/>
    </dgm:pt>
    <dgm:pt modelId="{FE84CB0F-F0F0-41A6-ADEA-2E85D879516A}" type="pres">
      <dgm:prSet presAssocID="{3D72BC3B-1D10-422C-8644-1CF320803E2A}" presName="aSpace2" presStyleCnt="0"/>
      <dgm:spPr/>
    </dgm:pt>
    <dgm:pt modelId="{0AD8450C-E70F-43F8-B94F-C54D5AFAFA88}" type="pres">
      <dgm:prSet presAssocID="{D91EB24F-0A27-4C48-BE17-B48A7ED865F8}" presName="childNode" presStyleLbl="node1" presStyleIdx="2" presStyleCnt="9" custScaleY="139968">
        <dgm:presLayoutVars>
          <dgm:bulletEnabled val="1"/>
        </dgm:presLayoutVars>
      </dgm:prSet>
      <dgm:spPr/>
    </dgm:pt>
    <dgm:pt modelId="{6FB527DA-B001-4D8B-BEE0-CEFA9742DA8F}" type="pres">
      <dgm:prSet presAssocID="{67F6F1B9-690E-4B25-AAFF-73019A257FA9}" presName="aSpace" presStyleCnt="0"/>
      <dgm:spPr/>
    </dgm:pt>
    <dgm:pt modelId="{2979B9D3-FC80-41AE-8C94-C610516D3FCF}" type="pres">
      <dgm:prSet presAssocID="{54936C07-014F-4677-9052-34C12D71F065}" presName="compNode" presStyleCnt="0"/>
      <dgm:spPr/>
    </dgm:pt>
    <dgm:pt modelId="{7713C957-4892-4D26-937B-E426D2C7705C}" type="pres">
      <dgm:prSet presAssocID="{54936C07-014F-4677-9052-34C12D71F065}" presName="aNode" presStyleLbl="bgShp" presStyleIdx="1" presStyleCnt="3" custLinFactNeighborX="-1149"/>
      <dgm:spPr/>
    </dgm:pt>
    <dgm:pt modelId="{F6ACF573-D2B1-45AC-945C-D8D5C8852D5E}" type="pres">
      <dgm:prSet presAssocID="{54936C07-014F-4677-9052-34C12D71F065}" presName="textNode" presStyleLbl="bgShp" presStyleIdx="1" presStyleCnt="3"/>
      <dgm:spPr/>
    </dgm:pt>
    <dgm:pt modelId="{41FF5CFB-546F-431E-97F0-33D309BC8F40}" type="pres">
      <dgm:prSet presAssocID="{54936C07-014F-4677-9052-34C12D71F065}" presName="compChildNode" presStyleCnt="0"/>
      <dgm:spPr/>
    </dgm:pt>
    <dgm:pt modelId="{F430AED3-BD01-43BE-A5E3-53F4A7F1C7ED}" type="pres">
      <dgm:prSet presAssocID="{54936C07-014F-4677-9052-34C12D71F065}" presName="theInnerList" presStyleCnt="0"/>
      <dgm:spPr/>
    </dgm:pt>
    <dgm:pt modelId="{39268F03-72AD-4ED8-A57B-230473177008}" type="pres">
      <dgm:prSet presAssocID="{7D8576BC-0755-4534-86D8-482838BA6C9D}" presName="childNode" presStyleLbl="node1" presStyleIdx="3" presStyleCnt="9" custScaleX="113746" custScaleY="166083" custLinFactY="-40367" custLinFactNeighborX="-1437" custLinFactNeighborY="-100000">
        <dgm:presLayoutVars>
          <dgm:bulletEnabled val="1"/>
        </dgm:presLayoutVars>
      </dgm:prSet>
      <dgm:spPr/>
    </dgm:pt>
    <dgm:pt modelId="{10570DC6-BCFE-4461-A94A-75993010DBBA}" type="pres">
      <dgm:prSet presAssocID="{7D8576BC-0755-4534-86D8-482838BA6C9D}" presName="aSpace2" presStyleCnt="0"/>
      <dgm:spPr/>
    </dgm:pt>
    <dgm:pt modelId="{9CABA3A3-BA32-494B-BE29-8AD05E513073}" type="pres">
      <dgm:prSet presAssocID="{0E504D6A-5DD3-4998-BEDA-CD7785F16FE5}" presName="childNode" presStyleLbl="node1" presStyleIdx="4" presStyleCnt="9" custScaleX="114439" custScaleY="230202" custLinFactY="-15583" custLinFactNeighborX="-3518" custLinFactNeighborY="-100000">
        <dgm:presLayoutVars>
          <dgm:bulletEnabled val="1"/>
        </dgm:presLayoutVars>
      </dgm:prSet>
      <dgm:spPr/>
    </dgm:pt>
    <dgm:pt modelId="{945A6C76-2C48-4245-A45A-66C2C54687A1}" type="pres">
      <dgm:prSet presAssocID="{0E504D6A-5DD3-4998-BEDA-CD7785F16FE5}" presName="aSpace2" presStyleCnt="0"/>
      <dgm:spPr/>
    </dgm:pt>
    <dgm:pt modelId="{EEDC2A56-90FC-4D2F-B6EC-E0251C4587FD}" type="pres">
      <dgm:prSet presAssocID="{6F33BE83-801B-4320-91C9-3EAEA00CA31A}" presName="childNode" presStyleLbl="node1" presStyleIdx="5" presStyleCnt="9" custScaleX="108395" custScaleY="225580" custLinFactNeighborX="-1437" custLinFactNeighborY="30796">
        <dgm:presLayoutVars>
          <dgm:bulletEnabled val="1"/>
        </dgm:presLayoutVars>
      </dgm:prSet>
      <dgm:spPr/>
    </dgm:pt>
    <dgm:pt modelId="{5BDDE455-EC7F-472D-BD3A-DD74B3CAB4E6}" type="pres">
      <dgm:prSet presAssocID="{54936C07-014F-4677-9052-34C12D71F065}" presName="aSpace" presStyleCnt="0"/>
      <dgm:spPr/>
    </dgm:pt>
    <dgm:pt modelId="{FDFCE22A-C5D0-488E-906F-5D61A5E0EAF7}" type="pres">
      <dgm:prSet presAssocID="{B11B33A8-2727-4210-877C-291AFDBD8CB5}" presName="compNode" presStyleCnt="0"/>
      <dgm:spPr/>
    </dgm:pt>
    <dgm:pt modelId="{B4EE5771-4DEA-4D7B-AC7E-E01E9A4A5877}" type="pres">
      <dgm:prSet presAssocID="{B11B33A8-2727-4210-877C-291AFDBD8CB5}" presName="aNode" presStyleLbl="bgShp" presStyleIdx="2" presStyleCnt="3" custLinFactNeighborX="-952"/>
      <dgm:spPr/>
    </dgm:pt>
    <dgm:pt modelId="{B8A28459-4045-46C2-958A-D05D61952113}" type="pres">
      <dgm:prSet presAssocID="{B11B33A8-2727-4210-877C-291AFDBD8CB5}" presName="textNode" presStyleLbl="bgShp" presStyleIdx="2" presStyleCnt="3"/>
      <dgm:spPr/>
    </dgm:pt>
    <dgm:pt modelId="{3B033D1A-554E-4FAE-AEDC-8B0C1185B63E}" type="pres">
      <dgm:prSet presAssocID="{B11B33A8-2727-4210-877C-291AFDBD8CB5}" presName="compChildNode" presStyleCnt="0"/>
      <dgm:spPr/>
    </dgm:pt>
    <dgm:pt modelId="{0DB8D49E-B019-4EC1-9FD5-149C3BC7BD47}" type="pres">
      <dgm:prSet presAssocID="{B11B33A8-2727-4210-877C-291AFDBD8CB5}" presName="theInnerList" presStyleCnt="0"/>
      <dgm:spPr/>
    </dgm:pt>
    <dgm:pt modelId="{57174D9B-25EE-43D8-B24F-DA066CF46BD4}" type="pres">
      <dgm:prSet presAssocID="{91009A85-30B7-4C73-B6F9-A577AD075ED5}" presName="childNode" presStyleLbl="node1" presStyleIdx="6" presStyleCnt="9" custLinFactY="-19704" custLinFactNeighborX="-2675" custLinFactNeighborY="-100000">
        <dgm:presLayoutVars>
          <dgm:bulletEnabled val="1"/>
        </dgm:presLayoutVars>
      </dgm:prSet>
      <dgm:spPr/>
    </dgm:pt>
    <dgm:pt modelId="{CC28AE92-5F6C-4849-A04E-8DB8DC4F4409}" type="pres">
      <dgm:prSet presAssocID="{91009A85-30B7-4C73-B6F9-A577AD075ED5}" presName="aSpace2" presStyleCnt="0"/>
      <dgm:spPr/>
    </dgm:pt>
    <dgm:pt modelId="{B1CD0937-F54F-420A-9BFE-727E70635CCD}" type="pres">
      <dgm:prSet presAssocID="{E83C5F2E-DECE-4836-B228-F6CFDE5DF4E6}" presName="childNode" presStyleLbl="node1" presStyleIdx="7" presStyleCnt="9" custLinFactY="-5399" custLinFactNeighborX="-2081" custLinFactNeighborY="-100000">
        <dgm:presLayoutVars>
          <dgm:bulletEnabled val="1"/>
        </dgm:presLayoutVars>
      </dgm:prSet>
      <dgm:spPr/>
    </dgm:pt>
    <dgm:pt modelId="{86588259-FF6F-47BD-9EEF-C249BB5BF5D6}" type="pres">
      <dgm:prSet presAssocID="{E83C5F2E-DECE-4836-B228-F6CFDE5DF4E6}" presName="aSpace2" presStyleCnt="0"/>
      <dgm:spPr/>
    </dgm:pt>
    <dgm:pt modelId="{A87B6E44-C9FC-4725-B924-5D390CEBF79E}" type="pres">
      <dgm:prSet presAssocID="{E017A68F-39D5-471C-A668-EFF11B41BB47}" presName="childNode" presStyleLbl="node1" presStyleIdx="8" presStyleCnt="9">
        <dgm:presLayoutVars>
          <dgm:bulletEnabled val="1"/>
        </dgm:presLayoutVars>
      </dgm:prSet>
      <dgm:spPr/>
    </dgm:pt>
  </dgm:ptLst>
  <dgm:cxnLst>
    <dgm:cxn modelId="{C3F00B0A-5E3C-4995-876A-56C783A5321C}" type="presOf" srcId="{D91EB24F-0A27-4C48-BE17-B48A7ED865F8}" destId="{0AD8450C-E70F-43F8-B94F-C54D5AFAFA88}" srcOrd="0" destOrd="0" presId="urn:microsoft.com/office/officeart/2005/8/layout/lProcess2"/>
    <dgm:cxn modelId="{AF86D80B-F0E9-45B0-9D8F-084A6133B2F9}" srcId="{B11B33A8-2727-4210-877C-291AFDBD8CB5}" destId="{91009A85-30B7-4C73-B6F9-A577AD075ED5}" srcOrd="0" destOrd="0" parTransId="{150E16DD-7E14-4999-995C-09CDCF330C93}" sibTransId="{E77A4C40-C0EB-4DB0-A9E3-F33DD84A47FF}"/>
    <dgm:cxn modelId="{7EA2BC14-67F4-45B3-89D4-3D792053FF83}" type="presOf" srcId="{3D72BC3B-1D10-422C-8644-1CF320803E2A}" destId="{CA6933BC-BA0D-44F9-8EFE-74F331489B9D}" srcOrd="0" destOrd="0" presId="urn:microsoft.com/office/officeart/2005/8/layout/lProcess2"/>
    <dgm:cxn modelId="{40F14F16-3796-489D-A57C-67FE5B6DB1B2}" type="presOf" srcId="{B11B33A8-2727-4210-877C-291AFDBD8CB5}" destId="{B8A28459-4045-46C2-958A-D05D61952113}" srcOrd="1" destOrd="0" presId="urn:microsoft.com/office/officeart/2005/8/layout/lProcess2"/>
    <dgm:cxn modelId="{6CBD9B1A-A1C4-4434-B2B2-D8A25741B7CF}" srcId="{67F6F1B9-690E-4B25-AAFF-73019A257FA9}" destId="{3D72BC3B-1D10-422C-8644-1CF320803E2A}" srcOrd="1" destOrd="0" parTransId="{0DEE0B36-1F60-4AB4-ADAF-0D9272538AA9}" sibTransId="{BAA2B7F1-1C10-4421-BE26-52FBD5A74E15}"/>
    <dgm:cxn modelId="{DEC6451E-CFB4-4417-9227-55EE3E47F207}" type="presOf" srcId="{54936C07-014F-4677-9052-34C12D71F065}" destId="{F6ACF573-D2B1-45AC-945C-D8D5C8852D5E}" srcOrd="1" destOrd="0" presId="urn:microsoft.com/office/officeart/2005/8/layout/lProcess2"/>
    <dgm:cxn modelId="{47A5DF3A-8D90-4CCC-913B-90900C5F18A5}" srcId="{54936C07-014F-4677-9052-34C12D71F065}" destId="{0E504D6A-5DD3-4998-BEDA-CD7785F16FE5}" srcOrd="1" destOrd="0" parTransId="{D0F3B764-ADCC-4F9A-B2A7-6EA34F09CEC5}" sibTransId="{350283AA-B4E5-4209-8F5D-E6E10A14078E}"/>
    <dgm:cxn modelId="{2430D63B-27AD-474C-B13B-142ADC3A156C}" type="presOf" srcId="{67F6F1B9-690E-4B25-AAFF-73019A257FA9}" destId="{BDF635C6-F98D-4518-8E43-A68F18BCF95D}" srcOrd="0" destOrd="0" presId="urn:microsoft.com/office/officeart/2005/8/layout/lProcess2"/>
    <dgm:cxn modelId="{D95A7E3D-2D43-4DF9-9713-618331FC01EF}" type="presOf" srcId="{E83C5F2E-DECE-4836-B228-F6CFDE5DF4E6}" destId="{B1CD0937-F54F-420A-9BFE-727E70635CCD}" srcOrd="0" destOrd="0" presId="urn:microsoft.com/office/officeart/2005/8/layout/lProcess2"/>
    <dgm:cxn modelId="{70113360-B754-4FEB-A0BC-ADBDF27E25CC}" srcId="{54936C07-014F-4677-9052-34C12D71F065}" destId="{6F33BE83-801B-4320-91C9-3EAEA00CA31A}" srcOrd="2" destOrd="0" parTransId="{0EC8686B-0BE0-4D69-ACC3-7A5C8A90412F}" sibTransId="{A450A73D-8ED7-4522-9922-CEB2C6BDCF09}"/>
    <dgm:cxn modelId="{E96C7B49-4F4E-4760-A84D-0181C500778B}" type="presOf" srcId="{B11B33A8-2727-4210-877C-291AFDBD8CB5}" destId="{B4EE5771-4DEA-4D7B-AC7E-E01E9A4A5877}" srcOrd="0" destOrd="0" presId="urn:microsoft.com/office/officeart/2005/8/layout/lProcess2"/>
    <dgm:cxn modelId="{2272CF72-7677-4617-8A83-823CC1EBF53D}" type="presOf" srcId="{91009A85-30B7-4C73-B6F9-A577AD075ED5}" destId="{57174D9B-25EE-43D8-B24F-DA066CF46BD4}" srcOrd="0" destOrd="0" presId="urn:microsoft.com/office/officeart/2005/8/layout/lProcess2"/>
    <dgm:cxn modelId="{2ACA6C54-79A1-4A34-88E1-6116FCB3BBDF}" srcId="{54936C07-014F-4677-9052-34C12D71F065}" destId="{7D8576BC-0755-4534-86D8-482838BA6C9D}" srcOrd="0" destOrd="0" parTransId="{D680D5CA-CDC2-411C-8BA3-6E989FA40AC0}" sibTransId="{43AEA515-22C9-4051-B702-E16A22CF7634}"/>
    <dgm:cxn modelId="{6FF6545A-8C9C-4376-8FE2-E8C5316BE876}" type="presOf" srcId="{6F33BE83-801B-4320-91C9-3EAEA00CA31A}" destId="{EEDC2A56-90FC-4D2F-B6EC-E0251C4587FD}" srcOrd="0" destOrd="0" presId="urn:microsoft.com/office/officeart/2005/8/layout/lProcess2"/>
    <dgm:cxn modelId="{5F39955A-DCB4-4D30-B69B-F84208DFFD58}" srcId="{B11B33A8-2727-4210-877C-291AFDBD8CB5}" destId="{E017A68F-39D5-471C-A668-EFF11B41BB47}" srcOrd="2" destOrd="0" parTransId="{F93D91A7-27D0-4EA3-8561-1BDB0C5EED9C}" sibTransId="{B06C6843-91A7-439A-91FB-DE36DE812430}"/>
    <dgm:cxn modelId="{C1587B81-3A5D-4F81-ADE7-BA3EF10594FC}" srcId="{82C40C4A-107E-40EA-8B7C-A0877D297413}" destId="{67F6F1B9-690E-4B25-AAFF-73019A257FA9}" srcOrd="0" destOrd="0" parTransId="{D6561B71-B5F6-451F-9356-537B76C034D4}" sibTransId="{7B900BF1-D58A-48D5-BB29-D475BC2D1B2E}"/>
    <dgm:cxn modelId="{94C95890-2123-4129-9C6E-2BB150DA6D0D}" srcId="{67F6F1B9-690E-4B25-AAFF-73019A257FA9}" destId="{D91EB24F-0A27-4C48-BE17-B48A7ED865F8}" srcOrd="2" destOrd="0" parTransId="{4764E0FA-5FF0-465B-B5A8-61A934CA5CAD}" sibTransId="{7AB08B0B-2171-423F-A821-7B88600045E0}"/>
    <dgm:cxn modelId="{3DC91C93-1D19-43AA-A98C-773E2A3CE391}" type="presOf" srcId="{0E504D6A-5DD3-4998-BEDA-CD7785F16FE5}" destId="{9CABA3A3-BA32-494B-BE29-8AD05E513073}" srcOrd="0" destOrd="0" presId="urn:microsoft.com/office/officeart/2005/8/layout/lProcess2"/>
    <dgm:cxn modelId="{EE832093-2E96-4BE3-AB88-B10199E52323}" type="presOf" srcId="{23445F13-4E13-4823-B096-000207F4AE82}" destId="{B4C0819E-FE23-443B-9B2D-E5414CCDF5CD}" srcOrd="0" destOrd="0" presId="urn:microsoft.com/office/officeart/2005/8/layout/lProcess2"/>
    <dgm:cxn modelId="{34F9F2A0-D9A2-4017-A0EF-2B75046516FF}" type="presOf" srcId="{54936C07-014F-4677-9052-34C12D71F065}" destId="{7713C957-4892-4D26-937B-E426D2C7705C}" srcOrd="0" destOrd="0" presId="urn:microsoft.com/office/officeart/2005/8/layout/lProcess2"/>
    <dgm:cxn modelId="{52EDD9A5-CBED-4770-BA95-D3C249437BDE}" srcId="{67F6F1B9-690E-4B25-AAFF-73019A257FA9}" destId="{23445F13-4E13-4823-B096-000207F4AE82}" srcOrd="0" destOrd="0" parTransId="{12437A0F-46AC-4B00-A019-EC82B32746F5}" sibTransId="{4BD234C6-2A59-4BAE-9EFC-6F3C2C7D72FB}"/>
    <dgm:cxn modelId="{6A6D58A6-3AAB-4E9B-92B7-013A5498EE73}" srcId="{82C40C4A-107E-40EA-8B7C-A0877D297413}" destId="{54936C07-014F-4677-9052-34C12D71F065}" srcOrd="1" destOrd="0" parTransId="{0B9338AD-342A-48DC-A486-BA84BE9D6BAF}" sibTransId="{A4099548-0453-4FAC-8260-7961BDC72BBA}"/>
    <dgm:cxn modelId="{F860ADA7-364B-4D0E-8059-5A5805645148}" srcId="{82C40C4A-107E-40EA-8B7C-A0877D297413}" destId="{B11B33A8-2727-4210-877C-291AFDBD8CB5}" srcOrd="2" destOrd="0" parTransId="{0E34A3DF-4BFE-4B60-BD50-E4599D42E66B}" sibTransId="{13DD2396-7D22-4F9B-9B38-50859C490144}"/>
    <dgm:cxn modelId="{3149E9A7-AD73-4003-9D62-D2D405FDA2F8}" type="presOf" srcId="{E017A68F-39D5-471C-A668-EFF11B41BB47}" destId="{A87B6E44-C9FC-4725-B924-5D390CEBF79E}" srcOrd="0" destOrd="0" presId="urn:microsoft.com/office/officeart/2005/8/layout/lProcess2"/>
    <dgm:cxn modelId="{136F27BC-FBB4-46DB-B868-A62725701974}" type="presOf" srcId="{7D8576BC-0755-4534-86D8-482838BA6C9D}" destId="{39268F03-72AD-4ED8-A57B-230473177008}" srcOrd="0" destOrd="0" presId="urn:microsoft.com/office/officeart/2005/8/layout/lProcess2"/>
    <dgm:cxn modelId="{421298BE-75E1-409F-AF65-70AEE28A8DDE}" type="presOf" srcId="{67F6F1B9-690E-4B25-AAFF-73019A257FA9}" destId="{ABF3FE1C-FB85-4480-BAA6-76754EACA2D0}" srcOrd="1" destOrd="0" presId="urn:microsoft.com/office/officeart/2005/8/layout/lProcess2"/>
    <dgm:cxn modelId="{69A8FFD4-BA36-451B-8693-F4C9E60D52C7}" type="presOf" srcId="{82C40C4A-107E-40EA-8B7C-A0877D297413}" destId="{AB84CEAA-0A33-442C-BC72-ABF8467C8578}" srcOrd="0" destOrd="0" presId="urn:microsoft.com/office/officeart/2005/8/layout/lProcess2"/>
    <dgm:cxn modelId="{336D3BDC-F849-4116-9C77-87F50E4EBAA9}" srcId="{B11B33A8-2727-4210-877C-291AFDBD8CB5}" destId="{E83C5F2E-DECE-4836-B228-F6CFDE5DF4E6}" srcOrd="1" destOrd="0" parTransId="{90AF24BF-FBA6-49EC-ABB8-9B55D1B64E05}" sibTransId="{DE75F99D-B0DC-48FE-8F1D-009321D5EEF1}"/>
    <dgm:cxn modelId="{9722C357-B7B7-40A8-A996-AE5A1AD5C526}" type="presParOf" srcId="{AB84CEAA-0A33-442C-BC72-ABF8467C8578}" destId="{EFB7E119-D330-44EA-88AD-525CA4914415}" srcOrd="0" destOrd="0" presId="urn:microsoft.com/office/officeart/2005/8/layout/lProcess2"/>
    <dgm:cxn modelId="{9FC64C9B-64D1-4630-8487-AE2E86D869EC}" type="presParOf" srcId="{EFB7E119-D330-44EA-88AD-525CA4914415}" destId="{BDF635C6-F98D-4518-8E43-A68F18BCF95D}" srcOrd="0" destOrd="0" presId="urn:microsoft.com/office/officeart/2005/8/layout/lProcess2"/>
    <dgm:cxn modelId="{07D716B0-04F7-403B-BF25-3817DCEDF8A8}" type="presParOf" srcId="{EFB7E119-D330-44EA-88AD-525CA4914415}" destId="{ABF3FE1C-FB85-4480-BAA6-76754EACA2D0}" srcOrd="1" destOrd="0" presId="urn:microsoft.com/office/officeart/2005/8/layout/lProcess2"/>
    <dgm:cxn modelId="{DC6FD173-E71B-480F-A1E1-FED88B592216}" type="presParOf" srcId="{EFB7E119-D330-44EA-88AD-525CA4914415}" destId="{C033C960-0AD0-440E-A226-B38F324F5FC0}" srcOrd="2" destOrd="0" presId="urn:microsoft.com/office/officeart/2005/8/layout/lProcess2"/>
    <dgm:cxn modelId="{BDE43F6E-CB82-4A0E-97E0-4A29E51E0926}" type="presParOf" srcId="{C033C960-0AD0-440E-A226-B38F324F5FC0}" destId="{40BC716B-266C-4442-B324-225298114E1C}" srcOrd="0" destOrd="0" presId="urn:microsoft.com/office/officeart/2005/8/layout/lProcess2"/>
    <dgm:cxn modelId="{36506493-2030-4A21-8567-E41DBBD6A213}" type="presParOf" srcId="{40BC716B-266C-4442-B324-225298114E1C}" destId="{B4C0819E-FE23-443B-9B2D-E5414CCDF5CD}" srcOrd="0" destOrd="0" presId="urn:microsoft.com/office/officeart/2005/8/layout/lProcess2"/>
    <dgm:cxn modelId="{72596EE0-8AA8-40F6-8AFB-7652936C0909}" type="presParOf" srcId="{40BC716B-266C-4442-B324-225298114E1C}" destId="{1D8420CC-BBB1-4377-899A-2F521446D8C7}" srcOrd="1" destOrd="0" presId="urn:microsoft.com/office/officeart/2005/8/layout/lProcess2"/>
    <dgm:cxn modelId="{A179B0E5-1B0E-46DF-A0DA-F76EA23C98A1}" type="presParOf" srcId="{40BC716B-266C-4442-B324-225298114E1C}" destId="{CA6933BC-BA0D-44F9-8EFE-74F331489B9D}" srcOrd="2" destOrd="0" presId="urn:microsoft.com/office/officeart/2005/8/layout/lProcess2"/>
    <dgm:cxn modelId="{957B5D63-B2E0-4FA6-B185-641EE6080D59}" type="presParOf" srcId="{40BC716B-266C-4442-B324-225298114E1C}" destId="{FE84CB0F-F0F0-41A6-ADEA-2E85D879516A}" srcOrd="3" destOrd="0" presId="urn:microsoft.com/office/officeart/2005/8/layout/lProcess2"/>
    <dgm:cxn modelId="{F7226DD1-E340-4AE3-99F4-2669049BB5EC}" type="presParOf" srcId="{40BC716B-266C-4442-B324-225298114E1C}" destId="{0AD8450C-E70F-43F8-B94F-C54D5AFAFA88}" srcOrd="4" destOrd="0" presId="urn:microsoft.com/office/officeart/2005/8/layout/lProcess2"/>
    <dgm:cxn modelId="{64DAEB6B-EECD-428F-ACDE-08533CB7109B}" type="presParOf" srcId="{AB84CEAA-0A33-442C-BC72-ABF8467C8578}" destId="{6FB527DA-B001-4D8B-BEE0-CEFA9742DA8F}" srcOrd="1" destOrd="0" presId="urn:microsoft.com/office/officeart/2005/8/layout/lProcess2"/>
    <dgm:cxn modelId="{031AD131-27F8-4E82-9776-BD344D427AE4}" type="presParOf" srcId="{AB84CEAA-0A33-442C-BC72-ABF8467C8578}" destId="{2979B9D3-FC80-41AE-8C94-C610516D3FCF}" srcOrd="2" destOrd="0" presId="urn:microsoft.com/office/officeart/2005/8/layout/lProcess2"/>
    <dgm:cxn modelId="{37ADEECC-48F8-49FD-AA95-398C1B716FE2}" type="presParOf" srcId="{2979B9D3-FC80-41AE-8C94-C610516D3FCF}" destId="{7713C957-4892-4D26-937B-E426D2C7705C}" srcOrd="0" destOrd="0" presId="urn:microsoft.com/office/officeart/2005/8/layout/lProcess2"/>
    <dgm:cxn modelId="{300392EB-8AEA-49E3-A5F7-45E4390729D6}" type="presParOf" srcId="{2979B9D3-FC80-41AE-8C94-C610516D3FCF}" destId="{F6ACF573-D2B1-45AC-945C-D8D5C8852D5E}" srcOrd="1" destOrd="0" presId="urn:microsoft.com/office/officeart/2005/8/layout/lProcess2"/>
    <dgm:cxn modelId="{95370CB5-E606-46B8-B264-3F08E440B8AB}" type="presParOf" srcId="{2979B9D3-FC80-41AE-8C94-C610516D3FCF}" destId="{41FF5CFB-546F-431E-97F0-33D309BC8F40}" srcOrd="2" destOrd="0" presId="urn:microsoft.com/office/officeart/2005/8/layout/lProcess2"/>
    <dgm:cxn modelId="{F0907B94-55C7-4851-9C9A-55E2D369DD07}" type="presParOf" srcId="{41FF5CFB-546F-431E-97F0-33D309BC8F40}" destId="{F430AED3-BD01-43BE-A5E3-53F4A7F1C7ED}" srcOrd="0" destOrd="0" presId="urn:microsoft.com/office/officeart/2005/8/layout/lProcess2"/>
    <dgm:cxn modelId="{FF656DAD-B9BE-4503-926B-43D406302627}" type="presParOf" srcId="{F430AED3-BD01-43BE-A5E3-53F4A7F1C7ED}" destId="{39268F03-72AD-4ED8-A57B-230473177008}" srcOrd="0" destOrd="0" presId="urn:microsoft.com/office/officeart/2005/8/layout/lProcess2"/>
    <dgm:cxn modelId="{A17F43C0-07F1-477A-8512-3C1B12E47E54}" type="presParOf" srcId="{F430AED3-BD01-43BE-A5E3-53F4A7F1C7ED}" destId="{10570DC6-BCFE-4461-A94A-75993010DBBA}" srcOrd="1" destOrd="0" presId="urn:microsoft.com/office/officeart/2005/8/layout/lProcess2"/>
    <dgm:cxn modelId="{5663E4E1-8CB1-49CD-B747-101AACC19C79}" type="presParOf" srcId="{F430AED3-BD01-43BE-A5E3-53F4A7F1C7ED}" destId="{9CABA3A3-BA32-494B-BE29-8AD05E513073}" srcOrd="2" destOrd="0" presId="urn:microsoft.com/office/officeart/2005/8/layout/lProcess2"/>
    <dgm:cxn modelId="{C0526626-8758-4735-B6F4-68C54C4B3E31}" type="presParOf" srcId="{F430AED3-BD01-43BE-A5E3-53F4A7F1C7ED}" destId="{945A6C76-2C48-4245-A45A-66C2C54687A1}" srcOrd="3" destOrd="0" presId="urn:microsoft.com/office/officeart/2005/8/layout/lProcess2"/>
    <dgm:cxn modelId="{2F1FC700-2DED-4E20-AE0F-D7531CB1FEC8}" type="presParOf" srcId="{F430AED3-BD01-43BE-A5E3-53F4A7F1C7ED}" destId="{EEDC2A56-90FC-4D2F-B6EC-E0251C4587FD}" srcOrd="4" destOrd="0" presId="urn:microsoft.com/office/officeart/2005/8/layout/lProcess2"/>
    <dgm:cxn modelId="{400E54AF-FCF1-48DF-88E8-CEE1C603CD67}" type="presParOf" srcId="{AB84CEAA-0A33-442C-BC72-ABF8467C8578}" destId="{5BDDE455-EC7F-472D-BD3A-DD74B3CAB4E6}" srcOrd="3" destOrd="0" presId="urn:microsoft.com/office/officeart/2005/8/layout/lProcess2"/>
    <dgm:cxn modelId="{6112FD07-1215-484B-A8CE-1F10A0C69B56}" type="presParOf" srcId="{AB84CEAA-0A33-442C-BC72-ABF8467C8578}" destId="{FDFCE22A-C5D0-488E-906F-5D61A5E0EAF7}" srcOrd="4" destOrd="0" presId="urn:microsoft.com/office/officeart/2005/8/layout/lProcess2"/>
    <dgm:cxn modelId="{48A66CF5-FFDD-4E00-9F29-013AC53A1F9A}" type="presParOf" srcId="{FDFCE22A-C5D0-488E-906F-5D61A5E0EAF7}" destId="{B4EE5771-4DEA-4D7B-AC7E-E01E9A4A5877}" srcOrd="0" destOrd="0" presId="urn:microsoft.com/office/officeart/2005/8/layout/lProcess2"/>
    <dgm:cxn modelId="{46C77140-119A-4536-8523-3681FB6204F9}" type="presParOf" srcId="{FDFCE22A-C5D0-488E-906F-5D61A5E0EAF7}" destId="{B8A28459-4045-46C2-958A-D05D61952113}" srcOrd="1" destOrd="0" presId="urn:microsoft.com/office/officeart/2005/8/layout/lProcess2"/>
    <dgm:cxn modelId="{D57177C0-FA45-4C7A-8D58-EAF8CC2C66EC}" type="presParOf" srcId="{FDFCE22A-C5D0-488E-906F-5D61A5E0EAF7}" destId="{3B033D1A-554E-4FAE-AEDC-8B0C1185B63E}" srcOrd="2" destOrd="0" presId="urn:microsoft.com/office/officeart/2005/8/layout/lProcess2"/>
    <dgm:cxn modelId="{AABB1ACE-CA4D-4995-B61B-8A7A89438CB4}" type="presParOf" srcId="{3B033D1A-554E-4FAE-AEDC-8B0C1185B63E}" destId="{0DB8D49E-B019-4EC1-9FD5-149C3BC7BD47}" srcOrd="0" destOrd="0" presId="urn:microsoft.com/office/officeart/2005/8/layout/lProcess2"/>
    <dgm:cxn modelId="{55DC8E52-329B-49C7-8B78-FB5009A917D9}" type="presParOf" srcId="{0DB8D49E-B019-4EC1-9FD5-149C3BC7BD47}" destId="{57174D9B-25EE-43D8-B24F-DA066CF46BD4}" srcOrd="0" destOrd="0" presId="urn:microsoft.com/office/officeart/2005/8/layout/lProcess2"/>
    <dgm:cxn modelId="{2F1C8EC8-CD7D-498D-89B3-7F112827DBD8}" type="presParOf" srcId="{0DB8D49E-B019-4EC1-9FD5-149C3BC7BD47}" destId="{CC28AE92-5F6C-4849-A04E-8DB8DC4F4409}" srcOrd="1" destOrd="0" presId="urn:microsoft.com/office/officeart/2005/8/layout/lProcess2"/>
    <dgm:cxn modelId="{33C60722-4F5C-42A6-8C76-7DCCE79A9C2C}" type="presParOf" srcId="{0DB8D49E-B019-4EC1-9FD5-149C3BC7BD47}" destId="{B1CD0937-F54F-420A-9BFE-727E70635CCD}" srcOrd="2" destOrd="0" presId="urn:microsoft.com/office/officeart/2005/8/layout/lProcess2"/>
    <dgm:cxn modelId="{FAA3B931-2FC7-4794-9390-BEE932D4F9BB}" type="presParOf" srcId="{0DB8D49E-B019-4EC1-9FD5-149C3BC7BD47}" destId="{86588259-FF6F-47BD-9EEF-C249BB5BF5D6}" srcOrd="3" destOrd="0" presId="urn:microsoft.com/office/officeart/2005/8/layout/lProcess2"/>
    <dgm:cxn modelId="{2DD82699-84BA-471D-A23F-4E2A5FAD6AE1}" type="presParOf" srcId="{0DB8D49E-B019-4EC1-9FD5-149C3BC7BD47}" destId="{A87B6E44-C9FC-4725-B924-5D390CEBF79E}"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3D9EE1-BBF9-42C0-9595-BDB465780D6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S"/>
        </a:p>
      </dgm:t>
    </dgm:pt>
    <dgm:pt modelId="{40964A10-84DE-442D-957D-5935029CAFE1}">
      <dgm:prSet phldrT="[Texto]"/>
      <dgm:spPr/>
      <dgm:t>
        <a:bodyPr/>
        <a:lstStyle/>
        <a:p>
          <a:r>
            <a:rPr lang="es-ES" dirty="0"/>
            <a:t>RECOMENDACIONES DE POLÍTICA PÚBLICA</a:t>
          </a:r>
        </a:p>
      </dgm:t>
    </dgm:pt>
    <dgm:pt modelId="{02337F66-AE46-42FE-87D7-9D390528627A}" type="parTrans" cxnId="{B6D76A01-1BD3-46DE-8FD8-5D9EFFE9D85B}">
      <dgm:prSet/>
      <dgm:spPr/>
      <dgm:t>
        <a:bodyPr/>
        <a:lstStyle/>
        <a:p>
          <a:endParaRPr lang="es-ES"/>
        </a:p>
      </dgm:t>
    </dgm:pt>
    <dgm:pt modelId="{89A64749-A552-4743-8462-6779C7E604DD}" type="sibTrans" cxnId="{B6D76A01-1BD3-46DE-8FD8-5D9EFFE9D85B}">
      <dgm:prSet/>
      <dgm:spPr/>
      <dgm:t>
        <a:bodyPr/>
        <a:lstStyle/>
        <a:p>
          <a:endParaRPr lang="es-ES"/>
        </a:p>
      </dgm:t>
    </dgm:pt>
    <dgm:pt modelId="{CECE719F-583B-4784-8B17-296BB30CD94F}" type="asst">
      <dgm:prSet phldrT="[Texto]"/>
      <dgm:spPr/>
      <dgm:t>
        <a:bodyPr/>
        <a:lstStyle/>
        <a:p>
          <a:r>
            <a:rPr lang="es-ES" dirty="0"/>
            <a:t>INVESTIGACIÓN</a:t>
          </a:r>
        </a:p>
      </dgm:t>
    </dgm:pt>
    <dgm:pt modelId="{61830FC0-F6E0-4AC6-B06E-CA83FF784D98}" type="parTrans" cxnId="{35853136-6498-4A44-B9A4-F14A200EF310}">
      <dgm:prSet/>
      <dgm:spPr/>
      <dgm:t>
        <a:bodyPr/>
        <a:lstStyle/>
        <a:p>
          <a:endParaRPr lang="es-ES"/>
        </a:p>
      </dgm:t>
    </dgm:pt>
    <dgm:pt modelId="{73A6FEDA-1520-4EFA-A3C4-C8893512D95E}" type="sibTrans" cxnId="{35853136-6498-4A44-B9A4-F14A200EF310}">
      <dgm:prSet/>
      <dgm:spPr/>
      <dgm:t>
        <a:bodyPr/>
        <a:lstStyle/>
        <a:p>
          <a:endParaRPr lang="es-ES"/>
        </a:p>
      </dgm:t>
    </dgm:pt>
    <dgm:pt modelId="{088BC5AF-ECE2-4CD9-BDEB-B492F72F9C68}">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es-ES" sz="1600" dirty="0"/>
            <a:t>Definir la demanda actual y proyectada de los servicios de cuidados; </a:t>
          </a:r>
          <a:r>
            <a:rPr lang="es-MX" sz="1600" dirty="0"/>
            <a:t>incluyendo una estimación actual y proyecciones de la dependencia funcional de los adultos mayores; costos asociados de la dependencia, tanto para los servicios de salud como en los hogares</a:t>
          </a:r>
          <a:r>
            <a:rPr lang="es-ES" sz="1600" dirty="0"/>
            <a:t>; </a:t>
          </a:r>
          <a:r>
            <a:rPr lang="es-MX" sz="1600" dirty="0"/>
            <a:t>estimación de los recursos financieros, humanos e infraestructura necesarios para operar un sistema, en su totalidad y en etapas, de acuerdo con las necesidades más apremiantes.</a:t>
          </a:r>
          <a:endParaRPr lang="es-ES" sz="1600" dirty="0"/>
        </a:p>
      </dgm:t>
    </dgm:pt>
    <dgm:pt modelId="{B5AABBFC-5272-45D7-979A-376F22C18CBA}" type="parTrans" cxnId="{81C1626C-4F08-47AE-BF75-2580C743AB2B}">
      <dgm:prSet/>
      <dgm:spPr/>
      <dgm:t>
        <a:bodyPr/>
        <a:lstStyle/>
        <a:p>
          <a:endParaRPr lang="es-ES"/>
        </a:p>
      </dgm:t>
    </dgm:pt>
    <dgm:pt modelId="{5D4FC0F1-25E3-4EB0-B23F-D0369D0F807F}" type="sibTrans" cxnId="{81C1626C-4F08-47AE-BF75-2580C743AB2B}">
      <dgm:prSet/>
      <dgm:spPr/>
      <dgm:t>
        <a:bodyPr/>
        <a:lstStyle/>
        <a:p>
          <a:endParaRPr lang="es-ES"/>
        </a:p>
      </dgm:t>
    </dgm:pt>
    <dgm:pt modelId="{66788801-8659-4142-97C5-AEF45D494576}">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1600" dirty="0"/>
            <a:t>Realizar una sistematización </a:t>
          </a:r>
          <a:r>
            <a:rPr lang="es-MX" sz="1600" dirty="0"/>
            <a:t>de los diferentes modelos de atención, la estructura y organización de los hogares de ancianos y los problemas para mejorar la calidad de la atención</a:t>
          </a:r>
          <a:r>
            <a:rPr lang="es-ES" sz="1600" dirty="0"/>
            <a:t> .</a:t>
          </a:r>
        </a:p>
      </dgm:t>
    </dgm:pt>
    <dgm:pt modelId="{79515E38-3C98-41D4-8DC3-95B30F3792FF}" type="parTrans" cxnId="{BC6890BC-FBC7-450F-A769-A48DC99793BB}">
      <dgm:prSet/>
      <dgm:spPr/>
      <dgm:t>
        <a:bodyPr/>
        <a:lstStyle/>
        <a:p>
          <a:endParaRPr lang="es-ES"/>
        </a:p>
      </dgm:t>
    </dgm:pt>
    <dgm:pt modelId="{D316EFFC-9FBF-4EEE-BFC4-760AED586FC5}" type="sibTrans" cxnId="{BC6890BC-FBC7-450F-A769-A48DC99793BB}">
      <dgm:prSet/>
      <dgm:spPr/>
      <dgm:t>
        <a:bodyPr/>
        <a:lstStyle/>
        <a:p>
          <a:endParaRPr lang="es-ES"/>
        </a:p>
      </dgm:t>
    </dgm:pt>
    <dgm:pt modelId="{395C5699-2D7A-43AF-B8F9-075E4C16381E}">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1600" dirty="0"/>
            <a:t>Realizar encuestas</a:t>
          </a:r>
          <a:r>
            <a:rPr lang="es-MX" sz="1600" dirty="0"/>
            <a:t>e investigación cualitativa de las preferencias de las personas mayores y sus familias respecto al cuidado a largo plazo.</a:t>
          </a:r>
          <a:r>
            <a:rPr lang="es-ES" sz="1600" dirty="0"/>
            <a:t> </a:t>
          </a:r>
        </a:p>
      </dgm:t>
    </dgm:pt>
    <dgm:pt modelId="{404C214E-6888-4DEF-B212-6966F458F3CE}" type="parTrans" cxnId="{AFC1DD85-7714-47EF-9D87-6A2F1228E0E5}">
      <dgm:prSet/>
      <dgm:spPr/>
      <dgm:t>
        <a:bodyPr/>
        <a:lstStyle/>
        <a:p>
          <a:endParaRPr lang="es-ES"/>
        </a:p>
      </dgm:t>
    </dgm:pt>
    <dgm:pt modelId="{FFF84563-8D95-4B89-95A9-FE80E3C52041}" type="sibTrans" cxnId="{AFC1DD85-7714-47EF-9D87-6A2F1228E0E5}">
      <dgm:prSet/>
      <dgm:spPr/>
      <dgm:t>
        <a:bodyPr/>
        <a:lstStyle/>
        <a:p>
          <a:endParaRPr lang="es-ES"/>
        </a:p>
      </dgm:t>
    </dgm:pt>
    <dgm:pt modelId="{789BE520-5EC7-42CB-AE69-0F49617C0967}">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Realizar un </a:t>
          </a:r>
          <a:r>
            <a:rPr lang="es-MX" sz="1600" dirty="0"/>
            <a:t>estudio epidemiológico prospectivo, nacional, que mida la función y la calidad de vida en hogares de ancianos.</a:t>
          </a:r>
          <a:endParaRPr lang="es-ES" sz="1600" dirty="0"/>
        </a:p>
      </dgm:t>
    </dgm:pt>
    <dgm:pt modelId="{9A7B7AC0-F886-48BC-9BB5-5F0CF189F955}" type="parTrans" cxnId="{D23DE9E1-D98D-450F-9282-447EDC3EA03E}">
      <dgm:prSet/>
      <dgm:spPr/>
      <dgm:t>
        <a:bodyPr/>
        <a:lstStyle/>
        <a:p>
          <a:endParaRPr lang="es-ES"/>
        </a:p>
      </dgm:t>
    </dgm:pt>
    <dgm:pt modelId="{38DDF565-4D22-42F8-B1BC-5ABAD78234D7}" type="sibTrans" cxnId="{D23DE9E1-D98D-450F-9282-447EDC3EA03E}">
      <dgm:prSet/>
      <dgm:spPr/>
      <dgm:t>
        <a:bodyPr/>
        <a:lstStyle/>
        <a:p>
          <a:endParaRPr lang="es-ES"/>
        </a:p>
      </dgm:t>
    </dgm:pt>
    <dgm:pt modelId="{6808767F-03D2-4C51-88F8-77962EAD5003}">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Desarrollar </a:t>
          </a:r>
          <a:r>
            <a:rPr lang="es-MX" sz="1600" dirty="0"/>
            <a:t>instrumentos de evaluación estandarizados culturalmente apropiados, que involucren métodos de participación social</a:t>
          </a:r>
          <a:r>
            <a:rPr lang="es-ES" sz="1600" dirty="0"/>
            <a:t> </a:t>
          </a:r>
        </a:p>
      </dgm:t>
    </dgm:pt>
    <dgm:pt modelId="{CFB45A18-53A0-49FA-BFA6-B1503585A158}" type="parTrans" cxnId="{5FDCFC4E-3823-4BB3-ACCC-252B58D8A7AD}">
      <dgm:prSet/>
      <dgm:spPr/>
      <dgm:t>
        <a:bodyPr/>
        <a:lstStyle/>
        <a:p>
          <a:endParaRPr lang="es-ES"/>
        </a:p>
      </dgm:t>
    </dgm:pt>
    <dgm:pt modelId="{FBBC265F-37A9-426A-8386-4A130FD9413E}" type="sibTrans" cxnId="{5FDCFC4E-3823-4BB3-ACCC-252B58D8A7AD}">
      <dgm:prSet/>
      <dgm:spPr/>
      <dgm:t>
        <a:bodyPr/>
        <a:lstStyle/>
        <a:p>
          <a:endParaRPr lang="es-ES"/>
        </a:p>
      </dgm:t>
    </dgm:pt>
    <dgm:pt modelId="{17DD63B2-821B-455E-9918-5ED38E2A40EE}">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Desarrollar enfoque centrado en </a:t>
          </a:r>
          <a:r>
            <a:rPr lang="es-MX" sz="1600" dirty="0"/>
            <a:t>la persona con especial atención a las consideraciones funcionales y los síndromes geriátricos, su impacto en la función y el desarrollo de estrategias para mejorar la atención de estos síndromes</a:t>
          </a:r>
          <a:endParaRPr lang="es-ES" sz="1600" dirty="0"/>
        </a:p>
      </dgm:t>
    </dgm:pt>
    <dgm:pt modelId="{636B0A5F-9A93-422B-BE6E-36E5C8B818C5}" type="parTrans" cxnId="{B2749C9B-E501-4F6C-BC72-8D2B445096D3}">
      <dgm:prSet/>
      <dgm:spPr/>
      <dgm:t>
        <a:bodyPr/>
        <a:lstStyle/>
        <a:p>
          <a:endParaRPr lang="es-ES"/>
        </a:p>
      </dgm:t>
    </dgm:pt>
    <dgm:pt modelId="{52BDCDEE-591F-4608-A3AF-546B96E41EB0}" type="sibTrans" cxnId="{B2749C9B-E501-4F6C-BC72-8D2B445096D3}">
      <dgm:prSet/>
      <dgm:spPr/>
      <dgm:t>
        <a:bodyPr/>
        <a:lstStyle/>
        <a:p>
          <a:endParaRPr lang="es-ES"/>
        </a:p>
      </dgm:t>
    </dgm:pt>
    <dgm:pt modelId="{AD02AC01-B64F-4954-AA6A-A31299CB6F53}">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Realizar investigación sobre </a:t>
          </a:r>
          <a:r>
            <a:rPr lang="es-MX" sz="1600" dirty="0"/>
            <a:t>el impacto de diferentes modelos de atención frente a las trayectorias de la función física y cognitiva.</a:t>
          </a:r>
          <a:endParaRPr lang="es-ES" sz="1600" dirty="0"/>
        </a:p>
      </dgm:t>
    </dgm:pt>
    <dgm:pt modelId="{F47FBAA9-2B39-49B4-BB94-5116EFE4BC63}" type="parTrans" cxnId="{DCDA47B0-1345-4F1A-ADF2-CC840A074A80}">
      <dgm:prSet/>
      <dgm:spPr/>
      <dgm:t>
        <a:bodyPr/>
        <a:lstStyle/>
        <a:p>
          <a:endParaRPr lang="es-ES"/>
        </a:p>
      </dgm:t>
    </dgm:pt>
    <dgm:pt modelId="{BB154FAA-67F7-48CD-93AE-1CA573A7894E}" type="sibTrans" cxnId="{DCDA47B0-1345-4F1A-ADF2-CC840A074A80}">
      <dgm:prSet/>
      <dgm:spPr/>
      <dgm:t>
        <a:bodyPr/>
        <a:lstStyle/>
        <a:p>
          <a:endParaRPr lang="es-ES"/>
        </a:p>
      </dgm:t>
    </dgm:pt>
    <dgm:pt modelId="{190D8419-DB80-4B99-B215-6118D6E90425}" type="pres">
      <dgm:prSet presAssocID="{883D9EE1-BBF9-42C0-9595-BDB465780D65}" presName="hierChild1" presStyleCnt="0">
        <dgm:presLayoutVars>
          <dgm:orgChart val="1"/>
          <dgm:chPref val="1"/>
          <dgm:dir/>
          <dgm:animOne val="branch"/>
          <dgm:animLvl val="lvl"/>
          <dgm:resizeHandles/>
        </dgm:presLayoutVars>
      </dgm:prSet>
      <dgm:spPr/>
    </dgm:pt>
    <dgm:pt modelId="{70380AE4-118E-4CCF-BA9A-73FCD47DEDFA}" type="pres">
      <dgm:prSet presAssocID="{40964A10-84DE-442D-957D-5935029CAFE1}" presName="hierRoot1" presStyleCnt="0">
        <dgm:presLayoutVars>
          <dgm:hierBranch val="init"/>
        </dgm:presLayoutVars>
      </dgm:prSet>
      <dgm:spPr/>
    </dgm:pt>
    <dgm:pt modelId="{35238D22-12E7-4028-9D9F-20C8CC6C68E7}" type="pres">
      <dgm:prSet presAssocID="{40964A10-84DE-442D-957D-5935029CAFE1}" presName="rootComposite1" presStyleCnt="0"/>
      <dgm:spPr/>
    </dgm:pt>
    <dgm:pt modelId="{9ABA0EF8-7837-4F8E-98B6-B533AE7B93C5}" type="pres">
      <dgm:prSet presAssocID="{40964A10-84DE-442D-957D-5935029CAFE1}" presName="rootText1" presStyleLbl="node0" presStyleIdx="0" presStyleCnt="1" custAng="0" custLinFactNeighborX="7674" custLinFactNeighborY="-1480">
        <dgm:presLayoutVars>
          <dgm:chPref val="3"/>
        </dgm:presLayoutVars>
      </dgm:prSet>
      <dgm:spPr/>
    </dgm:pt>
    <dgm:pt modelId="{8EAB41F6-AA7F-4F37-A494-A3A7E425F3FB}" type="pres">
      <dgm:prSet presAssocID="{40964A10-84DE-442D-957D-5935029CAFE1}" presName="rootConnector1" presStyleLbl="node1" presStyleIdx="0" presStyleCnt="0"/>
      <dgm:spPr/>
    </dgm:pt>
    <dgm:pt modelId="{267C694F-31BA-4442-9970-88BF52307F46}" type="pres">
      <dgm:prSet presAssocID="{40964A10-84DE-442D-957D-5935029CAFE1}" presName="hierChild2" presStyleCnt="0"/>
      <dgm:spPr/>
    </dgm:pt>
    <dgm:pt modelId="{FEDE6A19-19EB-48C8-86D2-50C7D1FDC018}" type="pres">
      <dgm:prSet presAssocID="{B5AABBFC-5272-45D7-979A-376F22C18CBA}" presName="Name64" presStyleLbl="parChTrans1D2" presStyleIdx="0" presStyleCnt="8"/>
      <dgm:spPr/>
    </dgm:pt>
    <dgm:pt modelId="{62407A1E-F1A2-4AED-B714-FC64C6350C14}" type="pres">
      <dgm:prSet presAssocID="{088BC5AF-ECE2-4CD9-BDEB-B492F72F9C68}" presName="hierRoot2" presStyleCnt="0">
        <dgm:presLayoutVars>
          <dgm:hierBranch val="init"/>
        </dgm:presLayoutVars>
      </dgm:prSet>
      <dgm:spPr/>
    </dgm:pt>
    <dgm:pt modelId="{EB8A2E8E-01D6-4240-B4E2-B7D8030FE094}" type="pres">
      <dgm:prSet presAssocID="{088BC5AF-ECE2-4CD9-BDEB-B492F72F9C68}" presName="rootComposite" presStyleCnt="0"/>
      <dgm:spPr/>
    </dgm:pt>
    <dgm:pt modelId="{14E2ADE5-57EE-4152-BEF1-8B64E09B69F7}" type="pres">
      <dgm:prSet presAssocID="{088BC5AF-ECE2-4CD9-BDEB-B492F72F9C68}" presName="rootText" presStyleLbl="node2" presStyleIdx="0" presStyleCnt="7" custScaleX="456476" custScaleY="250413">
        <dgm:presLayoutVars>
          <dgm:chPref val="3"/>
        </dgm:presLayoutVars>
      </dgm:prSet>
      <dgm:spPr/>
    </dgm:pt>
    <dgm:pt modelId="{286C084C-B2A5-4789-AE1C-E9F679C7BDD3}" type="pres">
      <dgm:prSet presAssocID="{088BC5AF-ECE2-4CD9-BDEB-B492F72F9C68}" presName="rootConnector" presStyleLbl="node2" presStyleIdx="0" presStyleCnt="7"/>
      <dgm:spPr/>
    </dgm:pt>
    <dgm:pt modelId="{01B66166-C0B5-4B91-8BB9-F57EDF22FE1E}" type="pres">
      <dgm:prSet presAssocID="{088BC5AF-ECE2-4CD9-BDEB-B492F72F9C68}" presName="hierChild4" presStyleCnt="0"/>
      <dgm:spPr/>
    </dgm:pt>
    <dgm:pt modelId="{E7BFF66A-8BB0-442B-BC2A-0DC12B97A407}" type="pres">
      <dgm:prSet presAssocID="{088BC5AF-ECE2-4CD9-BDEB-B492F72F9C68}" presName="hierChild5" presStyleCnt="0"/>
      <dgm:spPr/>
    </dgm:pt>
    <dgm:pt modelId="{A48F0A62-45F7-42DA-9C77-71C5CB3AC9C7}" type="pres">
      <dgm:prSet presAssocID="{79515E38-3C98-41D4-8DC3-95B30F3792FF}" presName="Name64" presStyleLbl="parChTrans1D2" presStyleIdx="1" presStyleCnt="8"/>
      <dgm:spPr/>
    </dgm:pt>
    <dgm:pt modelId="{AFAE9AD1-B436-4445-A1AC-631BC1D3F2C6}" type="pres">
      <dgm:prSet presAssocID="{66788801-8659-4142-97C5-AEF45D494576}" presName="hierRoot2" presStyleCnt="0">
        <dgm:presLayoutVars>
          <dgm:hierBranch val="init"/>
        </dgm:presLayoutVars>
      </dgm:prSet>
      <dgm:spPr/>
    </dgm:pt>
    <dgm:pt modelId="{4C6A78DB-33F7-4A33-8FA4-381F0D580CAE}" type="pres">
      <dgm:prSet presAssocID="{66788801-8659-4142-97C5-AEF45D494576}" presName="rootComposite" presStyleCnt="0"/>
      <dgm:spPr/>
    </dgm:pt>
    <dgm:pt modelId="{140113C4-C3A5-463E-8BE3-66E8AAD8C9E2}" type="pres">
      <dgm:prSet presAssocID="{66788801-8659-4142-97C5-AEF45D494576}" presName="rootText" presStyleLbl="node2" presStyleIdx="1" presStyleCnt="7" custScaleX="453258" custScaleY="127087">
        <dgm:presLayoutVars>
          <dgm:chPref val="3"/>
        </dgm:presLayoutVars>
      </dgm:prSet>
      <dgm:spPr/>
    </dgm:pt>
    <dgm:pt modelId="{BBD0EDAD-6C0F-489A-88D1-1218DCF5885A}" type="pres">
      <dgm:prSet presAssocID="{66788801-8659-4142-97C5-AEF45D494576}" presName="rootConnector" presStyleLbl="node2" presStyleIdx="1" presStyleCnt="7"/>
      <dgm:spPr/>
    </dgm:pt>
    <dgm:pt modelId="{C3ED9E64-5D66-453B-BB83-E546783EFF47}" type="pres">
      <dgm:prSet presAssocID="{66788801-8659-4142-97C5-AEF45D494576}" presName="hierChild4" presStyleCnt="0"/>
      <dgm:spPr/>
    </dgm:pt>
    <dgm:pt modelId="{6854B643-AF8C-4A8E-A7CE-C8A5248A6558}" type="pres">
      <dgm:prSet presAssocID="{66788801-8659-4142-97C5-AEF45D494576}" presName="hierChild5" presStyleCnt="0"/>
      <dgm:spPr/>
    </dgm:pt>
    <dgm:pt modelId="{6C8E05D9-45B3-44BE-A3B2-8B4CD24F72E1}" type="pres">
      <dgm:prSet presAssocID="{404C214E-6888-4DEF-B212-6966F458F3CE}" presName="Name64" presStyleLbl="parChTrans1D2" presStyleIdx="2" presStyleCnt="8"/>
      <dgm:spPr/>
    </dgm:pt>
    <dgm:pt modelId="{8967DA57-0D4B-47E5-B4D1-7999F7E8D1D2}" type="pres">
      <dgm:prSet presAssocID="{395C5699-2D7A-43AF-B8F9-075E4C16381E}" presName="hierRoot2" presStyleCnt="0">
        <dgm:presLayoutVars>
          <dgm:hierBranch val="init"/>
        </dgm:presLayoutVars>
      </dgm:prSet>
      <dgm:spPr/>
    </dgm:pt>
    <dgm:pt modelId="{152ACAA8-0BE5-4676-85CE-42C16DBB4475}" type="pres">
      <dgm:prSet presAssocID="{395C5699-2D7A-43AF-B8F9-075E4C16381E}" presName="rootComposite" presStyleCnt="0"/>
      <dgm:spPr/>
    </dgm:pt>
    <dgm:pt modelId="{D7882B3C-DD11-4543-A99F-4B10283D3680}" type="pres">
      <dgm:prSet presAssocID="{395C5699-2D7A-43AF-B8F9-075E4C16381E}" presName="rootText" presStyleLbl="node2" presStyleIdx="2" presStyleCnt="7" custScaleX="448972">
        <dgm:presLayoutVars>
          <dgm:chPref val="3"/>
        </dgm:presLayoutVars>
      </dgm:prSet>
      <dgm:spPr/>
    </dgm:pt>
    <dgm:pt modelId="{00A58683-55EB-4903-A57A-F44BE3D64D05}" type="pres">
      <dgm:prSet presAssocID="{395C5699-2D7A-43AF-B8F9-075E4C16381E}" presName="rootConnector" presStyleLbl="node2" presStyleIdx="2" presStyleCnt="7"/>
      <dgm:spPr/>
    </dgm:pt>
    <dgm:pt modelId="{70E9DDE0-F451-4895-AA99-687E016FFF92}" type="pres">
      <dgm:prSet presAssocID="{395C5699-2D7A-43AF-B8F9-075E4C16381E}" presName="hierChild4" presStyleCnt="0"/>
      <dgm:spPr/>
    </dgm:pt>
    <dgm:pt modelId="{62CAB6C0-012F-4186-897D-B19D72FA13E8}" type="pres">
      <dgm:prSet presAssocID="{395C5699-2D7A-43AF-B8F9-075E4C16381E}" presName="hierChild5" presStyleCnt="0"/>
      <dgm:spPr/>
    </dgm:pt>
    <dgm:pt modelId="{46F2C4F0-0766-4764-AE9B-16AC13674B99}" type="pres">
      <dgm:prSet presAssocID="{9A7B7AC0-F886-48BC-9BB5-5F0CF189F955}" presName="Name64" presStyleLbl="parChTrans1D2" presStyleIdx="3" presStyleCnt="8"/>
      <dgm:spPr/>
    </dgm:pt>
    <dgm:pt modelId="{3B9B212A-B59B-488A-ACFF-DCD0B9F57310}" type="pres">
      <dgm:prSet presAssocID="{789BE520-5EC7-42CB-AE69-0F49617C0967}" presName="hierRoot2" presStyleCnt="0">
        <dgm:presLayoutVars>
          <dgm:hierBranch val="init"/>
        </dgm:presLayoutVars>
      </dgm:prSet>
      <dgm:spPr/>
    </dgm:pt>
    <dgm:pt modelId="{F43E825F-7608-4DCF-8202-883A780C2A46}" type="pres">
      <dgm:prSet presAssocID="{789BE520-5EC7-42CB-AE69-0F49617C0967}" presName="rootComposite" presStyleCnt="0"/>
      <dgm:spPr/>
    </dgm:pt>
    <dgm:pt modelId="{2804BF1A-B3EB-48BD-B3F5-819D49D9FB30}" type="pres">
      <dgm:prSet presAssocID="{789BE520-5EC7-42CB-AE69-0F49617C0967}" presName="rootText" presStyleLbl="node2" presStyleIdx="3" presStyleCnt="7" custScaleX="449638">
        <dgm:presLayoutVars>
          <dgm:chPref val="3"/>
        </dgm:presLayoutVars>
      </dgm:prSet>
      <dgm:spPr/>
    </dgm:pt>
    <dgm:pt modelId="{F4EC3547-89AA-4200-8763-5F8BEB69D1FA}" type="pres">
      <dgm:prSet presAssocID="{789BE520-5EC7-42CB-AE69-0F49617C0967}" presName="rootConnector" presStyleLbl="node2" presStyleIdx="3" presStyleCnt="7"/>
      <dgm:spPr/>
    </dgm:pt>
    <dgm:pt modelId="{E77F6082-3F3D-49C8-A8D9-C076E69C4138}" type="pres">
      <dgm:prSet presAssocID="{789BE520-5EC7-42CB-AE69-0F49617C0967}" presName="hierChild4" presStyleCnt="0"/>
      <dgm:spPr/>
    </dgm:pt>
    <dgm:pt modelId="{2B7F4B0D-BFCD-43CD-BDB1-D22866D20080}" type="pres">
      <dgm:prSet presAssocID="{789BE520-5EC7-42CB-AE69-0F49617C0967}" presName="hierChild5" presStyleCnt="0"/>
      <dgm:spPr/>
    </dgm:pt>
    <dgm:pt modelId="{147BFD79-640B-49F1-B93A-02FC4A0160D5}" type="pres">
      <dgm:prSet presAssocID="{CFB45A18-53A0-49FA-BFA6-B1503585A158}" presName="Name64" presStyleLbl="parChTrans1D2" presStyleIdx="4" presStyleCnt="8"/>
      <dgm:spPr/>
    </dgm:pt>
    <dgm:pt modelId="{85A874A2-BEB8-43AF-97E2-393DC9834AFF}" type="pres">
      <dgm:prSet presAssocID="{6808767F-03D2-4C51-88F8-77962EAD5003}" presName="hierRoot2" presStyleCnt="0">
        <dgm:presLayoutVars>
          <dgm:hierBranch val="init"/>
        </dgm:presLayoutVars>
      </dgm:prSet>
      <dgm:spPr/>
    </dgm:pt>
    <dgm:pt modelId="{3DB11883-7D28-4B2F-93AE-CA74FAF9463C}" type="pres">
      <dgm:prSet presAssocID="{6808767F-03D2-4C51-88F8-77962EAD5003}" presName="rootComposite" presStyleCnt="0"/>
      <dgm:spPr/>
    </dgm:pt>
    <dgm:pt modelId="{B7F8555E-8053-4025-973C-CD4E0B90AF97}" type="pres">
      <dgm:prSet presAssocID="{6808767F-03D2-4C51-88F8-77962EAD5003}" presName="rootText" presStyleLbl="node2" presStyleIdx="4" presStyleCnt="7" custScaleX="451719">
        <dgm:presLayoutVars>
          <dgm:chPref val="3"/>
        </dgm:presLayoutVars>
      </dgm:prSet>
      <dgm:spPr/>
    </dgm:pt>
    <dgm:pt modelId="{7944B9AD-FFB7-4609-8F87-FFBAC60BDDA1}" type="pres">
      <dgm:prSet presAssocID="{6808767F-03D2-4C51-88F8-77962EAD5003}" presName="rootConnector" presStyleLbl="node2" presStyleIdx="4" presStyleCnt="7"/>
      <dgm:spPr/>
    </dgm:pt>
    <dgm:pt modelId="{F48220B5-6231-47C3-B200-2F59B33463BA}" type="pres">
      <dgm:prSet presAssocID="{6808767F-03D2-4C51-88F8-77962EAD5003}" presName="hierChild4" presStyleCnt="0"/>
      <dgm:spPr/>
    </dgm:pt>
    <dgm:pt modelId="{0418D278-C71A-467E-AAE8-03C23F3A3359}" type="pres">
      <dgm:prSet presAssocID="{6808767F-03D2-4C51-88F8-77962EAD5003}" presName="hierChild5" presStyleCnt="0"/>
      <dgm:spPr/>
    </dgm:pt>
    <dgm:pt modelId="{1285D72C-00B9-4B7B-8408-FD30A632B070}" type="pres">
      <dgm:prSet presAssocID="{636B0A5F-9A93-422B-BE6E-36E5C8B818C5}" presName="Name64" presStyleLbl="parChTrans1D2" presStyleIdx="5" presStyleCnt="8"/>
      <dgm:spPr/>
    </dgm:pt>
    <dgm:pt modelId="{39CCE099-CAEF-41CB-8305-4E4081D43CCF}" type="pres">
      <dgm:prSet presAssocID="{17DD63B2-821B-455E-9918-5ED38E2A40EE}" presName="hierRoot2" presStyleCnt="0">
        <dgm:presLayoutVars>
          <dgm:hierBranch val="init"/>
        </dgm:presLayoutVars>
      </dgm:prSet>
      <dgm:spPr/>
    </dgm:pt>
    <dgm:pt modelId="{830EDB09-56E9-45ED-BC0A-8018D103BDB3}" type="pres">
      <dgm:prSet presAssocID="{17DD63B2-821B-455E-9918-5ED38E2A40EE}" presName="rootComposite" presStyleCnt="0"/>
      <dgm:spPr/>
    </dgm:pt>
    <dgm:pt modelId="{924052AF-E4AA-4B0F-AE55-19FD61EC4259}" type="pres">
      <dgm:prSet presAssocID="{17DD63B2-821B-455E-9918-5ED38E2A40EE}" presName="rootText" presStyleLbl="node2" presStyleIdx="5" presStyleCnt="7" custScaleX="452226" custScaleY="125264">
        <dgm:presLayoutVars>
          <dgm:chPref val="3"/>
        </dgm:presLayoutVars>
      </dgm:prSet>
      <dgm:spPr/>
    </dgm:pt>
    <dgm:pt modelId="{5AD07E9E-BCAC-4DD6-993A-660FDAFD9DC7}" type="pres">
      <dgm:prSet presAssocID="{17DD63B2-821B-455E-9918-5ED38E2A40EE}" presName="rootConnector" presStyleLbl="node2" presStyleIdx="5" presStyleCnt="7"/>
      <dgm:spPr/>
    </dgm:pt>
    <dgm:pt modelId="{AE9B4D62-EBC0-4932-A699-0923B7F3EE82}" type="pres">
      <dgm:prSet presAssocID="{17DD63B2-821B-455E-9918-5ED38E2A40EE}" presName="hierChild4" presStyleCnt="0"/>
      <dgm:spPr/>
    </dgm:pt>
    <dgm:pt modelId="{424F1EF2-1C5B-4395-93F0-B6EB38543C6D}" type="pres">
      <dgm:prSet presAssocID="{17DD63B2-821B-455E-9918-5ED38E2A40EE}" presName="hierChild5" presStyleCnt="0"/>
      <dgm:spPr/>
    </dgm:pt>
    <dgm:pt modelId="{6A7D4E18-7E01-4042-99EF-14150BBDABD4}" type="pres">
      <dgm:prSet presAssocID="{F47FBAA9-2B39-49B4-BB94-5116EFE4BC63}" presName="Name64" presStyleLbl="parChTrans1D2" presStyleIdx="6" presStyleCnt="8"/>
      <dgm:spPr/>
    </dgm:pt>
    <dgm:pt modelId="{A964BBD6-B99D-465E-9DEA-F0369202C5EF}" type="pres">
      <dgm:prSet presAssocID="{AD02AC01-B64F-4954-AA6A-A31299CB6F53}" presName="hierRoot2" presStyleCnt="0">
        <dgm:presLayoutVars>
          <dgm:hierBranch val="init"/>
        </dgm:presLayoutVars>
      </dgm:prSet>
      <dgm:spPr/>
    </dgm:pt>
    <dgm:pt modelId="{2E741F0D-0B10-4C57-A3AD-44C1EA0A4509}" type="pres">
      <dgm:prSet presAssocID="{AD02AC01-B64F-4954-AA6A-A31299CB6F53}" presName="rootComposite" presStyleCnt="0"/>
      <dgm:spPr/>
    </dgm:pt>
    <dgm:pt modelId="{DD14E519-6C58-4A0C-9830-DEA4FFC34445}" type="pres">
      <dgm:prSet presAssocID="{AD02AC01-B64F-4954-AA6A-A31299CB6F53}" presName="rootText" presStyleLbl="node2" presStyleIdx="6" presStyleCnt="7" custScaleX="451053">
        <dgm:presLayoutVars>
          <dgm:chPref val="3"/>
        </dgm:presLayoutVars>
      </dgm:prSet>
      <dgm:spPr/>
    </dgm:pt>
    <dgm:pt modelId="{9F94EDEF-B86F-4A3C-9865-E8B6B8CB1DF5}" type="pres">
      <dgm:prSet presAssocID="{AD02AC01-B64F-4954-AA6A-A31299CB6F53}" presName="rootConnector" presStyleLbl="node2" presStyleIdx="6" presStyleCnt="7"/>
      <dgm:spPr/>
    </dgm:pt>
    <dgm:pt modelId="{D87E9576-30C1-45FC-8022-AD74E1251111}" type="pres">
      <dgm:prSet presAssocID="{AD02AC01-B64F-4954-AA6A-A31299CB6F53}" presName="hierChild4" presStyleCnt="0"/>
      <dgm:spPr/>
    </dgm:pt>
    <dgm:pt modelId="{F666D45D-7C55-4D1A-A180-37E2F3601F92}" type="pres">
      <dgm:prSet presAssocID="{AD02AC01-B64F-4954-AA6A-A31299CB6F53}" presName="hierChild5" presStyleCnt="0"/>
      <dgm:spPr/>
    </dgm:pt>
    <dgm:pt modelId="{519D3BD9-0FB4-4C56-B7FD-A2A19CE20AC0}" type="pres">
      <dgm:prSet presAssocID="{40964A10-84DE-442D-957D-5935029CAFE1}" presName="hierChild3" presStyleCnt="0"/>
      <dgm:spPr/>
    </dgm:pt>
    <dgm:pt modelId="{8CA841EB-14B2-401E-B3DD-5F96AB12D8EB}" type="pres">
      <dgm:prSet presAssocID="{61830FC0-F6E0-4AC6-B06E-CA83FF784D98}" presName="Name115" presStyleLbl="parChTrans1D2" presStyleIdx="7" presStyleCnt="8"/>
      <dgm:spPr/>
    </dgm:pt>
    <dgm:pt modelId="{35379DCE-7AD0-46B2-A486-39A3BDC67039}" type="pres">
      <dgm:prSet presAssocID="{CECE719F-583B-4784-8B17-296BB30CD94F}" presName="hierRoot3" presStyleCnt="0">
        <dgm:presLayoutVars>
          <dgm:hierBranch val="init"/>
        </dgm:presLayoutVars>
      </dgm:prSet>
      <dgm:spPr/>
    </dgm:pt>
    <dgm:pt modelId="{880A426A-A502-4F01-A7A9-3C28EC9B3B54}" type="pres">
      <dgm:prSet presAssocID="{CECE719F-583B-4784-8B17-296BB30CD94F}" presName="rootComposite3" presStyleCnt="0"/>
      <dgm:spPr/>
    </dgm:pt>
    <dgm:pt modelId="{9C9B591D-40D4-433E-81E0-9619D887FAD2}" type="pres">
      <dgm:prSet presAssocID="{CECE719F-583B-4784-8B17-296BB30CD94F}" presName="rootText3" presStyleLbl="asst1" presStyleIdx="0" presStyleCnt="1" custLinFactNeighborX="-1354" custLinFactNeighborY="-5920">
        <dgm:presLayoutVars>
          <dgm:chPref val="3"/>
        </dgm:presLayoutVars>
      </dgm:prSet>
      <dgm:spPr/>
    </dgm:pt>
    <dgm:pt modelId="{25DD53CE-1652-4E82-9622-4CE6F97C551A}" type="pres">
      <dgm:prSet presAssocID="{CECE719F-583B-4784-8B17-296BB30CD94F}" presName="rootConnector3" presStyleLbl="asst1" presStyleIdx="0" presStyleCnt="1"/>
      <dgm:spPr/>
    </dgm:pt>
    <dgm:pt modelId="{39B090DF-8C73-47B9-8FB7-EA2E0493F114}" type="pres">
      <dgm:prSet presAssocID="{CECE719F-583B-4784-8B17-296BB30CD94F}" presName="hierChild6" presStyleCnt="0"/>
      <dgm:spPr/>
    </dgm:pt>
    <dgm:pt modelId="{C73746C1-6456-451F-9106-BCE705E37DE3}" type="pres">
      <dgm:prSet presAssocID="{CECE719F-583B-4784-8B17-296BB30CD94F}" presName="hierChild7" presStyleCnt="0"/>
      <dgm:spPr/>
    </dgm:pt>
  </dgm:ptLst>
  <dgm:cxnLst>
    <dgm:cxn modelId="{B6D76A01-1BD3-46DE-8FD8-5D9EFFE9D85B}" srcId="{883D9EE1-BBF9-42C0-9595-BDB465780D65}" destId="{40964A10-84DE-442D-957D-5935029CAFE1}" srcOrd="0" destOrd="0" parTransId="{02337F66-AE46-42FE-87D7-9D390528627A}" sibTransId="{89A64749-A552-4743-8462-6779C7E604DD}"/>
    <dgm:cxn modelId="{1676D702-0AAA-44DB-BF16-C403936B76E5}" type="presOf" srcId="{AD02AC01-B64F-4954-AA6A-A31299CB6F53}" destId="{DD14E519-6C58-4A0C-9830-DEA4FFC34445}" srcOrd="0" destOrd="0" presId="urn:microsoft.com/office/officeart/2009/3/layout/HorizontalOrganizationChart"/>
    <dgm:cxn modelId="{870C150C-500E-48F9-A5DC-867F8C96068B}" type="presOf" srcId="{AD02AC01-B64F-4954-AA6A-A31299CB6F53}" destId="{9F94EDEF-B86F-4A3C-9865-E8B6B8CB1DF5}" srcOrd="1" destOrd="0" presId="urn:microsoft.com/office/officeart/2009/3/layout/HorizontalOrganizationChart"/>
    <dgm:cxn modelId="{BD098313-4EA7-493E-9EA8-30DD697D12E6}" type="presOf" srcId="{395C5699-2D7A-43AF-B8F9-075E4C16381E}" destId="{00A58683-55EB-4903-A57A-F44BE3D64D05}" srcOrd="1" destOrd="0" presId="urn:microsoft.com/office/officeart/2009/3/layout/HorizontalOrganizationChart"/>
    <dgm:cxn modelId="{27218718-136A-4E99-845A-CF11F4403319}" type="presOf" srcId="{66788801-8659-4142-97C5-AEF45D494576}" destId="{140113C4-C3A5-463E-8BE3-66E8AAD8C9E2}" srcOrd="0" destOrd="0" presId="urn:microsoft.com/office/officeart/2009/3/layout/HorizontalOrganizationChart"/>
    <dgm:cxn modelId="{FAA7991F-CDDD-4EE2-893F-DDBAD5492B94}" type="presOf" srcId="{088BC5AF-ECE2-4CD9-BDEB-B492F72F9C68}" destId="{14E2ADE5-57EE-4152-BEF1-8B64E09B69F7}" srcOrd="0" destOrd="0" presId="urn:microsoft.com/office/officeart/2009/3/layout/HorizontalOrganizationChart"/>
    <dgm:cxn modelId="{1A82E92C-BADE-47DE-AA7B-CCC236887572}" type="presOf" srcId="{40964A10-84DE-442D-957D-5935029CAFE1}" destId="{9ABA0EF8-7837-4F8E-98B6-B533AE7B93C5}" srcOrd="0" destOrd="0" presId="urn:microsoft.com/office/officeart/2009/3/layout/HorizontalOrganizationChart"/>
    <dgm:cxn modelId="{EC924035-3D7A-480D-AA9F-D31C36A0D454}" type="presOf" srcId="{66788801-8659-4142-97C5-AEF45D494576}" destId="{BBD0EDAD-6C0F-489A-88D1-1218DCF5885A}" srcOrd="1" destOrd="0" presId="urn:microsoft.com/office/officeart/2009/3/layout/HorizontalOrganizationChart"/>
    <dgm:cxn modelId="{35853136-6498-4A44-B9A4-F14A200EF310}" srcId="{40964A10-84DE-442D-957D-5935029CAFE1}" destId="{CECE719F-583B-4784-8B17-296BB30CD94F}" srcOrd="0" destOrd="0" parTransId="{61830FC0-F6E0-4AC6-B06E-CA83FF784D98}" sibTransId="{73A6FEDA-1520-4EFA-A3C4-C8893512D95E}"/>
    <dgm:cxn modelId="{ADAB3E39-1CA2-4C65-85F7-60B3E6848639}" type="presOf" srcId="{789BE520-5EC7-42CB-AE69-0F49617C0967}" destId="{2804BF1A-B3EB-48BD-B3F5-819D49D9FB30}" srcOrd="0" destOrd="0" presId="urn:microsoft.com/office/officeart/2009/3/layout/HorizontalOrganizationChart"/>
    <dgm:cxn modelId="{10CA7A48-7CC6-4A5D-9C69-6D6D5527AD6E}" type="presOf" srcId="{6808767F-03D2-4C51-88F8-77962EAD5003}" destId="{B7F8555E-8053-4025-973C-CD4E0B90AF97}" srcOrd="0" destOrd="0" presId="urn:microsoft.com/office/officeart/2009/3/layout/HorizontalOrganizationChart"/>
    <dgm:cxn modelId="{FFA49D4B-354E-46DF-ACF3-AC9B6098B0B2}" type="presOf" srcId="{9A7B7AC0-F886-48BC-9BB5-5F0CF189F955}" destId="{46F2C4F0-0766-4764-AE9B-16AC13674B99}" srcOrd="0" destOrd="0" presId="urn:microsoft.com/office/officeart/2009/3/layout/HorizontalOrganizationChart"/>
    <dgm:cxn modelId="{DB26FF4B-F536-4458-9A82-7BB36426DD25}" type="presOf" srcId="{17DD63B2-821B-455E-9918-5ED38E2A40EE}" destId="{5AD07E9E-BCAC-4DD6-993A-660FDAFD9DC7}" srcOrd="1" destOrd="0" presId="urn:microsoft.com/office/officeart/2009/3/layout/HorizontalOrganizationChart"/>
    <dgm:cxn modelId="{81C1626C-4F08-47AE-BF75-2580C743AB2B}" srcId="{40964A10-84DE-442D-957D-5935029CAFE1}" destId="{088BC5AF-ECE2-4CD9-BDEB-B492F72F9C68}" srcOrd="1" destOrd="0" parTransId="{B5AABBFC-5272-45D7-979A-376F22C18CBA}" sibTransId="{5D4FC0F1-25E3-4EB0-B23F-D0369D0F807F}"/>
    <dgm:cxn modelId="{482D264D-DCCC-4FD9-B703-1D7649DA6D77}" type="presOf" srcId="{CECE719F-583B-4784-8B17-296BB30CD94F}" destId="{25DD53CE-1652-4E82-9622-4CE6F97C551A}" srcOrd="1" destOrd="0" presId="urn:microsoft.com/office/officeart/2009/3/layout/HorizontalOrganizationChart"/>
    <dgm:cxn modelId="{5FDCFC4E-3823-4BB3-ACCC-252B58D8A7AD}" srcId="{40964A10-84DE-442D-957D-5935029CAFE1}" destId="{6808767F-03D2-4C51-88F8-77962EAD5003}" srcOrd="5" destOrd="0" parTransId="{CFB45A18-53A0-49FA-BFA6-B1503585A158}" sibTransId="{FBBC265F-37A9-426A-8386-4A130FD9413E}"/>
    <dgm:cxn modelId="{57E1F66F-60AE-4929-AEC5-1130AF47B3A1}" type="presOf" srcId="{883D9EE1-BBF9-42C0-9595-BDB465780D65}" destId="{190D8419-DB80-4B99-B215-6118D6E90425}" srcOrd="0" destOrd="0" presId="urn:microsoft.com/office/officeart/2009/3/layout/HorizontalOrganizationChart"/>
    <dgm:cxn modelId="{89EB7471-E24B-4947-B785-9948485E0723}" type="presOf" srcId="{CFB45A18-53A0-49FA-BFA6-B1503585A158}" destId="{147BFD79-640B-49F1-B93A-02FC4A0160D5}" srcOrd="0" destOrd="0" presId="urn:microsoft.com/office/officeart/2009/3/layout/HorizontalOrganizationChart"/>
    <dgm:cxn modelId="{46D67655-A2CB-45E5-82D0-4432081DEFEB}" type="presOf" srcId="{17DD63B2-821B-455E-9918-5ED38E2A40EE}" destId="{924052AF-E4AA-4B0F-AE55-19FD61EC4259}" srcOrd="0" destOrd="0" presId="urn:microsoft.com/office/officeart/2009/3/layout/HorizontalOrganizationChart"/>
    <dgm:cxn modelId="{AFC1DD85-7714-47EF-9D87-6A2F1228E0E5}" srcId="{40964A10-84DE-442D-957D-5935029CAFE1}" destId="{395C5699-2D7A-43AF-B8F9-075E4C16381E}" srcOrd="3" destOrd="0" parTransId="{404C214E-6888-4DEF-B212-6966F458F3CE}" sibTransId="{FFF84563-8D95-4B89-95A9-FE80E3C52041}"/>
    <dgm:cxn modelId="{AD6A2086-AEA8-4DE9-9199-095251D6D7D9}" type="presOf" srcId="{636B0A5F-9A93-422B-BE6E-36E5C8B818C5}" destId="{1285D72C-00B9-4B7B-8408-FD30A632B070}" srcOrd="0" destOrd="0" presId="urn:microsoft.com/office/officeart/2009/3/layout/HorizontalOrganizationChart"/>
    <dgm:cxn modelId="{3955F68F-1E08-4111-AA5B-BC30302E6562}" type="presOf" srcId="{F47FBAA9-2B39-49B4-BB94-5116EFE4BC63}" destId="{6A7D4E18-7E01-4042-99EF-14150BBDABD4}" srcOrd="0" destOrd="0" presId="urn:microsoft.com/office/officeart/2009/3/layout/HorizontalOrganizationChart"/>
    <dgm:cxn modelId="{203D3596-83AC-4BED-A899-6515470BB704}" type="presOf" srcId="{395C5699-2D7A-43AF-B8F9-075E4C16381E}" destId="{D7882B3C-DD11-4543-A99F-4B10283D3680}" srcOrd="0" destOrd="0" presId="urn:microsoft.com/office/officeart/2009/3/layout/HorizontalOrganizationChart"/>
    <dgm:cxn modelId="{F8AFAC97-F4BE-4A8C-AC65-801BA2852DE6}" type="presOf" srcId="{088BC5AF-ECE2-4CD9-BDEB-B492F72F9C68}" destId="{286C084C-B2A5-4789-AE1C-E9F679C7BDD3}" srcOrd="1" destOrd="0" presId="urn:microsoft.com/office/officeart/2009/3/layout/HorizontalOrganizationChart"/>
    <dgm:cxn modelId="{473A4D99-D2B3-4993-AC0A-C9278B8197BE}" type="presOf" srcId="{789BE520-5EC7-42CB-AE69-0F49617C0967}" destId="{F4EC3547-89AA-4200-8763-5F8BEB69D1FA}" srcOrd="1" destOrd="0" presId="urn:microsoft.com/office/officeart/2009/3/layout/HorizontalOrganizationChart"/>
    <dgm:cxn modelId="{B2749C9B-E501-4F6C-BC72-8D2B445096D3}" srcId="{40964A10-84DE-442D-957D-5935029CAFE1}" destId="{17DD63B2-821B-455E-9918-5ED38E2A40EE}" srcOrd="6" destOrd="0" parTransId="{636B0A5F-9A93-422B-BE6E-36E5C8B818C5}" sibTransId="{52BDCDEE-591F-4608-A3AF-546B96E41EB0}"/>
    <dgm:cxn modelId="{E53A78A5-D936-4B47-A8B0-FA1C07F5B952}" type="presOf" srcId="{404C214E-6888-4DEF-B212-6966F458F3CE}" destId="{6C8E05D9-45B3-44BE-A3B2-8B4CD24F72E1}" srcOrd="0" destOrd="0" presId="urn:microsoft.com/office/officeart/2009/3/layout/HorizontalOrganizationChart"/>
    <dgm:cxn modelId="{D5D3ADAA-1385-463C-8D4E-DDA3F67D4B1C}" type="presOf" srcId="{6808767F-03D2-4C51-88F8-77962EAD5003}" destId="{7944B9AD-FFB7-4609-8F87-FFBAC60BDDA1}" srcOrd="1" destOrd="0" presId="urn:microsoft.com/office/officeart/2009/3/layout/HorizontalOrganizationChart"/>
    <dgm:cxn modelId="{01DBB7AE-6C10-4F78-9663-6DC12E1BA55E}" type="presOf" srcId="{40964A10-84DE-442D-957D-5935029CAFE1}" destId="{8EAB41F6-AA7F-4F37-A494-A3A7E425F3FB}" srcOrd="1" destOrd="0" presId="urn:microsoft.com/office/officeart/2009/3/layout/HorizontalOrganizationChart"/>
    <dgm:cxn modelId="{DCDA47B0-1345-4F1A-ADF2-CC840A074A80}" srcId="{40964A10-84DE-442D-957D-5935029CAFE1}" destId="{AD02AC01-B64F-4954-AA6A-A31299CB6F53}" srcOrd="7" destOrd="0" parTransId="{F47FBAA9-2B39-49B4-BB94-5116EFE4BC63}" sibTransId="{BB154FAA-67F7-48CD-93AE-1CA573A7894E}"/>
    <dgm:cxn modelId="{C35169B1-4FE2-42ED-B637-C8FD5F60FC7D}" type="presOf" srcId="{B5AABBFC-5272-45D7-979A-376F22C18CBA}" destId="{FEDE6A19-19EB-48C8-86D2-50C7D1FDC018}" srcOrd="0" destOrd="0" presId="urn:microsoft.com/office/officeart/2009/3/layout/HorizontalOrganizationChart"/>
    <dgm:cxn modelId="{BC6890BC-FBC7-450F-A769-A48DC99793BB}" srcId="{40964A10-84DE-442D-957D-5935029CAFE1}" destId="{66788801-8659-4142-97C5-AEF45D494576}" srcOrd="2" destOrd="0" parTransId="{79515E38-3C98-41D4-8DC3-95B30F3792FF}" sibTransId="{D316EFFC-9FBF-4EEE-BFC4-760AED586FC5}"/>
    <dgm:cxn modelId="{C1267EDD-D346-4536-A684-D964497EDC7C}" type="presOf" srcId="{79515E38-3C98-41D4-8DC3-95B30F3792FF}" destId="{A48F0A62-45F7-42DA-9C77-71C5CB3AC9C7}" srcOrd="0" destOrd="0" presId="urn:microsoft.com/office/officeart/2009/3/layout/HorizontalOrganizationChart"/>
    <dgm:cxn modelId="{D23DE9E1-D98D-450F-9282-447EDC3EA03E}" srcId="{40964A10-84DE-442D-957D-5935029CAFE1}" destId="{789BE520-5EC7-42CB-AE69-0F49617C0967}" srcOrd="4" destOrd="0" parTransId="{9A7B7AC0-F886-48BC-9BB5-5F0CF189F955}" sibTransId="{38DDF565-4D22-42F8-B1BC-5ABAD78234D7}"/>
    <dgm:cxn modelId="{9479ECE8-AFFE-44CE-BAA1-865D2049CB17}" type="presOf" srcId="{61830FC0-F6E0-4AC6-B06E-CA83FF784D98}" destId="{8CA841EB-14B2-401E-B3DD-5F96AB12D8EB}" srcOrd="0" destOrd="0" presId="urn:microsoft.com/office/officeart/2009/3/layout/HorizontalOrganizationChart"/>
    <dgm:cxn modelId="{FA5F1CFF-843B-4227-B0DA-E6116449E0DE}" type="presOf" srcId="{CECE719F-583B-4784-8B17-296BB30CD94F}" destId="{9C9B591D-40D4-433E-81E0-9619D887FAD2}" srcOrd="0" destOrd="0" presId="urn:microsoft.com/office/officeart/2009/3/layout/HorizontalOrganizationChart"/>
    <dgm:cxn modelId="{F7EB4C92-DD20-43FE-A0B5-71EFAE2537EA}" type="presParOf" srcId="{190D8419-DB80-4B99-B215-6118D6E90425}" destId="{70380AE4-118E-4CCF-BA9A-73FCD47DEDFA}" srcOrd="0" destOrd="0" presId="urn:microsoft.com/office/officeart/2009/3/layout/HorizontalOrganizationChart"/>
    <dgm:cxn modelId="{2970E19F-3B4D-426E-A150-5FBAFCB0692A}" type="presParOf" srcId="{70380AE4-118E-4CCF-BA9A-73FCD47DEDFA}" destId="{35238D22-12E7-4028-9D9F-20C8CC6C68E7}" srcOrd="0" destOrd="0" presId="urn:microsoft.com/office/officeart/2009/3/layout/HorizontalOrganizationChart"/>
    <dgm:cxn modelId="{C68C311C-9D36-4B11-A55C-6E206591B753}" type="presParOf" srcId="{35238D22-12E7-4028-9D9F-20C8CC6C68E7}" destId="{9ABA0EF8-7837-4F8E-98B6-B533AE7B93C5}" srcOrd="0" destOrd="0" presId="urn:microsoft.com/office/officeart/2009/3/layout/HorizontalOrganizationChart"/>
    <dgm:cxn modelId="{BF23C968-DD15-4A5C-9716-CD5C5B3AE9CD}" type="presParOf" srcId="{35238D22-12E7-4028-9D9F-20C8CC6C68E7}" destId="{8EAB41F6-AA7F-4F37-A494-A3A7E425F3FB}" srcOrd="1" destOrd="0" presId="urn:microsoft.com/office/officeart/2009/3/layout/HorizontalOrganizationChart"/>
    <dgm:cxn modelId="{355B9907-7F3A-4719-AC6B-69436E36BC3E}" type="presParOf" srcId="{70380AE4-118E-4CCF-BA9A-73FCD47DEDFA}" destId="{267C694F-31BA-4442-9970-88BF52307F46}" srcOrd="1" destOrd="0" presId="urn:microsoft.com/office/officeart/2009/3/layout/HorizontalOrganizationChart"/>
    <dgm:cxn modelId="{F5956EB3-F8B8-4AF5-8412-A35DF1600E24}" type="presParOf" srcId="{267C694F-31BA-4442-9970-88BF52307F46}" destId="{FEDE6A19-19EB-48C8-86D2-50C7D1FDC018}" srcOrd="0" destOrd="0" presId="urn:microsoft.com/office/officeart/2009/3/layout/HorizontalOrganizationChart"/>
    <dgm:cxn modelId="{EF8AB9FB-739E-4961-8483-647371625498}" type="presParOf" srcId="{267C694F-31BA-4442-9970-88BF52307F46}" destId="{62407A1E-F1A2-4AED-B714-FC64C6350C14}" srcOrd="1" destOrd="0" presId="urn:microsoft.com/office/officeart/2009/3/layout/HorizontalOrganizationChart"/>
    <dgm:cxn modelId="{A5E6041D-4E11-48BF-8334-8E58B99F5D14}" type="presParOf" srcId="{62407A1E-F1A2-4AED-B714-FC64C6350C14}" destId="{EB8A2E8E-01D6-4240-B4E2-B7D8030FE094}" srcOrd="0" destOrd="0" presId="urn:microsoft.com/office/officeart/2009/3/layout/HorizontalOrganizationChart"/>
    <dgm:cxn modelId="{B7E63191-649F-47B5-914B-30D6F28C6D0E}" type="presParOf" srcId="{EB8A2E8E-01D6-4240-B4E2-B7D8030FE094}" destId="{14E2ADE5-57EE-4152-BEF1-8B64E09B69F7}" srcOrd="0" destOrd="0" presId="urn:microsoft.com/office/officeart/2009/3/layout/HorizontalOrganizationChart"/>
    <dgm:cxn modelId="{050CAC58-66C8-469F-BD8B-E07440C6E18E}" type="presParOf" srcId="{EB8A2E8E-01D6-4240-B4E2-B7D8030FE094}" destId="{286C084C-B2A5-4789-AE1C-E9F679C7BDD3}" srcOrd="1" destOrd="0" presId="urn:microsoft.com/office/officeart/2009/3/layout/HorizontalOrganizationChart"/>
    <dgm:cxn modelId="{3E0613CF-F289-4E78-8B36-B78BBD6A4339}" type="presParOf" srcId="{62407A1E-F1A2-4AED-B714-FC64C6350C14}" destId="{01B66166-C0B5-4B91-8BB9-F57EDF22FE1E}" srcOrd="1" destOrd="0" presId="urn:microsoft.com/office/officeart/2009/3/layout/HorizontalOrganizationChart"/>
    <dgm:cxn modelId="{CB62DEAB-94B9-41C9-A05C-70D0A4A199E3}" type="presParOf" srcId="{62407A1E-F1A2-4AED-B714-FC64C6350C14}" destId="{E7BFF66A-8BB0-442B-BC2A-0DC12B97A407}" srcOrd="2" destOrd="0" presId="urn:microsoft.com/office/officeart/2009/3/layout/HorizontalOrganizationChart"/>
    <dgm:cxn modelId="{0010DD2A-4BD9-4DA6-8246-F43FB78335D2}" type="presParOf" srcId="{267C694F-31BA-4442-9970-88BF52307F46}" destId="{A48F0A62-45F7-42DA-9C77-71C5CB3AC9C7}" srcOrd="2" destOrd="0" presId="urn:microsoft.com/office/officeart/2009/3/layout/HorizontalOrganizationChart"/>
    <dgm:cxn modelId="{6459BA41-1517-4DF8-B788-EF52A0773D78}" type="presParOf" srcId="{267C694F-31BA-4442-9970-88BF52307F46}" destId="{AFAE9AD1-B436-4445-A1AC-631BC1D3F2C6}" srcOrd="3" destOrd="0" presId="urn:microsoft.com/office/officeart/2009/3/layout/HorizontalOrganizationChart"/>
    <dgm:cxn modelId="{FA9D761B-5004-4D5A-8A09-F48EA57FED86}" type="presParOf" srcId="{AFAE9AD1-B436-4445-A1AC-631BC1D3F2C6}" destId="{4C6A78DB-33F7-4A33-8FA4-381F0D580CAE}" srcOrd="0" destOrd="0" presId="urn:microsoft.com/office/officeart/2009/3/layout/HorizontalOrganizationChart"/>
    <dgm:cxn modelId="{5D5929D0-1C1E-4F05-A7E4-FC5F74D1E322}" type="presParOf" srcId="{4C6A78DB-33F7-4A33-8FA4-381F0D580CAE}" destId="{140113C4-C3A5-463E-8BE3-66E8AAD8C9E2}" srcOrd="0" destOrd="0" presId="urn:microsoft.com/office/officeart/2009/3/layout/HorizontalOrganizationChart"/>
    <dgm:cxn modelId="{9E15260B-947A-43E9-A2D1-BF7E7E92F4EF}" type="presParOf" srcId="{4C6A78DB-33F7-4A33-8FA4-381F0D580CAE}" destId="{BBD0EDAD-6C0F-489A-88D1-1218DCF5885A}" srcOrd="1" destOrd="0" presId="urn:microsoft.com/office/officeart/2009/3/layout/HorizontalOrganizationChart"/>
    <dgm:cxn modelId="{F95C6048-9406-473A-8BEB-5A1B175BA598}" type="presParOf" srcId="{AFAE9AD1-B436-4445-A1AC-631BC1D3F2C6}" destId="{C3ED9E64-5D66-453B-BB83-E546783EFF47}" srcOrd="1" destOrd="0" presId="urn:microsoft.com/office/officeart/2009/3/layout/HorizontalOrganizationChart"/>
    <dgm:cxn modelId="{60B28476-81EF-40DA-92C5-665203E9C5CC}" type="presParOf" srcId="{AFAE9AD1-B436-4445-A1AC-631BC1D3F2C6}" destId="{6854B643-AF8C-4A8E-A7CE-C8A5248A6558}" srcOrd="2" destOrd="0" presId="urn:microsoft.com/office/officeart/2009/3/layout/HorizontalOrganizationChart"/>
    <dgm:cxn modelId="{439C879D-162E-4F73-BE5A-A77CA5C1DD24}" type="presParOf" srcId="{267C694F-31BA-4442-9970-88BF52307F46}" destId="{6C8E05D9-45B3-44BE-A3B2-8B4CD24F72E1}" srcOrd="4" destOrd="0" presId="urn:microsoft.com/office/officeart/2009/3/layout/HorizontalOrganizationChart"/>
    <dgm:cxn modelId="{1D7716FC-AE6C-4C49-98AE-C466D22B0AE8}" type="presParOf" srcId="{267C694F-31BA-4442-9970-88BF52307F46}" destId="{8967DA57-0D4B-47E5-B4D1-7999F7E8D1D2}" srcOrd="5" destOrd="0" presId="urn:microsoft.com/office/officeart/2009/3/layout/HorizontalOrganizationChart"/>
    <dgm:cxn modelId="{31EB24C3-AC81-4578-9EAE-4BC16BE32820}" type="presParOf" srcId="{8967DA57-0D4B-47E5-B4D1-7999F7E8D1D2}" destId="{152ACAA8-0BE5-4676-85CE-42C16DBB4475}" srcOrd="0" destOrd="0" presId="urn:microsoft.com/office/officeart/2009/3/layout/HorizontalOrganizationChart"/>
    <dgm:cxn modelId="{C73BCDEA-D7C7-4B05-A791-E5B70ECBCA1C}" type="presParOf" srcId="{152ACAA8-0BE5-4676-85CE-42C16DBB4475}" destId="{D7882B3C-DD11-4543-A99F-4B10283D3680}" srcOrd="0" destOrd="0" presId="urn:microsoft.com/office/officeart/2009/3/layout/HorizontalOrganizationChart"/>
    <dgm:cxn modelId="{76D140A1-0756-4D04-9600-8A6382A45418}" type="presParOf" srcId="{152ACAA8-0BE5-4676-85CE-42C16DBB4475}" destId="{00A58683-55EB-4903-A57A-F44BE3D64D05}" srcOrd="1" destOrd="0" presId="urn:microsoft.com/office/officeart/2009/3/layout/HorizontalOrganizationChart"/>
    <dgm:cxn modelId="{904D92DE-CDA9-4C09-A392-A6DC15837C35}" type="presParOf" srcId="{8967DA57-0D4B-47E5-B4D1-7999F7E8D1D2}" destId="{70E9DDE0-F451-4895-AA99-687E016FFF92}" srcOrd="1" destOrd="0" presId="urn:microsoft.com/office/officeart/2009/3/layout/HorizontalOrganizationChart"/>
    <dgm:cxn modelId="{238CF467-D206-44EE-8ADA-F44CFF0769B8}" type="presParOf" srcId="{8967DA57-0D4B-47E5-B4D1-7999F7E8D1D2}" destId="{62CAB6C0-012F-4186-897D-B19D72FA13E8}" srcOrd="2" destOrd="0" presId="urn:microsoft.com/office/officeart/2009/3/layout/HorizontalOrganizationChart"/>
    <dgm:cxn modelId="{C2D9685A-8927-4E7B-959A-553909610DE5}" type="presParOf" srcId="{267C694F-31BA-4442-9970-88BF52307F46}" destId="{46F2C4F0-0766-4764-AE9B-16AC13674B99}" srcOrd="6" destOrd="0" presId="urn:microsoft.com/office/officeart/2009/3/layout/HorizontalOrganizationChart"/>
    <dgm:cxn modelId="{7F19396F-2A86-4FE2-9794-80E3280106C3}" type="presParOf" srcId="{267C694F-31BA-4442-9970-88BF52307F46}" destId="{3B9B212A-B59B-488A-ACFF-DCD0B9F57310}" srcOrd="7" destOrd="0" presId="urn:microsoft.com/office/officeart/2009/3/layout/HorizontalOrganizationChart"/>
    <dgm:cxn modelId="{B101B33D-3590-4CF2-8525-3EA8029BD998}" type="presParOf" srcId="{3B9B212A-B59B-488A-ACFF-DCD0B9F57310}" destId="{F43E825F-7608-4DCF-8202-883A780C2A46}" srcOrd="0" destOrd="0" presId="urn:microsoft.com/office/officeart/2009/3/layout/HorizontalOrganizationChart"/>
    <dgm:cxn modelId="{8C64B3B2-16E0-4238-8A94-212B02A2AC45}" type="presParOf" srcId="{F43E825F-7608-4DCF-8202-883A780C2A46}" destId="{2804BF1A-B3EB-48BD-B3F5-819D49D9FB30}" srcOrd="0" destOrd="0" presId="urn:microsoft.com/office/officeart/2009/3/layout/HorizontalOrganizationChart"/>
    <dgm:cxn modelId="{E8BC1A07-AFBA-48C3-94FE-C275B5F13F69}" type="presParOf" srcId="{F43E825F-7608-4DCF-8202-883A780C2A46}" destId="{F4EC3547-89AA-4200-8763-5F8BEB69D1FA}" srcOrd="1" destOrd="0" presId="urn:microsoft.com/office/officeart/2009/3/layout/HorizontalOrganizationChart"/>
    <dgm:cxn modelId="{7D0CC0B0-372C-4B47-B089-05DFD418B954}" type="presParOf" srcId="{3B9B212A-B59B-488A-ACFF-DCD0B9F57310}" destId="{E77F6082-3F3D-49C8-A8D9-C076E69C4138}" srcOrd="1" destOrd="0" presId="urn:microsoft.com/office/officeart/2009/3/layout/HorizontalOrganizationChart"/>
    <dgm:cxn modelId="{7CEA63B4-66DE-478C-BBF7-46E3344647BC}" type="presParOf" srcId="{3B9B212A-B59B-488A-ACFF-DCD0B9F57310}" destId="{2B7F4B0D-BFCD-43CD-BDB1-D22866D20080}" srcOrd="2" destOrd="0" presId="urn:microsoft.com/office/officeart/2009/3/layout/HorizontalOrganizationChart"/>
    <dgm:cxn modelId="{B1294094-9D73-4C91-A202-D6EA05444F50}" type="presParOf" srcId="{267C694F-31BA-4442-9970-88BF52307F46}" destId="{147BFD79-640B-49F1-B93A-02FC4A0160D5}" srcOrd="8" destOrd="0" presId="urn:microsoft.com/office/officeart/2009/3/layout/HorizontalOrganizationChart"/>
    <dgm:cxn modelId="{B16DB6C2-0A83-4B57-B6EF-D493CDC53F6A}" type="presParOf" srcId="{267C694F-31BA-4442-9970-88BF52307F46}" destId="{85A874A2-BEB8-43AF-97E2-393DC9834AFF}" srcOrd="9" destOrd="0" presId="urn:microsoft.com/office/officeart/2009/3/layout/HorizontalOrganizationChart"/>
    <dgm:cxn modelId="{9A33177C-BCDC-4307-896E-D0E3D4695104}" type="presParOf" srcId="{85A874A2-BEB8-43AF-97E2-393DC9834AFF}" destId="{3DB11883-7D28-4B2F-93AE-CA74FAF9463C}" srcOrd="0" destOrd="0" presId="urn:microsoft.com/office/officeart/2009/3/layout/HorizontalOrganizationChart"/>
    <dgm:cxn modelId="{93F8AB78-A0F2-435C-AA5F-C3E30BBEA4F7}" type="presParOf" srcId="{3DB11883-7D28-4B2F-93AE-CA74FAF9463C}" destId="{B7F8555E-8053-4025-973C-CD4E0B90AF97}" srcOrd="0" destOrd="0" presId="urn:microsoft.com/office/officeart/2009/3/layout/HorizontalOrganizationChart"/>
    <dgm:cxn modelId="{F8DEC21F-2B0C-4766-B423-F56559944B62}" type="presParOf" srcId="{3DB11883-7D28-4B2F-93AE-CA74FAF9463C}" destId="{7944B9AD-FFB7-4609-8F87-FFBAC60BDDA1}" srcOrd="1" destOrd="0" presId="urn:microsoft.com/office/officeart/2009/3/layout/HorizontalOrganizationChart"/>
    <dgm:cxn modelId="{E09F0363-BDE8-458B-8177-622114B8B2CA}" type="presParOf" srcId="{85A874A2-BEB8-43AF-97E2-393DC9834AFF}" destId="{F48220B5-6231-47C3-B200-2F59B33463BA}" srcOrd="1" destOrd="0" presId="urn:microsoft.com/office/officeart/2009/3/layout/HorizontalOrganizationChart"/>
    <dgm:cxn modelId="{46BABC70-DD8A-4F8C-BF68-6B83C9F3E991}" type="presParOf" srcId="{85A874A2-BEB8-43AF-97E2-393DC9834AFF}" destId="{0418D278-C71A-467E-AAE8-03C23F3A3359}" srcOrd="2" destOrd="0" presId="urn:microsoft.com/office/officeart/2009/3/layout/HorizontalOrganizationChart"/>
    <dgm:cxn modelId="{3B501066-9C8D-4011-A51D-EC3586AD841E}" type="presParOf" srcId="{267C694F-31BA-4442-9970-88BF52307F46}" destId="{1285D72C-00B9-4B7B-8408-FD30A632B070}" srcOrd="10" destOrd="0" presId="urn:microsoft.com/office/officeart/2009/3/layout/HorizontalOrganizationChart"/>
    <dgm:cxn modelId="{6AEEFA7B-014C-4945-84B5-6E15427BAF41}" type="presParOf" srcId="{267C694F-31BA-4442-9970-88BF52307F46}" destId="{39CCE099-CAEF-41CB-8305-4E4081D43CCF}" srcOrd="11" destOrd="0" presId="urn:microsoft.com/office/officeart/2009/3/layout/HorizontalOrganizationChart"/>
    <dgm:cxn modelId="{636DC077-9FD8-4FFB-9734-B240CFEAE886}" type="presParOf" srcId="{39CCE099-CAEF-41CB-8305-4E4081D43CCF}" destId="{830EDB09-56E9-45ED-BC0A-8018D103BDB3}" srcOrd="0" destOrd="0" presId="urn:microsoft.com/office/officeart/2009/3/layout/HorizontalOrganizationChart"/>
    <dgm:cxn modelId="{E8E091CD-56EC-48EA-A7FC-06AB6F2E5604}" type="presParOf" srcId="{830EDB09-56E9-45ED-BC0A-8018D103BDB3}" destId="{924052AF-E4AA-4B0F-AE55-19FD61EC4259}" srcOrd="0" destOrd="0" presId="urn:microsoft.com/office/officeart/2009/3/layout/HorizontalOrganizationChart"/>
    <dgm:cxn modelId="{4943FA26-8E80-4E7D-8228-A7DE3FB1FF83}" type="presParOf" srcId="{830EDB09-56E9-45ED-BC0A-8018D103BDB3}" destId="{5AD07E9E-BCAC-4DD6-993A-660FDAFD9DC7}" srcOrd="1" destOrd="0" presId="urn:microsoft.com/office/officeart/2009/3/layout/HorizontalOrganizationChart"/>
    <dgm:cxn modelId="{6CD499D5-4E9B-4097-9CFA-895A62DB5B1F}" type="presParOf" srcId="{39CCE099-CAEF-41CB-8305-4E4081D43CCF}" destId="{AE9B4D62-EBC0-4932-A699-0923B7F3EE82}" srcOrd="1" destOrd="0" presId="urn:microsoft.com/office/officeart/2009/3/layout/HorizontalOrganizationChart"/>
    <dgm:cxn modelId="{03FE829C-2439-429F-A4D5-806CCEDEABDC}" type="presParOf" srcId="{39CCE099-CAEF-41CB-8305-4E4081D43CCF}" destId="{424F1EF2-1C5B-4395-93F0-B6EB38543C6D}" srcOrd="2" destOrd="0" presId="urn:microsoft.com/office/officeart/2009/3/layout/HorizontalOrganizationChart"/>
    <dgm:cxn modelId="{26E0378D-9ADF-43C7-BD48-6B08F12294C6}" type="presParOf" srcId="{267C694F-31BA-4442-9970-88BF52307F46}" destId="{6A7D4E18-7E01-4042-99EF-14150BBDABD4}" srcOrd="12" destOrd="0" presId="urn:microsoft.com/office/officeart/2009/3/layout/HorizontalOrganizationChart"/>
    <dgm:cxn modelId="{7D240F3E-0E60-45A0-886D-2B777645B232}" type="presParOf" srcId="{267C694F-31BA-4442-9970-88BF52307F46}" destId="{A964BBD6-B99D-465E-9DEA-F0369202C5EF}" srcOrd="13" destOrd="0" presId="urn:microsoft.com/office/officeart/2009/3/layout/HorizontalOrganizationChart"/>
    <dgm:cxn modelId="{9DDE5EC3-0C92-4D5E-99FF-048A7B928403}" type="presParOf" srcId="{A964BBD6-B99D-465E-9DEA-F0369202C5EF}" destId="{2E741F0D-0B10-4C57-A3AD-44C1EA0A4509}" srcOrd="0" destOrd="0" presId="urn:microsoft.com/office/officeart/2009/3/layout/HorizontalOrganizationChart"/>
    <dgm:cxn modelId="{A1CC5F06-FD3B-4EFB-926A-50715A53195A}" type="presParOf" srcId="{2E741F0D-0B10-4C57-A3AD-44C1EA0A4509}" destId="{DD14E519-6C58-4A0C-9830-DEA4FFC34445}" srcOrd="0" destOrd="0" presId="urn:microsoft.com/office/officeart/2009/3/layout/HorizontalOrganizationChart"/>
    <dgm:cxn modelId="{612E4DDE-29EF-4C6E-991A-C3E7F0BFD5AC}" type="presParOf" srcId="{2E741F0D-0B10-4C57-A3AD-44C1EA0A4509}" destId="{9F94EDEF-B86F-4A3C-9865-E8B6B8CB1DF5}" srcOrd="1" destOrd="0" presId="urn:microsoft.com/office/officeart/2009/3/layout/HorizontalOrganizationChart"/>
    <dgm:cxn modelId="{F7AAC7AF-3BB5-4073-8EEB-D7C364FC31D6}" type="presParOf" srcId="{A964BBD6-B99D-465E-9DEA-F0369202C5EF}" destId="{D87E9576-30C1-45FC-8022-AD74E1251111}" srcOrd="1" destOrd="0" presId="urn:microsoft.com/office/officeart/2009/3/layout/HorizontalOrganizationChart"/>
    <dgm:cxn modelId="{A51E80E3-44BE-4487-B7DD-59F078E567FA}" type="presParOf" srcId="{A964BBD6-B99D-465E-9DEA-F0369202C5EF}" destId="{F666D45D-7C55-4D1A-A180-37E2F3601F92}" srcOrd="2" destOrd="0" presId="urn:microsoft.com/office/officeart/2009/3/layout/HorizontalOrganizationChart"/>
    <dgm:cxn modelId="{90074FB7-7D33-48F0-A1E0-48B6D7C617F5}" type="presParOf" srcId="{70380AE4-118E-4CCF-BA9A-73FCD47DEDFA}" destId="{519D3BD9-0FB4-4C56-B7FD-A2A19CE20AC0}" srcOrd="2" destOrd="0" presId="urn:microsoft.com/office/officeart/2009/3/layout/HorizontalOrganizationChart"/>
    <dgm:cxn modelId="{74AA462D-64F3-4A19-85F0-CECBCDA246D1}" type="presParOf" srcId="{519D3BD9-0FB4-4C56-B7FD-A2A19CE20AC0}" destId="{8CA841EB-14B2-401E-B3DD-5F96AB12D8EB}" srcOrd="0" destOrd="0" presId="urn:microsoft.com/office/officeart/2009/3/layout/HorizontalOrganizationChart"/>
    <dgm:cxn modelId="{34ADFB70-56D2-46DD-AB60-08FD2EC216FD}" type="presParOf" srcId="{519D3BD9-0FB4-4C56-B7FD-A2A19CE20AC0}" destId="{35379DCE-7AD0-46B2-A486-39A3BDC67039}" srcOrd="1" destOrd="0" presId="urn:microsoft.com/office/officeart/2009/3/layout/HorizontalOrganizationChart"/>
    <dgm:cxn modelId="{B8FE81BF-9656-49F6-9C21-DC8E12D19C62}" type="presParOf" srcId="{35379DCE-7AD0-46B2-A486-39A3BDC67039}" destId="{880A426A-A502-4F01-A7A9-3C28EC9B3B54}" srcOrd="0" destOrd="0" presId="urn:microsoft.com/office/officeart/2009/3/layout/HorizontalOrganizationChart"/>
    <dgm:cxn modelId="{0A4C80F0-67EF-45D6-9121-102D42CE9E94}" type="presParOf" srcId="{880A426A-A502-4F01-A7A9-3C28EC9B3B54}" destId="{9C9B591D-40D4-433E-81E0-9619D887FAD2}" srcOrd="0" destOrd="0" presId="urn:microsoft.com/office/officeart/2009/3/layout/HorizontalOrganizationChart"/>
    <dgm:cxn modelId="{FC5486F8-F69D-434E-81B3-5CF74198151E}" type="presParOf" srcId="{880A426A-A502-4F01-A7A9-3C28EC9B3B54}" destId="{25DD53CE-1652-4E82-9622-4CE6F97C551A}" srcOrd="1" destOrd="0" presId="urn:microsoft.com/office/officeart/2009/3/layout/HorizontalOrganizationChart"/>
    <dgm:cxn modelId="{820E8186-6C2D-4225-8504-135CF10AA0C6}" type="presParOf" srcId="{35379DCE-7AD0-46B2-A486-39A3BDC67039}" destId="{39B090DF-8C73-47B9-8FB7-EA2E0493F114}" srcOrd="1" destOrd="0" presId="urn:microsoft.com/office/officeart/2009/3/layout/HorizontalOrganizationChart"/>
    <dgm:cxn modelId="{D9437DAA-0BAA-4900-B2A0-F6F4467B4401}" type="presParOf" srcId="{35379DCE-7AD0-46B2-A486-39A3BDC67039}" destId="{C73746C1-6456-451F-9106-BCE705E37DE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3D9EE1-BBF9-42C0-9595-BDB465780D6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S"/>
        </a:p>
      </dgm:t>
    </dgm:pt>
    <dgm:pt modelId="{40964A10-84DE-442D-957D-5935029CAFE1}">
      <dgm:prSet phldrT="[Texto]" custT="1"/>
      <dgm:spPr/>
      <dgm:t>
        <a:bodyPr/>
        <a:lstStyle/>
        <a:p>
          <a:r>
            <a:rPr lang="es-ES" sz="1400" dirty="0"/>
            <a:t>RECOMENDACIONES DE POLÍTICA PÚBLICA</a:t>
          </a:r>
        </a:p>
      </dgm:t>
    </dgm:pt>
    <dgm:pt modelId="{02337F66-AE46-42FE-87D7-9D390528627A}" type="parTrans" cxnId="{B6D76A01-1BD3-46DE-8FD8-5D9EFFE9D85B}">
      <dgm:prSet/>
      <dgm:spPr/>
      <dgm:t>
        <a:bodyPr/>
        <a:lstStyle/>
        <a:p>
          <a:endParaRPr lang="es-ES"/>
        </a:p>
      </dgm:t>
    </dgm:pt>
    <dgm:pt modelId="{89A64749-A552-4743-8462-6779C7E604DD}" type="sibTrans" cxnId="{B6D76A01-1BD3-46DE-8FD8-5D9EFFE9D85B}">
      <dgm:prSet/>
      <dgm:spPr/>
      <dgm:t>
        <a:bodyPr/>
        <a:lstStyle/>
        <a:p>
          <a:endParaRPr lang="es-ES"/>
        </a:p>
      </dgm:t>
    </dgm:pt>
    <dgm:pt modelId="{CECE719F-583B-4784-8B17-296BB30CD94F}" type="asst">
      <dgm:prSet phldrT="[Texto]" custT="1"/>
      <dgm:spPr/>
      <dgm:t>
        <a:bodyPr/>
        <a:lstStyle/>
        <a:p>
          <a:r>
            <a:rPr lang="es-ES" sz="1400" dirty="0"/>
            <a:t>PROVISIÓN</a:t>
          </a:r>
        </a:p>
      </dgm:t>
    </dgm:pt>
    <dgm:pt modelId="{61830FC0-F6E0-4AC6-B06E-CA83FF784D98}" type="parTrans" cxnId="{35853136-6498-4A44-B9A4-F14A200EF310}">
      <dgm:prSet/>
      <dgm:spPr/>
      <dgm:t>
        <a:bodyPr/>
        <a:lstStyle/>
        <a:p>
          <a:endParaRPr lang="es-ES"/>
        </a:p>
      </dgm:t>
    </dgm:pt>
    <dgm:pt modelId="{73A6FEDA-1520-4EFA-A3C4-C8893512D95E}" type="sibTrans" cxnId="{35853136-6498-4A44-B9A4-F14A200EF310}">
      <dgm:prSet/>
      <dgm:spPr/>
      <dgm:t>
        <a:bodyPr/>
        <a:lstStyle/>
        <a:p>
          <a:endParaRPr lang="es-ES"/>
        </a:p>
      </dgm:t>
    </dgm:pt>
    <dgm:pt modelId="{088BC5AF-ECE2-4CD9-BDEB-B492F72F9C68}">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es-MX" sz="1600" dirty="0"/>
            <a:t>La Secretaría de Salud debe asumir la responsabilidad de la provisión de servicios de CLP incluyendo servicios de salud y sociales, así como de la regulación de las instituciones. Todo esto bajo una perspectiva multidimensional y de integración intersectorial.</a:t>
          </a:r>
          <a:endParaRPr lang="es-ES" sz="1600" dirty="0"/>
        </a:p>
      </dgm:t>
    </dgm:pt>
    <dgm:pt modelId="{B5AABBFC-5272-45D7-979A-376F22C18CBA}" type="parTrans" cxnId="{81C1626C-4F08-47AE-BF75-2580C743AB2B}">
      <dgm:prSet/>
      <dgm:spPr/>
      <dgm:t>
        <a:bodyPr/>
        <a:lstStyle/>
        <a:p>
          <a:endParaRPr lang="es-ES"/>
        </a:p>
      </dgm:t>
    </dgm:pt>
    <dgm:pt modelId="{5D4FC0F1-25E3-4EB0-B23F-D0369D0F807F}" type="sibTrans" cxnId="{81C1626C-4F08-47AE-BF75-2580C743AB2B}">
      <dgm:prSet/>
      <dgm:spPr/>
      <dgm:t>
        <a:bodyPr/>
        <a:lstStyle/>
        <a:p>
          <a:endParaRPr lang="es-ES"/>
        </a:p>
      </dgm:t>
    </dgm:pt>
    <dgm:pt modelId="{66788801-8659-4142-97C5-AEF45D494576}">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MX" sz="1600" dirty="0"/>
            <a:t>Generar estrategias con enfoque multidimensional, de apoyo a los familiares o cuidadores principales para disminuir los costos directos e indirectos que sobre éstos generan los cuidados que realizan, incluyendo servicios de acompañamiento y de apoyo en actividades de cuidado personal.</a:t>
          </a:r>
          <a:endParaRPr lang="es-ES" sz="1600" dirty="0"/>
        </a:p>
      </dgm:t>
    </dgm:pt>
    <dgm:pt modelId="{79515E38-3C98-41D4-8DC3-95B30F3792FF}" type="parTrans" cxnId="{BC6890BC-FBC7-450F-A769-A48DC99793BB}">
      <dgm:prSet/>
      <dgm:spPr/>
      <dgm:t>
        <a:bodyPr/>
        <a:lstStyle/>
        <a:p>
          <a:endParaRPr lang="es-ES"/>
        </a:p>
      </dgm:t>
    </dgm:pt>
    <dgm:pt modelId="{D316EFFC-9FBF-4EEE-BFC4-760AED586FC5}" type="sibTrans" cxnId="{BC6890BC-FBC7-450F-A769-A48DC99793BB}">
      <dgm:prSet/>
      <dgm:spPr/>
      <dgm:t>
        <a:bodyPr/>
        <a:lstStyle/>
        <a:p>
          <a:endParaRPr lang="es-ES"/>
        </a:p>
      </dgm:t>
    </dgm:pt>
    <dgm:pt modelId="{395C5699-2D7A-43AF-B8F9-075E4C16381E}">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MX" sz="1600" dirty="0"/>
            <a:t>Extender los modelos de visita médica domiciliaria para personas mayores dependientes.</a:t>
          </a:r>
          <a:endParaRPr lang="es-ES" sz="1600" dirty="0"/>
        </a:p>
      </dgm:t>
    </dgm:pt>
    <dgm:pt modelId="{404C214E-6888-4DEF-B212-6966F458F3CE}" type="parTrans" cxnId="{AFC1DD85-7714-47EF-9D87-6A2F1228E0E5}">
      <dgm:prSet/>
      <dgm:spPr/>
      <dgm:t>
        <a:bodyPr/>
        <a:lstStyle/>
        <a:p>
          <a:endParaRPr lang="es-ES"/>
        </a:p>
      </dgm:t>
    </dgm:pt>
    <dgm:pt modelId="{FFF84563-8D95-4B89-95A9-FE80E3C52041}" type="sibTrans" cxnId="{AFC1DD85-7714-47EF-9D87-6A2F1228E0E5}">
      <dgm:prSet/>
      <dgm:spPr/>
      <dgm:t>
        <a:bodyPr/>
        <a:lstStyle/>
        <a:p>
          <a:endParaRPr lang="es-ES"/>
        </a:p>
      </dgm:t>
    </dgm:pt>
    <dgm:pt modelId="{789BE520-5EC7-42CB-AE69-0F49617C0967}">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Centros de</a:t>
          </a:r>
          <a:r>
            <a:rPr lang="es-MX" sz="1600" dirty="0"/>
            <a:t>de respiro para los familiares cuidadores</a:t>
          </a:r>
          <a:r>
            <a:rPr lang="es-ES" sz="1600" dirty="0"/>
            <a:t> </a:t>
          </a:r>
        </a:p>
      </dgm:t>
    </dgm:pt>
    <dgm:pt modelId="{9A7B7AC0-F886-48BC-9BB5-5F0CF189F955}" type="parTrans" cxnId="{D23DE9E1-D98D-450F-9282-447EDC3EA03E}">
      <dgm:prSet/>
      <dgm:spPr/>
      <dgm:t>
        <a:bodyPr/>
        <a:lstStyle/>
        <a:p>
          <a:endParaRPr lang="es-ES"/>
        </a:p>
      </dgm:t>
    </dgm:pt>
    <dgm:pt modelId="{38DDF565-4D22-42F8-B1BC-5ABAD78234D7}" type="sibTrans" cxnId="{D23DE9E1-D98D-450F-9282-447EDC3EA03E}">
      <dgm:prSet/>
      <dgm:spPr/>
      <dgm:t>
        <a:bodyPr/>
        <a:lstStyle/>
        <a:p>
          <a:endParaRPr lang="es-ES"/>
        </a:p>
      </dgm:t>
    </dgm:pt>
    <dgm:pt modelId="{6808767F-03D2-4C51-88F8-77962EAD5003}">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Estrategias </a:t>
          </a:r>
          <a:r>
            <a:rPr lang="es-MX" sz="1600" dirty="0"/>
            <a:t>de apoyo adicional como servicios de comida caliente, relevo de cuidado, entre otras.</a:t>
          </a:r>
          <a:endParaRPr lang="es-ES" sz="1600" dirty="0"/>
        </a:p>
      </dgm:t>
    </dgm:pt>
    <dgm:pt modelId="{CFB45A18-53A0-49FA-BFA6-B1503585A158}" type="parTrans" cxnId="{5FDCFC4E-3823-4BB3-ACCC-252B58D8A7AD}">
      <dgm:prSet/>
      <dgm:spPr/>
      <dgm:t>
        <a:bodyPr/>
        <a:lstStyle/>
        <a:p>
          <a:endParaRPr lang="es-ES"/>
        </a:p>
      </dgm:t>
    </dgm:pt>
    <dgm:pt modelId="{FBBC265F-37A9-426A-8386-4A130FD9413E}" type="sibTrans" cxnId="{5FDCFC4E-3823-4BB3-ACCC-252B58D8A7AD}">
      <dgm:prSet/>
      <dgm:spPr/>
      <dgm:t>
        <a:bodyPr/>
        <a:lstStyle/>
        <a:p>
          <a:endParaRPr lang="es-ES"/>
        </a:p>
      </dgm:t>
    </dgm:pt>
    <dgm:pt modelId="{17DD63B2-821B-455E-9918-5ED38E2A40EE}">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Generar </a:t>
          </a:r>
          <a:r>
            <a:rPr lang="es-MX" sz="1600" dirty="0"/>
            <a:t>modelos de CLP de base comunitaria en el marco del primer nivel de atención de los servicios de salud.</a:t>
          </a:r>
          <a:r>
            <a:rPr lang="es-ES" sz="1600" dirty="0"/>
            <a:t> </a:t>
          </a:r>
        </a:p>
      </dgm:t>
    </dgm:pt>
    <dgm:pt modelId="{636B0A5F-9A93-422B-BE6E-36E5C8B818C5}" type="parTrans" cxnId="{B2749C9B-E501-4F6C-BC72-8D2B445096D3}">
      <dgm:prSet/>
      <dgm:spPr/>
      <dgm:t>
        <a:bodyPr/>
        <a:lstStyle/>
        <a:p>
          <a:endParaRPr lang="es-ES"/>
        </a:p>
      </dgm:t>
    </dgm:pt>
    <dgm:pt modelId="{52BDCDEE-591F-4608-A3AF-546B96E41EB0}" type="sibTrans" cxnId="{B2749C9B-E501-4F6C-BC72-8D2B445096D3}">
      <dgm:prSet/>
      <dgm:spPr/>
      <dgm:t>
        <a:bodyPr/>
        <a:lstStyle/>
        <a:p>
          <a:endParaRPr lang="es-ES"/>
        </a:p>
      </dgm:t>
    </dgm:pt>
    <dgm:pt modelId="{AD02AC01-B64F-4954-AA6A-A31299CB6F53}">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Elaborar </a:t>
          </a:r>
          <a:r>
            <a:rPr lang="es-MX" sz="1600" dirty="0"/>
            <a:t>un programa de acreditación tanto para instituciones de CLP como para personal, en equivalencia al programa de certificación de instituciones prestadoras de servicios de salud</a:t>
          </a:r>
          <a:r>
            <a:rPr lang="es-ES" sz="1600" dirty="0"/>
            <a:t> </a:t>
          </a:r>
        </a:p>
      </dgm:t>
    </dgm:pt>
    <dgm:pt modelId="{F47FBAA9-2B39-49B4-BB94-5116EFE4BC63}" type="parTrans" cxnId="{DCDA47B0-1345-4F1A-ADF2-CC840A074A80}">
      <dgm:prSet/>
      <dgm:spPr/>
      <dgm:t>
        <a:bodyPr/>
        <a:lstStyle/>
        <a:p>
          <a:endParaRPr lang="es-ES"/>
        </a:p>
      </dgm:t>
    </dgm:pt>
    <dgm:pt modelId="{BB154FAA-67F7-48CD-93AE-1CA573A7894E}" type="sibTrans" cxnId="{DCDA47B0-1345-4F1A-ADF2-CC840A074A80}">
      <dgm:prSet/>
      <dgm:spPr/>
      <dgm:t>
        <a:bodyPr/>
        <a:lstStyle/>
        <a:p>
          <a:endParaRPr lang="es-ES"/>
        </a:p>
      </dgm:t>
    </dgm:pt>
    <dgm:pt modelId="{190D8419-DB80-4B99-B215-6118D6E90425}" type="pres">
      <dgm:prSet presAssocID="{883D9EE1-BBF9-42C0-9595-BDB465780D65}" presName="hierChild1" presStyleCnt="0">
        <dgm:presLayoutVars>
          <dgm:orgChart val="1"/>
          <dgm:chPref val="1"/>
          <dgm:dir/>
          <dgm:animOne val="branch"/>
          <dgm:animLvl val="lvl"/>
          <dgm:resizeHandles/>
        </dgm:presLayoutVars>
      </dgm:prSet>
      <dgm:spPr/>
    </dgm:pt>
    <dgm:pt modelId="{70380AE4-118E-4CCF-BA9A-73FCD47DEDFA}" type="pres">
      <dgm:prSet presAssocID="{40964A10-84DE-442D-957D-5935029CAFE1}" presName="hierRoot1" presStyleCnt="0">
        <dgm:presLayoutVars>
          <dgm:hierBranch val="init"/>
        </dgm:presLayoutVars>
      </dgm:prSet>
      <dgm:spPr/>
    </dgm:pt>
    <dgm:pt modelId="{35238D22-12E7-4028-9D9F-20C8CC6C68E7}" type="pres">
      <dgm:prSet presAssocID="{40964A10-84DE-442D-957D-5935029CAFE1}" presName="rootComposite1" presStyleCnt="0"/>
      <dgm:spPr/>
    </dgm:pt>
    <dgm:pt modelId="{9ABA0EF8-7837-4F8E-98B6-B533AE7B93C5}" type="pres">
      <dgm:prSet presAssocID="{40964A10-84DE-442D-957D-5935029CAFE1}" presName="rootText1" presStyleLbl="node0" presStyleIdx="0" presStyleCnt="1" custScaleX="159371" custScaleY="341874">
        <dgm:presLayoutVars>
          <dgm:chPref val="3"/>
        </dgm:presLayoutVars>
      </dgm:prSet>
      <dgm:spPr/>
    </dgm:pt>
    <dgm:pt modelId="{8EAB41F6-AA7F-4F37-A494-A3A7E425F3FB}" type="pres">
      <dgm:prSet presAssocID="{40964A10-84DE-442D-957D-5935029CAFE1}" presName="rootConnector1" presStyleLbl="node1" presStyleIdx="0" presStyleCnt="0"/>
      <dgm:spPr/>
    </dgm:pt>
    <dgm:pt modelId="{267C694F-31BA-4442-9970-88BF52307F46}" type="pres">
      <dgm:prSet presAssocID="{40964A10-84DE-442D-957D-5935029CAFE1}" presName="hierChild2" presStyleCnt="0"/>
      <dgm:spPr/>
    </dgm:pt>
    <dgm:pt modelId="{FEDE6A19-19EB-48C8-86D2-50C7D1FDC018}" type="pres">
      <dgm:prSet presAssocID="{B5AABBFC-5272-45D7-979A-376F22C18CBA}" presName="Name64" presStyleLbl="parChTrans1D2" presStyleIdx="0" presStyleCnt="8"/>
      <dgm:spPr/>
    </dgm:pt>
    <dgm:pt modelId="{62407A1E-F1A2-4AED-B714-FC64C6350C14}" type="pres">
      <dgm:prSet presAssocID="{088BC5AF-ECE2-4CD9-BDEB-B492F72F9C68}" presName="hierRoot2" presStyleCnt="0">
        <dgm:presLayoutVars>
          <dgm:hierBranch val="init"/>
        </dgm:presLayoutVars>
      </dgm:prSet>
      <dgm:spPr/>
    </dgm:pt>
    <dgm:pt modelId="{EB8A2E8E-01D6-4240-B4E2-B7D8030FE094}" type="pres">
      <dgm:prSet presAssocID="{088BC5AF-ECE2-4CD9-BDEB-B492F72F9C68}" presName="rootComposite" presStyleCnt="0"/>
      <dgm:spPr/>
    </dgm:pt>
    <dgm:pt modelId="{14E2ADE5-57EE-4152-BEF1-8B64E09B69F7}" type="pres">
      <dgm:prSet presAssocID="{088BC5AF-ECE2-4CD9-BDEB-B492F72F9C68}" presName="rootText" presStyleLbl="node2" presStyleIdx="0" presStyleCnt="7" custScaleX="850282" custScaleY="277224">
        <dgm:presLayoutVars>
          <dgm:chPref val="3"/>
        </dgm:presLayoutVars>
      </dgm:prSet>
      <dgm:spPr/>
    </dgm:pt>
    <dgm:pt modelId="{286C084C-B2A5-4789-AE1C-E9F679C7BDD3}" type="pres">
      <dgm:prSet presAssocID="{088BC5AF-ECE2-4CD9-BDEB-B492F72F9C68}" presName="rootConnector" presStyleLbl="node2" presStyleIdx="0" presStyleCnt="7"/>
      <dgm:spPr/>
    </dgm:pt>
    <dgm:pt modelId="{01B66166-C0B5-4B91-8BB9-F57EDF22FE1E}" type="pres">
      <dgm:prSet presAssocID="{088BC5AF-ECE2-4CD9-BDEB-B492F72F9C68}" presName="hierChild4" presStyleCnt="0"/>
      <dgm:spPr/>
    </dgm:pt>
    <dgm:pt modelId="{E7BFF66A-8BB0-442B-BC2A-0DC12B97A407}" type="pres">
      <dgm:prSet presAssocID="{088BC5AF-ECE2-4CD9-BDEB-B492F72F9C68}" presName="hierChild5" presStyleCnt="0"/>
      <dgm:spPr/>
    </dgm:pt>
    <dgm:pt modelId="{A48F0A62-45F7-42DA-9C77-71C5CB3AC9C7}" type="pres">
      <dgm:prSet presAssocID="{79515E38-3C98-41D4-8DC3-95B30F3792FF}" presName="Name64" presStyleLbl="parChTrans1D2" presStyleIdx="1" presStyleCnt="8"/>
      <dgm:spPr/>
    </dgm:pt>
    <dgm:pt modelId="{AFAE9AD1-B436-4445-A1AC-631BC1D3F2C6}" type="pres">
      <dgm:prSet presAssocID="{66788801-8659-4142-97C5-AEF45D494576}" presName="hierRoot2" presStyleCnt="0">
        <dgm:presLayoutVars>
          <dgm:hierBranch val="init"/>
        </dgm:presLayoutVars>
      </dgm:prSet>
      <dgm:spPr/>
    </dgm:pt>
    <dgm:pt modelId="{4C6A78DB-33F7-4A33-8FA4-381F0D580CAE}" type="pres">
      <dgm:prSet presAssocID="{66788801-8659-4142-97C5-AEF45D494576}" presName="rootComposite" presStyleCnt="0"/>
      <dgm:spPr/>
    </dgm:pt>
    <dgm:pt modelId="{140113C4-C3A5-463E-8BE3-66E8AAD8C9E2}" type="pres">
      <dgm:prSet presAssocID="{66788801-8659-4142-97C5-AEF45D494576}" presName="rootText" presStyleLbl="node2" presStyleIdx="1" presStyleCnt="7" custScaleX="848188" custScaleY="295131">
        <dgm:presLayoutVars>
          <dgm:chPref val="3"/>
        </dgm:presLayoutVars>
      </dgm:prSet>
      <dgm:spPr/>
    </dgm:pt>
    <dgm:pt modelId="{BBD0EDAD-6C0F-489A-88D1-1218DCF5885A}" type="pres">
      <dgm:prSet presAssocID="{66788801-8659-4142-97C5-AEF45D494576}" presName="rootConnector" presStyleLbl="node2" presStyleIdx="1" presStyleCnt="7"/>
      <dgm:spPr/>
    </dgm:pt>
    <dgm:pt modelId="{C3ED9E64-5D66-453B-BB83-E546783EFF47}" type="pres">
      <dgm:prSet presAssocID="{66788801-8659-4142-97C5-AEF45D494576}" presName="hierChild4" presStyleCnt="0"/>
      <dgm:spPr/>
    </dgm:pt>
    <dgm:pt modelId="{6854B643-AF8C-4A8E-A7CE-C8A5248A6558}" type="pres">
      <dgm:prSet presAssocID="{66788801-8659-4142-97C5-AEF45D494576}" presName="hierChild5" presStyleCnt="0"/>
      <dgm:spPr/>
    </dgm:pt>
    <dgm:pt modelId="{6C8E05D9-45B3-44BE-A3B2-8B4CD24F72E1}" type="pres">
      <dgm:prSet presAssocID="{404C214E-6888-4DEF-B212-6966F458F3CE}" presName="Name64" presStyleLbl="parChTrans1D2" presStyleIdx="2" presStyleCnt="8"/>
      <dgm:spPr/>
    </dgm:pt>
    <dgm:pt modelId="{8967DA57-0D4B-47E5-B4D1-7999F7E8D1D2}" type="pres">
      <dgm:prSet presAssocID="{395C5699-2D7A-43AF-B8F9-075E4C16381E}" presName="hierRoot2" presStyleCnt="0">
        <dgm:presLayoutVars>
          <dgm:hierBranch val="init"/>
        </dgm:presLayoutVars>
      </dgm:prSet>
      <dgm:spPr/>
    </dgm:pt>
    <dgm:pt modelId="{152ACAA8-0BE5-4676-85CE-42C16DBB4475}" type="pres">
      <dgm:prSet presAssocID="{395C5699-2D7A-43AF-B8F9-075E4C16381E}" presName="rootComposite" presStyleCnt="0"/>
      <dgm:spPr/>
    </dgm:pt>
    <dgm:pt modelId="{D7882B3C-DD11-4543-A99F-4B10283D3680}" type="pres">
      <dgm:prSet presAssocID="{395C5699-2D7A-43AF-B8F9-075E4C16381E}" presName="rootText" presStyleLbl="node2" presStyleIdx="2" presStyleCnt="7" custScaleX="847041">
        <dgm:presLayoutVars>
          <dgm:chPref val="3"/>
        </dgm:presLayoutVars>
      </dgm:prSet>
      <dgm:spPr/>
    </dgm:pt>
    <dgm:pt modelId="{00A58683-55EB-4903-A57A-F44BE3D64D05}" type="pres">
      <dgm:prSet presAssocID="{395C5699-2D7A-43AF-B8F9-075E4C16381E}" presName="rootConnector" presStyleLbl="node2" presStyleIdx="2" presStyleCnt="7"/>
      <dgm:spPr/>
    </dgm:pt>
    <dgm:pt modelId="{70E9DDE0-F451-4895-AA99-687E016FFF92}" type="pres">
      <dgm:prSet presAssocID="{395C5699-2D7A-43AF-B8F9-075E4C16381E}" presName="hierChild4" presStyleCnt="0"/>
      <dgm:spPr/>
    </dgm:pt>
    <dgm:pt modelId="{62CAB6C0-012F-4186-897D-B19D72FA13E8}" type="pres">
      <dgm:prSet presAssocID="{395C5699-2D7A-43AF-B8F9-075E4C16381E}" presName="hierChild5" presStyleCnt="0"/>
      <dgm:spPr/>
    </dgm:pt>
    <dgm:pt modelId="{46F2C4F0-0766-4764-AE9B-16AC13674B99}" type="pres">
      <dgm:prSet presAssocID="{9A7B7AC0-F886-48BC-9BB5-5F0CF189F955}" presName="Name64" presStyleLbl="parChTrans1D2" presStyleIdx="3" presStyleCnt="8"/>
      <dgm:spPr/>
    </dgm:pt>
    <dgm:pt modelId="{3B9B212A-B59B-488A-ACFF-DCD0B9F57310}" type="pres">
      <dgm:prSet presAssocID="{789BE520-5EC7-42CB-AE69-0F49617C0967}" presName="hierRoot2" presStyleCnt="0">
        <dgm:presLayoutVars>
          <dgm:hierBranch val="init"/>
        </dgm:presLayoutVars>
      </dgm:prSet>
      <dgm:spPr/>
    </dgm:pt>
    <dgm:pt modelId="{F43E825F-7608-4DCF-8202-883A780C2A46}" type="pres">
      <dgm:prSet presAssocID="{789BE520-5EC7-42CB-AE69-0F49617C0967}" presName="rootComposite" presStyleCnt="0"/>
      <dgm:spPr/>
    </dgm:pt>
    <dgm:pt modelId="{2804BF1A-B3EB-48BD-B3F5-819D49D9FB30}" type="pres">
      <dgm:prSet presAssocID="{789BE520-5EC7-42CB-AE69-0F49617C0967}" presName="rootText" presStyleLbl="node2" presStyleIdx="3" presStyleCnt="7" custScaleX="841868">
        <dgm:presLayoutVars>
          <dgm:chPref val="3"/>
        </dgm:presLayoutVars>
      </dgm:prSet>
      <dgm:spPr/>
    </dgm:pt>
    <dgm:pt modelId="{F4EC3547-89AA-4200-8763-5F8BEB69D1FA}" type="pres">
      <dgm:prSet presAssocID="{789BE520-5EC7-42CB-AE69-0F49617C0967}" presName="rootConnector" presStyleLbl="node2" presStyleIdx="3" presStyleCnt="7"/>
      <dgm:spPr/>
    </dgm:pt>
    <dgm:pt modelId="{E77F6082-3F3D-49C8-A8D9-C076E69C4138}" type="pres">
      <dgm:prSet presAssocID="{789BE520-5EC7-42CB-AE69-0F49617C0967}" presName="hierChild4" presStyleCnt="0"/>
      <dgm:spPr/>
    </dgm:pt>
    <dgm:pt modelId="{2B7F4B0D-BFCD-43CD-BDB1-D22866D20080}" type="pres">
      <dgm:prSet presAssocID="{789BE520-5EC7-42CB-AE69-0F49617C0967}" presName="hierChild5" presStyleCnt="0"/>
      <dgm:spPr/>
    </dgm:pt>
    <dgm:pt modelId="{147BFD79-640B-49F1-B93A-02FC4A0160D5}" type="pres">
      <dgm:prSet presAssocID="{CFB45A18-53A0-49FA-BFA6-B1503585A158}" presName="Name64" presStyleLbl="parChTrans1D2" presStyleIdx="4" presStyleCnt="8"/>
      <dgm:spPr/>
    </dgm:pt>
    <dgm:pt modelId="{85A874A2-BEB8-43AF-97E2-393DC9834AFF}" type="pres">
      <dgm:prSet presAssocID="{6808767F-03D2-4C51-88F8-77962EAD5003}" presName="hierRoot2" presStyleCnt="0">
        <dgm:presLayoutVars>
          <dgm:hierBranch val="init"/>
        </dgm:presLayoutVars>
      </dgm:prSet>
      <dgm:spPr/>
    </dgm:pt>
    <dgm:pt modelId="{3DB11883-7D28-4B2F-93AE-CA74FAF9463C}" type="pres">
      <dgm:prSet presAssocID="{6808767F-03D2-4C51-88F8-77962EAD5003}" presName="rootComposite" presStyleCnt="0"/>
      <dgm:spPr/>
    </dgm:pt>
    <dgm:pt modelId="{B7F8555E-8053-4025-973C-CD4E0B90AF97}" type="pres">
      <dgm:prSet presAssocID="{6808767F-03D2-4C51-88F8-77962EAD5003}" presName="rootText" presStyleLbl="node2" presStyleIdx="4" presStyleCnt="7" custScaleX="851231" custLinFactNeighborX="-9988" custLinFactNeighborY="-2519">
        <dgm:presLayoutVars>
          <dgm:chPref val="3"/>
        </dgm:presLayoutVars>
      </dgm:prSet>
      <dgm:spPr/>
    </dgm:pt>
    <dgm:pt modelId="{7944B9AD-FFB7-4609-8F87-FFBAC60BDDA1}" type="pres">
      <dgm:prSet presAssocID="{6808767F-03D2-4C51-88F8-77962EAD5003}" presName="rootConnector" presStyleLbl="node2" presStyleIdx="4" presStyleCnt="7"/>
      <dgm:spPr/>
    </dgm:pt>
    <dgm:pt modelId="{F48220B5-6231-47C3-B200-2F59B33463BA}" type="pres">
      <dgm:prSet presAssocID="{6808767F-03D2-4C51-88F8-77962EAD5003}" presName="hierChild4" presStyleCnt="0"/>
      <dgm:spPr/>
    </dgm:pt>
    <dgm:pt modelId="{0418D278-C71A-467E-AAE8-03C23F3A3359}" type="pres">
      <dgm:prSet presAssocID="{6808767F-03D2-4C51-88F8-77962EAD5003}" presName="hierChild5" presStyleCnt="0"/>
      <dgm:spPr/>
    </dgm:pt>
    <dgm:pt modelId="{1285D72C-00B9-4B7B-8408-FD30A632B070}" type="pres">
      <dgm:prSet presAssocID="{636B0A5F-9A93-422B-BE6E-36E5C8B818C5}" presName="Name64" presStyleLbl="parChTrans1D2" presStyleIdx="5" presStyleCnt="8"/>
      <dgm:spPr/>
    </dgm:pt>
    <dgm:pt modelId="{39CCE099-CAEF-41CB-8305-4E4081D43CCF}" type="pres">
      <dgm:prSet presAssocID="{17DD63B2-821B-455E-9918-5ED38E2A40EE}" presName="hierRoot2" presStyleCnt="0">
        <dgm:presLayoutVars>
          <dgm:hierBranch val="init"/>
        </dgm:presLayoutVars>
      </dgm:prSet>
      <dgm:spPr/>
    </dgm:pt>
    <dgm:pt modelId="{830EDB09-56E9-45ED-BC0A-8018D103BDB3}" type="pres">
      <dgm:prSet presAssocID="{17DD63B2-821B-455E-9918-5ED38E2A40EE}" presName="rootComposite" presStyleCnt="0"/>
      <dgm:spPr/>
    </dgm:pt>
    <dgm:pt modelId="{924052AF-E4AA-4B0F-AE55-19FD61EC4259}" type="pres">
      <dgm:prSet presAssocID="{17DD63B2-821B-455E-9918-5ED38E2A40EE}" presName="rootText" presStyleLbl="node2" presStyleIdx="5" presStyleCnt="7" custScaleX="843374" custScaleY="160723">
        <dgm:presLayoutVars>
          <dgm:chPref val="3"/>
        </dgm:presLayoutVars>
      </dgm:prSet>
      <dgm:spPr/>
    </dgm:pt>
    <dgm:pt modelId="{5AD07E9E-BCAC-4DD6-993A-660FDAFD9DC7}" type="pres">
      <dgm:prSet presAssocID="{17DD63B2-821B-455E-9918-5ED38E2A40EE}" presName="rootConnector" presStyleLbl="node2" presStyleIdx="5" presStyleCnt="7"/>
      <dgm:spPr/>
    </dgm:pt>
    <dgm:pt modelId="{AE9B4D62-EBC0-4932-A699-0923B7F3EE82}" type="pres">
      <dgm:prSet presAssocID="{17DD63B2-821B-455E-9918-5ED38E2A40EE}" presName="hierChild4" presStyleCnt="0"/>
      <dgm:spPr/>
    </dgm:pt>
    <dgm:pt modelId="{424F1EF2-1C5B-4395-93F0-B6EB38543C6D}" type="pres">
      <dgm:prSet presAssocID="{17DD63B2-821B-455E-9918-5ED38E2A40EE}" presName="hierChild5" presStyleCnt="0"/>
      <dgm:spPr/>
    </dgm:pt>
    <dgm:pt modelId="{6A7D4E18-7E01-4042-99EF-14150BBDABD4}" type="pres">
      <dgm:prSet presAssocID="{F47FBAA9-2B39-49B4-BB94-5116EFE4BC63}" presName="Name64" presStyleLbl="parChTrans1D2" presStyleIdx="6" presStyleCnt="8"/>
      <dgm:spPr/>
    </dgm:pt>
    <dgm:pt modelId="{A964BBD6-B99D-465E-9DEA-F0369202C5EF}" type="pres">
      <dgm:prSet presAssocID="{AD02AC01-B64F-4954-AA6A-A31299CB6F53}" presName="hierRoot2" presStyleCnt="0">
        <dgm:presLayoutVars>
          <dgm:hierBranch val="init"/>
        </dgm:presLayoutVars>
      </dgm:prSet>
      <dgm:spPr/>
    </dgm:pt>
    <dgm:pt modelId="{2E741F0D-0B10-4C57-A3AD-44C1EA0A4509}" type="pres">
      <dgm:prSet presAssocID="{AD02AC01-B64F-4954-AA6A-A31299CB6F53}" presName="rootComposite" presStyleCnt="0"/>
      <dgm:spPr/>
    </dgm:pt>
    <dgm:pt modelId="{DD14E519-6C58-4A0C-9830-DEA4FFC34445}" type="pres">
      <dgm:prSet presAssocID="{AD02AC01-B64F-4954-AA6A-A31299CB6F53}" presName="rootText" presStyleLbl="node2" presStyleIdx="6" presStyleCnt="7" custScaleX="849893" custScaleY="282955">
        <dgm:presLayoutVars>
          <dgm:chPref val="3"/>
        </dgm:presLayoutVars>
      </dgm:prSet>
      <dgm:spPr/>
    </dgm:pt>
    <dgm:pt modelId="{9F94EDEF-B86F-4A3C-9865-E8B6B8CB1DF5}" type="pres">
      <dgm:prSet presAssocID="{AD02AC01-B64F-4954-AA6A-A31299CB6F53}" presName="rootConnector" presStyleLbl="node2" presStyleIdx="6" presStyleCnt="7"/>
      <dgm:spPr/>
    </dgm:pt>
    <dgm:pt modelId="{D87E9576-30C1-45FC-8022-AD74E1251111}" type="pres">
      <dgm:prSet presAssocID="{AD02AC01-B64F-4954-AA6A-A31299CB6F53}" presName="hierChild4" presStyleCnt="0"/>
      <dgm:spPr/>
    </dgm:pt>
    <dgm:pt modelId="{F666D45D-7C55-4D1A-A180-37E2F3601F92}" type="pres">
      <dgm:prSet presAssocID="{AD02AC01-B64F-4954-AA6A-A31299CB6F53}" presName="hierChild5" presStyleCnt="0"/>
      <dgm:spPr/>
    </dgm:pt>
    <dgm:pt modelId="{519D3BD9-0FB4-4C56-B7FD-A2A19CE20AC0}" type="pres">
      <dgm:prSet presAssocID="{40964A10-84DE-442D-957D-5935029CAFE1}" presName="hierChild3" presStyleCnt="0"/>
      <dgm:spPr/>
    </dgm:pt>
    <dgm:pt modelId="{8CA841EB-14B2-401E-B3DD-5F96AB12D8EB}" type="pres">
      <dgm:prSet presAssocID="{61830FC0-F6E0-4AC6-B06E-CA83FF784D98}" presName="Name115" presStyleLbl="parChTrans1D2" presStyleIdx="7" presStyleCnt="8"/>
      <dgm:spPr/>
    </dgm:pt>
    <dgm:pt modelId="{35379DCE-7AD0-46B2-A486-39A3BDC67039}" type="pres">
      <dgm:prSet presAssocID="{CECE719F-583B-4784-8B17-296BB30CD94F}" presName="hierRoot3" presStyleCnt="0">
        <dgm:presLayoutVars>
          <dgm:hierBranch val="init"/>
        </dgm:presLayoutVars>
      </dgm:prSet>
      <dgm:spPr/>
    </dgm:pt>
    <dgm:pt modelId="{880A426A-A502-4F01-A7A9-3C28EC9B3B54}" type="pres">
      <dgm:prSet presAssocID="{CECE719F-583B-4784-8B17-296BB30CD94F}" presName="rootComposite3" presStyleCnt="0"/>
      <dgm:spPr/>
    </dgm:pt>
    <dgm:pt modelId="{9C9B591D-40D4-433E-81E0-9619D887FAD2}" type="pres">
      <dgm:prSet presAssocID="{CECE719F-583B-4784-8B17-296BB30CD94F}" presName="rootText3" presStyleLbl="asst1" presStyleIdx="0" presStyleCnt="1">
        <dgm:presLayoutVars>
          <dgm:chPref val="3"/>
        </dgm:presLayoutVars>
      </dgm:prSet>
      <dgm:spPr/>
    </dgm:pt>
    <dgm:pt modelId="{25DD53CE-1652-4E82-9622-4CE6F97C551A}" type="pres">
      <dgm:prSet presAssocID="{CECE719F-583B-4784-8B17-296BB30CD94F}" presName="rootConnector3" presStyleLbl="asst1" presStyleIdx="0" presStyleCnt="1"/>
      <dgm:spPr/>
    </dgm:pt>
    <dgm:pt modelId="{39B090DF-8C73-47B9-8FB7-EA2E0493F114}" type="pres">
      <dgm:prSet presAssocID="{CECE719F-583B-4784-8B17-296BB30CD94F}" presName="hierChild6" presStyleCnt="0"/>
      <dgm:spPr/>
    </dgm:pt>
    <dgm:pt modelId="{C73746C1-6456-451F-9106-BCE705E37DE3}" type="pres">
      <dgm:prSet presAssocID="{CECE719F-583B-4784-8B17-296BB30CD94F}" presName="hierChild7" presStyleCnt="0"/>
      <dgm:spPr/>
    </dgm:pt>
  </dgm:ptLst>
  <dgm:cxnLst>
    <dgm:cxn modelId="{B6D76A01-1BD3-46DE-8FD8-5D9EFFE9D85B}" srcId="{883D9EE1-BBF9-42C0-9595-BDB465780D65}" destId="{40964A10-84DE-442D-957D-5935029CAFE1}" srcOrd="0" destOrd="0" parTransId="{02337F66-AE46-42FE-87D7-9D390528627A}" sibTransId="{89A64749-A552-4743-8462-6779C7E604DD}"/>
    <dgm:cxn modelId="{1676D702-0AAA-44DB-BF16-C403936B76E5}" type="presOf" srcId="{AD02AC01-B64F-4954-AA6A-A31299CB6F53}" destId="{DD14E519-6C58-4A0C-9830-DEA4FFC34445}" srcOrd="0" destOrd="0" presId="urn:microsoft.com/office/officeart/2009/3/layout/HorizontalOrganizationChart"/>
    <dgm:cxn modelId="{870C150C-500E-48F9-A5DC-867F8C96068B}" type="presOf" srcId="{AD02AC01-B64F-4954-AA6A-A31299CB6F53}" destId="{9F94EDEF-B86F-4A3C-9865-E8B6B8CB1DF5}" srcOrd="1" destOrd="0" presId="urn:microsoft.com/office/officeart/2009/3/layout/HorizontalOrganizationChart"/>
    <dgm:cxn modelId="{BD098313-4EA7-493E-9EA8-30DD697D12E6}" type="presOf" srcId="{395C5699-2D7A-43AF-B8F9-075E4C16381E}" destId="{00A58683-55EB-4903-A57A-F44BE3D64D05}" srcOrd="1" destOrd="0" presId="urn:microsoft.com/office/officeart/2009/3/layout/HorizontalOrganizationChart"/>
    <dgm:cxn modelId="{27218718-136A-4E99-845A-CF11F4403319}" type="presOf" srcId="{66788801-8659-4142-97C5-AEF45D494576}" destId="{140113C4-C3A5-463E-8BE3-66E8AAD8C9E2}" srcOrd="0" destOrd="0" presId="urn:microsoft.com/office/officeart/2009/3/layout/HorizontalOrganizationChart"/>
    <dgm:cxn modelId="{FAA7991F-CDDD-4EE2-893F-DDBAD5492B94}" type="presOf" srcId="{088BC5AF-ECE2-4CD9-BDEB-B492F72F9C68}" destId="{14E2ADE5-57EE-4152-BEF1-8B64E09B69F7}" srcOrd="0" destOrd="0" presId="urn:microsoft.com/office/officeart/2009/3/layout/HorizontalOrganizationChart"/>
    <dgm:cxn modelId="{1A82E92C-BADE-47DE-AA7B-CCC236887572}" type="presOf" srcId="{40964A10-84DE-442D-957D-5935029CAFE1}" destId="{9ABA0EF8-7837-4F8E-98B6-B533AE7B93C5}" srcOrd="0" destOrd="0" presId="urn:microsoft.com/office/officeart/2009/3/layout/HorizontalOrganizationChart"/>
    <dgm:cxn modelId="{EC924035-3D7A-480D-AA9F-D31C36A0D454}" type="presOf" srcId="{66788801-8659-4142-97C5-AEF45D494576}" destId="{BBD0EDAD-6C0F-489A-88D1-1218DCF5885A}" srcOrd="1" destOrd="0" presId="urn:microsoft.com/office/officeart/2009/3/layout/HorizontalOrganizationChart"/>
    <dgm:cxn modelId="{35853136-6498-4A44-B9A4-F14A200EF310}" srcId="{40964A10-84DE-442D-957D-5935029CAFE1}" destId="{CECE719F-583B-4784-8B17-296BB30CD94F}" srcOrd="0" destOrd="0" parTransId="{61830FC0-F6E0-4AC6-B06E-CA83FF784D98}" sibTransId="{73A6FEDA-1520-4EFA-A3C4-C8893512D95E}"/>
    <dgm:cxn modelId="{ADAB3E39-1CA2-4C65-85F7-60B3E6848639}" type="presOf" srcId="{789BE520-5EC7-42CB-AE69-0F49617C0967}" destId="{2804BF1A-B3EB-48BD-B3F5-819D49D9FB30}" srcOrd="0" destOrd="0" presId="urn:microsoft.com/office/officeart/2009/3/layout/HorizontalOrganizationChart"/>
    <dgm:cxn modelId="{10CA7A48-7CC6-4A5D-9C69-6D6D5527AD6E}" type="presOf" srcId="{6808767F-03D2-4C51-88F8-77962EAD5003}" destId="{B7F8555E-8053-4025-973C-CD4E0B90AF97}" srcOrd="0" destOrd="0" presId="urn:microsoft.com/office/officeart/2009/3/layout/HorizontalOrganizationChart"/>
    <dgm:cxn modelId="{FFA49D4B-354E-46DF-ACF3-AC9B6098B0B2}" type="presOf" srcId="{9A7B7AC0-F886-48BC-9BB5-5F0CF189F955}" destId="{46F2C4F0-0766-4764-AE9B-16AC13674B99}" srcOrd="0" destOrd="0" presId="urn:microsoft.com/office/officeart/2009/3/layout/HorizontalOrganizationChart"/>
    <dgm:cxn modelId="{DB26FF4B-F536-4458-9A82-7BB36426DD25}" type="presOf" srcId="{17DD63B2-821B-455E-9918-5ED38E2A40EE}" destId="{5AD07E9E-BCAC-4DD6-993A-660FDAFD9DC7}" srcOrd="1" destOrd="0" presId="urn:microsoft.com/office/officeart/2009/3/layout/HorizontalOrganizationChart"/>
    <dgm:cxn modelId="{81C1626C-4F08-47AE-BF75-2580C743AB2B}" srcId="{40964A10-84DE-442D-957D-5935029CAFE1}" destId="{088BC5AF-ECE2-4CD9-BDEB-B492F72F9C68}" srcOrd="1" destOrd="0" parTransId="{B5AABBFC-5272-45D7-979A-376F22C18CBA}" sibTransId="{5D4FC0F1-25E3-4EB0-B23F-D0369D0F807F}"/>
    <dgm:cxn modelId="{482D264D-DCCC-4FD9-B703-1D7649DA6D77}" type="presOf" srcId="{CECE719F-583B-4784-8B17-296BB30CD94F}" destId="{25DD53CE-1652-4E82-9622-4CE6F97C551A}" srcOrd="1" destOrd="0" presId="urn:microsoft.com/office/officeart/2009/3/layout/HorizontalOrganizationChart"/>
    <dgm:cxn modelId="{5FDCFC4E-3823-4BB3-ACCC-252B58D8A7AD}" srcId="{40964A10-84DE-442D-957D-5935029CAFE1}" destId="{6808767F-03D2-4C51-88F8-77962EAD5003}" srcOrd="5" destOrd="0" parTransId="{CFB45A18-53A0-49FA-BFA6-B1503585A158}" sibTransId="{FBBC265F-37A9-426A-8386-4A130FD9413E}"/>
    <dgm:cxn modelId="{57E1F66F-60AE-4929-AEC5-1130AF47B3A1}" type="presOf" srcId="{883D9EE1-BBF9-42C0-9595-BDB465780D65}" destId="{190D8419-DB80-4B99-B215-6118D6E90425}" srcOrd="0" destOrd="0" presId="urn:microsoft.com/office/officeart/2009/3/layout/HorizontalOrganizationChart"/>
    <dgm:cxn modelId="{89EB7471-E24B-4947-B785-9948485E0723}" type="presOf" srcId="{CFB45A18-53A0-49FA-BFA6-B1503585A158}" destId="{147BFD79-640B-49F1-B93A-02FC4A0160D5}" srcOrd="0" destOrd="0" presId="urn:microsoft.com/office/officeart/2009/3/layout/HorizontalOrganizationChart"/>
    <dgm:cxn modelId="{46D67655-A2CB-45E5-82D0-4432081DEFEB}" type="presOf" srcId="{17DD63B2-821B-455E-9918-5ED38E2A40EE}" destId="{924052AF-E4AA-4B0F-AE55-19FD61EC4259}" srcOrd="0" destOrd="0" presId="urn:microsoft.com/office/officeart/2009/3/layout/HorizontalOrganizationChart"/>
    <dgm:cxn modelId="{AFC1DD85-7714-47EF-9D87-6A2F1228E0E5}" srcId="{40964A10-84DE-442D-957D-5935029CAFE1}" destId="{395C5699-2D7A-43AF-B8F9-075E4C16381E}" srcOrd="3" destOrd="0" parTransId="{404C214E-6888-4DEF-B212-6966F458F3CE}" sibTransId="{FFF84563-8D95-4B89-95A9-FE80E3C52041}"/>
    <dgm:cxn modelId="{AD6A2086-AEA8-4DE9-9199-095251D6D7D9}" type="presOf" srcId="{636B0A5F-9A93-422B-BE6E-36E5C8B818C5}" destId="{1285D72C-00B9-4B7B-8408-FD30A632B070}" srcOrd="0" destOrd="0" presId="urn:microsoft.com/office/officeart/2009/3/layout/HorizontalOrganizationChart"/>
    <dgm:cxn modelId="{3955F68F-1E08-4111-AA5B-BC30302E6562}" type="presOf" srcId="{F47FBAA9-2B39-49B4-BB94-5116EFE4BC63}" destId="{6A7D4E18-7E01-4042-99EF-14150BBDABD4}" srcOrd="0" destOrd="0" presId="urn:microsoft.com/office/officeart/2009/3/layout/HorizontalOrganizationChart"/>
    <dgm:cxn modelId="{203D3596-83AC-4BED-A899-6515470BB704}" type="presOf" srcId="{395C5699-2D7A-43AF-B8F9-075E4C16381E}" destId="{D7882B3C-DD11-4543-A99F-4B10283D3680}" srcOrd="0" destOrd="0" presId="urn:microsoft.com/office/officeart/2009/3/layout/HorizontalOrganizationChart"/>
    <dgm:cxn modelId="{F8AFAC97-F4BE-4A8C-AC65-801BA2852DE6}" type="presOf" srcId="{088BC5AF-ECE2-4CD9-BDEB-B492F72F9C68}" destId="{286C084C-B2A5-4789-AE1C-E9F679C7BDD3}" srcOrd="1" destOrd="0" presId="urn:microsoft.com/office/officeart/2009/3/layout/HorizontalOrganizationChart"/>
    <dgm:cxn modelId="{473A4D99-D2B3-4993-AC0A-C9278B8197BE}" type="presOf" srcId="{789BE520-5EC7-42CB-AE69-0F49617C0967}" destId="{F4EC3547-89AA-4200-8763-5F8BEB69D1FA}" srcOrd="1" destOrd="0" presId="urn:microsoft.com/office/officeart/2009/3/layout/HorizontalOrganizationChart"/>
    <dgm:cxn modelId="{B2749C9B-E501-4F6C-BC72-8D2B445096D3}" srcId="{40964A10-84DE-442D-957D-5935029CAFE1}" destId="{17DD63B2-821B-455E-9918-5ED38E2A40EE}" srcOrd="6" destOrd="0" parTransId="{636B0A5F-9A93-422B-BE6E-36E5C8B818C5}" sibTransId="{52BDCDEE-591F-4608-A3AF-546B96E41EB0}"/>
    <dgm:cxn modelId="{E53A78A5-D936-4B47-A8B0-FA1C07F5B952}" type="presOf" srcId="{404C214E-6888-4DEF-B212-6966F458F3CE}" destId="{6C8E05D9-45B3-44BE-A3B2-8B4CD24F72E1}" srcOrd="0" destOrd="0" presId="urn:microsoft.com/office/officeart/2009/3/layout/HorizontalOrganizationChart"/>
    <dgm:cxn modelId="{D5D3ADAA-1385-463C-8D4E-DDA3F67D4B1C}" type="presOf" srcId="{6808767F-03D2-4C51-88F8-77962EAD5003}" destId="{7944B9AD-FFB7-4609-8F87-FFBAC60BDDA1}" srcOrd="1" destOrd="0" presId="urn:microsoft.com/office/officeart/2009/3/layout/HorizontalOrganizationChart"/>
    <dgm:cxn modelId="{01DBB7AE-6C10-4F78-9663-6DC12E1BA55E}" type="presOf" srcId="{40964A10-84DE-442D-957D-5935029CAFE1}" destId="{8EAB41F6-AA7F-4F37-A494-A3A7E425F3FB}" srcOrd="1" destOrd="0" presId="urn:microsoft.com/office/officeart/2009/3/layout/HorizontalOrganizationChart"/>
    <dgm:cxn modelId="{DCDA47B0-1345-4F1A-ADF2-CC840A074A80}" srcId="{40964A10-84DE-442D-957D-5935029CAFE1}" destId="{AD02AC01-B64F-4954-AA6A-A31299CB6F53}" srcOrd="7" destOrd="0" parTransId="{F47FBAA9-2B39-49B4-BB94-5116EFE4BC63}" sibTransId="{BB154FAA-67F7-48CD-93AE-1CA573A7894E}"/>
    <dgm:cxn modelId="{C35169B1-4FE2-42ED-B637-C8FD5F60FC7D}" type="presOf" srcId="{B5AABBFC-5272-45D7-979A-376F22C18CBA}" destId="{FEDE6A19-19EB-48C8-86D2-50C7D1FDC018}" srcOrd="0" destOrd="0" presId="urn:microsoft.com/office/officeart/2009/3/layout/HorizontalOrganizationChart"/>
    <dgm:cxn modelId="{BC6890BC-FBC7-450F-A769-A48DC99793BB}" srcId="{40964A10-84DE-442D-957D-5935029CAFE1}" destId="{66788801-8659-4142-97C5-AEF45D494576}" srcOrd="2" destOrd="0" parTransId="{79515E38-3C98-41D4-8DC3-95B30F3792FF}" sibTransId="{D316EFFC-9FBF-4EEE-BFC4-760AED586FC5}"/>
    <dgm:cxn modelId="{C1267EDD-D346-4536-A684-D964497EDC7C}" type="presOf" srcId="{79515E38-3C98-41D4-8DC3-95B30F3792FF}" destId="{A48F0A62-45F7-42DA-9C77-71C5CB3AC9C7}" srcOrd="0" destOrd="0" presId="urn:microsoft.com/office/officeart/2009/3/layout/HorizontalOrganizationChart"/>
    <dgm:cxn modelId="{D23DE9E1-D98D-450F-9282-447EDC3EA03E}" srcId="{40964A10-84DE-442D-957D-5935029CAFE1}" destId="{789BE520-5EC7-42CB-AE69-0F49617C0967}" srcOrd="4" destOrd="0" parTransId="{9A7B7AC0-F886-48BC-9BB5-5F0CF189F955}" sibTransId="{38DDF565-4D22-42F8-B1BC-5ABAD78234D7}"/>
    <dgm:cxn modelId="{9479ECE8-AFFE-44CE-BAA1-865D2049CB17}" type="presOf" srcId="{61830FC0-F6E0-4AC6-B06E-CA83FF784D98}" destId="{8CA841EB-14B2-401E-B3DD-5F96AB12D8EB}" srcOrd="0" destOrd="0" presId="urn:microsoft.com/office/officeart/2009/3/layout/HorizontalOrganizationChart"/>
    <dgm:cxn modelId="{FA5F1CFF-843B-4227-B0DA-E6116449E0DE}" type="presOf" srcId="{CECE719F-583B-4784-8B17-296BB30CD94F}" destId="{9C9B591D-40D4-433E-81E0-9619D887FAD2}" srcOrd="0" destOrd="0" presId="urn:microsoft.com/office/officeart/2009/3/layout/HorizontalOrganizationChart"/>
    <dgm:cxn modelId="{F7EB4C92-DD20-43FE-A0B5-71EFAE2537EA}" type="presParOf" srcId="{190D8419-DB80-4B99-B215-6118D6E90425}" destId="{70380AE4-118E-4CCF-BA9A-73FCD47DEDFA}" srcOrd="0" destOrd="0" presId="urn:microsoft.com/office/officeart/2009/3/layout/HorizontalOrganizationChart"/>
    <dgm:cxn modelId="{2970E19F-3B4D-426E-A150-5FBAFCB0692A}" type="presParOf" srcId="{70380AE4-118E-4CCF-BA9A-73FCD47DEDFA}" destId="{35238D22-12E7-4028-9D9F-20C8CC6C68E7}" srcOrd="0" destOrd="0" presId="urn:microsoft.com/office/officeart/2009/3/layout/HorizontalOrganizationChart"/>
    <dgm:cxn modelId="{C68C311C-9D36-4B11-A55C-6E206591B753}" type="presParOf" srcId="{35238D22-12E7-4028-9D9F-20C8CC6C68E7}" destId="{9ABA0EF8-7837-4F8E-98B6-B533AE7B93C5}" srcOrd="0" destOrd="0" presId="urn:microsoft.com/office/officeart/2009/3/layout/HorizontalOrganizationChart"/>
    <dgm:cxn modelId="{BF23C968-DD15-4A5C-9716-CD5C5B3AE9CD}" type="presParOf" srcId="{35238D22-12E7-4028-9D9F-20C8CC6C68E7}" destId="{8EAB41F6-AA7F-4F37-A494-A3A7E425F3FB}" srcOrd="1" destOrd="0" presId="urn:microsoft.com/office/officeart/2009/3/layout/HorizontalOrganizationChart"/>
    <dgm:cxn modelId="{355B9907-7F3A-4719-AC6B-69436E36BC3E}" type="presParOf" srcId="{70380AE4-118E-4CCF-BA9A-73FCD47DEDFA}" destId="{267C694F-31BA-4442-9970-88BF52307F46}" srcOrd="1" destOrd="0" presId="urn:microsoft.com/office/officeart/2009/3/layout/HorizontalOrganizationChart"/>
    <dgm:cxn modelId="{F5956EB3-F8B8-4AF5-8412-A35DF1600E24}" type="presParOf" srcId="{267C694F-31BA-4442-9970-88BF52307F46}" destId="{FEDE6A19-19EB-48C8-86D2-50C7D1FDC018}" srcOrd="0" destOrd="0" presId="urn:microsoft.com/office/officeart/2009/3/layout/HorizontalOrganizationChart"/>
    <dgm:cxn modelId="{EF8AB9FB-739E-4961-8483-647371625498}" type="presParOf" srcId="{267C694F-31BA-4442-9970-88BF52307F46}" destId="{62407A1E-F1A2-4AED-B714-FC64C6350C14}" srcOrd="1" destOrd="0" presId="urn:microsoft.com/office/officeart/2009/3/layout/HorizontalOrganizationChart"/>
    <dgm:cxn modelId="{A5E6041D-4E11-48BF-8334-8E58B99F5D14}" type="presParOf" srcId="{62407A1E-F1A2-4AED-B714-FC64C6350C14}" destId="{EB8A2E8E-01D6-4240-B4E2-B7D8030FE094}" srcOrd="0" destOrd="0" presId="urn:microsoft.com/office/officeart/2009/3/layout/HorizontalOrganizationChart"/>
    <dgm:cxn modelId="{B7E63191-649F-47B5-914B-30D6F28C6D0E}" type="presParOf" srcId="{EB8A2E8E-01D6-4240-B4E2-B7D8030FE094}" destId="{14E2ADE5-57EE-4152-BEF1-8B64E09B69F7}" srcOrd="0" destOrd="0" presId="urn:microsoft.com/office/officeart/2009/3/layout/HorizontalOrganizationChart"/>
    <dgm:cxn modelId="{050CAC58-66C8-469F-BD8B-E07440C6E18E}" type="presParOf" srcId="{EB8A2E8E-01D6-4240-B4E2-B7D8030FE094}" destId="{286C084C-B2A5-4789-AE1C-E9F679C7BDD3}" srcOrd="1" destOrd="0" presId="urn:microsoft.com/office/officeart/2009/3/layout/HorizontalOrganizationChart"/>
    <dgm:cxn modelId="{3E0613CF-F289-4E78-8B36-B78BBD6A4339}" type="presParOf" srcId="{62407A1E-F1A2-4AED-B714-FC64C6350C14}" destId="{01B66166-C0B5-4B91-8BB9-F57EDF22FE1E}" srcOrd="1" destOrd="0" presId="urn:microsoft.com/office/officeart/2009/3/layout/HorizontalOrganizationChart"/>
    <dgm:cxn modelId="{CB62DEAB-94B9-41C9-A05C-70D0A4A199E3}" type="presParOf" srcId="{62407A1E-F1A2-4AED-B714-FC64C6350C14}" destId="{E7BFF66A-8BB0-442B-BC2A-0DC12B97A407}" srcOrd="2" destOrd="0" presId="urn:microsoft.com/office/officeart/2009/3/layout/HorizontalOrganizationChart"/>
    <dgm:cxn modelId="{0010DD2A-4BD9-4DA6-8246-F43FB78335D2}" type="presParOf" srcId="{267C694F-31BA-4442-9970-88BF52307F46}" destId="{A48F0A62-45F7-42DA-9C77-71C5CB3AC9C7}" srcOrd="2" destOrd="0" presId="urn:microsoft.com/office/officeart/2009/3/layout/HorizontalOrganizationChart"/>
    <dgm:cxn modelId="{6459BA41-1517-4DF8-B788-EF52A0773D78}" type="presParOf" srcId="{267C694F-31BA-4442-9970-88BF52307F46}" destId="{AFAE9AD1-B436-4445-A1AC-631BC1D3F2C6}" srcOrd="3" destOrd="0" presId="urn:microsoft.com/office/officeart/2009/3/layout/HorizontalOrganizationChart"/>
    <dgm:cxn modelId="{FA9D761B-5004-4D5A-8A09-F48EA57FED86}" type="presParOf" srcId="{AFAE9AD1-B436-4445-A1AC-631BC1D3F2C6}" destId="{4C6A78DB-33F7-4A33-8FA4-381F0D580CAE}" srcOrd="0" destOrd="0" presId="urn:microsoft.com/office/officeart/2009/3/layout/HorizontalOrganizationChart"/>
    <dgm:cxn modelId="{5D5929D0-1C1E-4F05-A7E4-FC5F74D1E322}" type="presParOf" srcId="{4C6A78DB-33F7-4A33-8FA4-381F0D580CAE}" destId="{140113C4-C3A5-463E-8BE3-66E8AAD8C9E2}" srcOrd="0" destOrd="0" presId="urn:microsoft.com/office/officeart/2009/3/layout/HorizontalOrganizationChart"/>
    <dgm:cxn modelId="{9E15260B-947A-43E9-A2D1-BF7E7E92F4EF}" type="presParOf" srcId="{4C6A78DB-33F7-4A33-8FA4-381F0D580CAE}" destId="{BBD0EDAD-6C0F-489A-88D1-1218DCF5885A}" srcOrd="1" destOrd="0" presId="urn:microsoft.com/office/officeart/2009/3/layout/HorizontalOrganizationChart"/>
    <dgm:cxn modelId="{F95C6048-9406-473A-8BEB-5A1B175BA598}" type="presParOf" srcId="{AFAE9AD1-B436-4445-A1AC-631BC1D3F2C6}" destId="{C3ED9E64-5D66-453B-BB83-E546783EFF47}" srcOrd="1" destOrd="0" presId="urn:microsoft.com/office/officeart/2009/3/layout/HorizontalOrganizationChart"/>
    <dgm:cxn modelId="{60B28476-81EF-40DA-92C5-665203E9C5CC}" type="presParOf" srcId="{AFAE9AD1-B436-4445-A1AC-631BC1D3F2C6}" destId="{6854B643-AF8C-4A8E-A7CE-C8A5248A6558}" srcOrd="2" destOrd="0" presId="urn:microsoft.com/office/officeart/2009/3/layout/HorizontalOrganizationChart"/>
    <dgm:cxn modelId="{439C879D-162E-4F73-BE5A-A77CA5C1DD24}" type="presParOf" srcId="{267C694F-31BA-4442-9970-88BF52307F46}" destId="{6C8E05D9-45B3-44BE-A3B2-8B4CD24F72E1}" srcOrd="4" destOrd="0" presId="urn:microsoft.com/office/officeart/2009/3/layout/HorizontalOrganizationChart"/>
    <dgm:cxn modelId="{1D7716FC-AE6C-4C49-98AE-C466D22B0AE8}" type="presParOf" srcId="{267C694F-31BA-4442-9970-88BF52307F46}" destId="{8967DA57-0D4B-47E5-B4D1-7999F7E8D1D2}" srcOrd="5" destOrd="0" presId="urn:microsoft.com/office/officeart/2009/3/layout/HorizontalOrganizationChart"/>
    <dgm:cxn modelId="{31EB24C3-AC81-4578-9EAE-4BC16BE32820}" type="presParOf" srcId="{8967DA57-0D4B-47E5-B4D1-7999F7E8D1D2}" destId="{152ACAA8-0BE5-4676-85CE-42C16DBB4475}" srcOrd="0" destOrd="0" presId="urn:microsoft.com/office/officeart/2009/3/layout/HorizontalOrganizationChart"/>
    <dgm:cxn modelId="{C73BCDEA-D7C7-4B05-A791-E5B70ECBCA1C}" type="presParOf" srcId="{152ACAA8-0BE5-4676-85CE-42C16DBB4475}" destId="{D7882B3C-DD11-4543-A99F-4B10283D3680}" srcOrd="0" destOrd="0" presId="urn:microsoft.com/office/officeart/2009/3/layout/HorizontalOrganizationChart"/>
    <dgm:cxn modelId="{76D140A1-0756-4D04-9600-8A6382A45418}" type="presParOf" srcId="{152ACAA8-0BE5-4676-85CE-42C16DBB4475}" destId="{00A58683-55EB-4903-A57A-F44BE3D64D05}" srcOrd="1" destOrd="0" presId="urn:microsoft.com/office/officeart/2009/3/layout/HorizontalOrganizationChart"/>
    <dgm:cxn modelId="{904D92DE-CDA9-4C09-A392-A6DC15837C35}" type="presParOf" srcId="{8967DA57-0D4B-47E5-B4D1-7999F7E8D1D2}" destId="{70E9DDE0-F451-4895-AA99-687E016FFF92}" srcOrd="1" destOrd="0" presId="urn:microsoft.com/office/officeart/2009/3/layout/HorizontalOrganizationChart"/>
    <dgm:cxn modelId="{238CF467-D206-44EE-8ADA-F44CFF0769B8}" type="presParOf" srcId="{8967DA57-0D4B-47E5-B4D1-7999F7E8D1D2}" destId="{62CAB6C0-012F-4186-897D-B19D72FA13E8}" srcOrd="2" destOrd="0" presId="urn:microsoft.com/office/officeart/2009/3/layout/HorizontalOrganizationChart"/>
    <dgm:cxn modelId="{C2D9685A-8927-4E7B-959A-553909610DE5}" type="presParOf" srcId="{267C694F-31BA-4442-9970-88BF52307F46}" destId="{46F2C4F0-0766-4764-AE9B-16AC13674B99}" srcOrd="6" destOrd="0" presId="urn:microsoft.com/office/officeart/2009/3/layout/HorizontalOrganizationChart"/>
    <dgm:cxn modelId="{7F19396F-2A86-4FE2-9794-80E3280106C3}" type="presParOf" srcId="{267C694F-31BA-4442-9970-88BF52307F46}" destId="{3B9B212A-B59B-488A-ACFF-DCD0B9F57310}" srcOrd="7" destOrd="0" presId="urn:microsoft.com/office/officeart/2009/3/layout/HorizontalOrganizationChart"/>
    <dgm:cxn modelId="{B101B33D-3590-4CF2-8525-3EA8029BD998}" type="presParOf" srcId="{3B9B212A-B59B-488A-ACFF-DCD0B9F57310}" destId="{F43E825F-7608-4DCF-8202-883A780C2A46}" srcOrd="0" destOrd="0" presId="urn:microsoft.com/office/officeart/2009/3/layout/HorizontalOrganizationChart"/>
    <dgm:cxn modelId="{8C64B3B2-16E0-4238-8A94-212B02A2AC45}" type="presParOf" srcId="{F43E825F-7608-4DCF-8202-883A780C2A46}" destId="{2804BF1A-B3EB-48BD-B3F5-819D49D9FB30}" srcOrd="0" destOrd="0" presId="urn:microsoft.com/office/officeart/2009/3/layout/HorizontalOrganizationChart"/>
    <dgm:cxn modelId="{E8BC1A07-AFBA-48C3-94FE-C275B5F13F69}" type="presParOf" srcId="{F43E825F-7608-4DCF-8202-883A780C2A46}" destId="{F4EC3547-89AA-4200-8763-5F8BEB69D1FA}" srcOrd="1" destOrd="0" presId="urn:microsoft.com/office/officeart/2009/3/layout/HorizontalOrganizationChart"/>
    <dgm:cxn modelId="{7D0CC0B0-372C-4B47-B089-05DFD418B954}" type="presParOf" srcId="{3B9B212A-B59B-488A-ACFF-DCD0B9F57310}" destId="{E77F6082-3F3D-49C8-A8D9-C076E69C4138}" srcOrd="1" destOrd="0" presId="urn:microsoft.com/office/officeart/2009/3/layout/HorizontalOrganizationChart"/>
    <dgm:cxn modelId="{7CEA63B4-66DE-478C-BBF7-46E3344647BC}" type="presParOf" srcId="{3B9B212A-B59B-488A-ACFF-DCD0B9F57310}" destId="{2B7F4B0D-BFCD-43CD-BDB1-D22866D20080}" srcOrd="2" destOrd="0" presId="urn:microsoft.com/office/officeart/2009/3/layout/HorizontalOrganizationChart"/>
    <dgm:cxn modelId="{B1294094-9D73-4C91-A202-D6EA05444F50}" type="presParOf" srcId="{267C694F-31BA-4442-9970-88BF52307F46}" destId="{147BFD79-640B-49F1-B93A-02FC4A0160D5}" srcOrd="8" destOrd="0" presId="urn:microsoft.com/office/officeart/2009/3/layout/HorizontalOrganizationChart"/>
    <dgm:cxn modelId="{B16DB6C2-0A83-4B57-B6EF-D493CDC53F6A}" type="presParOf" srcId="{267C694F-31BA-4442-9970-88BF52307F46}" destId="{85A874A2-BEB8-43AF-97E2-393DC9834AFF}" srcOrd="9" destOrd="0" presId="urn:microsoft.com/office/officeart/2009/3/layout/HorizontalOrganizationChart"/>
    <dgm:cxn modelId="{9A33177C-BCDC-4307-896E-D0E3D4695104}" type="presParOf" srcId="{85A874A2-BEB8-43AF-97E2-393DC9834AFF}" destId="{3DB11883-7D28-4B2F-93AE-CA74FAF9463C}" srcOrd="0" destOrd="0" presId="urn:microsoft.com/office/officeart/2009/3/layout/HorizontalOrganizationChart"/>
    <dgm:cxn modelId="{93F8AB78-A0F2-435C-AA5F-C3E30BBEA4F7}" type="presParOf" srcId="{3DB11883-7D28-4B2F-93AE-CA74FAF9463C}" destId="{B7F8555E-8053-4025-973C-CD4E0B90AF97}" srcOrd="0" destOrd="0" presId="urn:microsoft.com/office/officeart/2009/3/layout/HorizontalOrganizationChart"/>
    <dgm:cxn modelId="{F8DEC21F-2B0C-4766-B423-F56559944B62}" type="presParOf" srcId="{3DB11883-7D28-4B2F-93AE-CA74FAF9463C}" destId="{7944B9AD-FFB7-4609-8F87-FFBAC60BDDA1}" srcOrd="1" destOrd="0" presId="urn:microsoft.com/office/officeart/2009/3/layout/HorizontalOrganizationChart"/>
    <dgm:cxn modelId="{E09F0363-BDE8-458B-8177-622114B8B2CA}" type="presParOf" srcId="{85A874A2-BEB8-43AF-97E2-393DC9834AFF}" destId="{F48220B5-6231-47C3-B200-2F59B33463BA}" srcOrd="1" destOrd="0" presId="urn:microsoft.com/office/officeart/2009/3/layout/HorizontalOrganizationChart"/>
    <dgm:cxn modelId="{46BABC70-DD8A-4F8C-BF68-6B83C9F3E991}" type="presParOf" srcId="{85A874A2-BEB8-43AF-97E2-393DC9834AFF}" destId="{0418D278-C71A-467E-AAE8-03C23F3A3359}" srcOrd="2" destOrd="0" presId="urn:microsoft.com/office/officeart/2009/3/layout/HorizontalOrganizationChart"/>
    <dgm:cxn modelId="{3B501066-9C8D-4011-A51D-EC3586AD841E}" type="presParOf" srcId="{267C694F-31BA-4442-9970-88BF52307F46}" destId="{1285D72C-00B9-4B7B-8408-FD30A632B070}" srcOrd="10" destOrd="0" presId="urn:microsoft.com/office/officeart/2009/3/layout/HorizontalOrganizationChart"/>
    <dgm:cxn modelId="{6AEEFA7B-014C-4945-84B5-6E15427BAF41}" type="presParOf" srcId="{267C694F-31BA-4442-9970-88BF52307F46}" destId="{39CCE099-CAEF-41CB-8305-4E4081D43CCF}" srcOrd="11" destOrd="0" presId="urn:microsoft.com/office/officeart/2009/3/layout/HorizontalOrganizationChart"/>
    <dgm:cxn modelId="{636DC077-9FD8-4FFB-9734-B240CFEAE886}" type="presParOf" srcId="{39CCE099-CAEF-41CB-8305-4E4081D43CCF}" destId="{830EDB09-56E9-45ED-BC0A-8018D103BDB3}" srcOrd="0" destOrd="0" presId="urn:microsoft.com/office/officeart/2009/3/layout/HorizontalOrganizationChart"/>
    <dgm:cxn modelId="{E8E091CD-56EC-48EA-A7FC-06AB6F2E5604}" type="presParOf" srcId="{830EDB09-56E9-45ED-BC0A-8018D103BDB3}" destId="{924052AF-E4AA-4B0F-AE55-19FD61EC4259}" srcOrd="0" destOrd="0" presId="urn:microsoft.com/office/officeart/2009/3/layout/HorizontalOrganizationChart"/>
    <dgm:cxn modelId="{4943FA26-8E80-4E7D-8228-A7DE3FB1FF83}" type="presParOf" srcId="{830EDB09-56E9-45ED-BC0A-8018D103BDB3}" destId="{5AD07E9E-BCAC-4DD6-993A-660FDAFD9DC7}" srcOrd="1" destOrd="0" presId="urn:microsoft.com/office/officeart/2009/3/layout/HorizontalOrganizationChart"/>
    <dgm:cxn modelId="{6CD499D5-4E9B-4097-9CFA-895A62DB5B1F}" type="presParOf" srcId="{39CCE099-CAEF-41CB-8305-4E4081D43CCF}" destId="{AE9B4D62-EBC0-4932-A699-0923B7F3EE82}" srcOrd="1" destOrd="0" presId="urn:microsoft.com/office/officeart/2009/3/layout/HorizontalOrganizationChart"/>
    <dgm:cxn modelId="{03FE829C-2439-429F-A4D5-806CCEDEABDC}" type="presParOf" srcId="{39CCE099-CAEF-41CB-8305-4E4081D43CCF}" destId="{424F1EF2-1C5B-4395-93F0-B6EB38543C6D}" srcOrd="2" destOrd="0" presId="urn:microsoft.com/office/officeart/2009/3/layout/HorizontalOrganizationChart"/>
    <dgm:cxn modelId="{26E0378D-9ADF-43C7-BD48-6B08F12294C6}" type="presParOf" srcId="{267C694F-31BA-4442-9970-88BF52307F46}" destId="{6A7D4E18-7E01-4042-99EF-14150BBDABD4}" srcOrd="12" destOrd="0" presId="urn:microsoft.com/office/officeart/2009/3/layout/HorizontalOrganizationChart"/>
    <dgm:cxn modelId="{7D240F3E-0E60-45A0-886D-2B777645B232}" type="presParOf" srcId="{267C694F-31BA-4442-9970-88BF52307F46}" destId="{A964BBD6-B99D-465E-9DEA-F0369202C5EF}" srcOrd="13" destOrd="0" presId="urn:microsoft.com/office/officeart/2009/3/layout/HorizontalOrganizationChart"/>
    <dgm:cxn modelId="{9DDE5EC3-0C92-4D5E-99FF-048A7B928403}" type="presParOf" srcId="{A964BBD6-B99D-465E-9DEA-F0369202C5EF}" destId="{2E741F0D-0B10-4C57-A3AD-44C1EA0A4509}" srcOrd="0" destOrd="0" presId="urn:microsoft.com/office/officeart/2009/3/layout/HorizontalOrganizationChart"/>
    <dgm:cxn modelId="{A1CC5F06-FD3B-4EFB-926A-50715A53195A}" type="presParOf" srcId="{2E741F0D-0B10-4C57-A3AD-44C1EA0A4509}" destId="{DD14E519-6C58-4A0C-9830-DEA4FFC34445}" srcOrd="0" destOrd="0" presId="urn:microsoft.com/office/officeart/2009/3/layout/HorizontalOrganizationChart"/>
    <dgm:cxn modelId="{612E4DDE-29EF-4C6E-991A-C3E7F0BFD5AC}" type="presParOf" srcId="{2E741F0D-0B10-4C57-A3AD-44C1EA0A4509}" destId="{9F94EDEF-B86F-4A3C-9865-E8B6B8CB1DF5}" srcOrd="1" destOrd="0" presId="urn:microsoft.com/office/officeart/2009/3/layout/HorizontalOrganizationChart"/>
    <dgm:cxn modelId="{F7AAC7AF-3BB5-4073-8EEB-D7C364FC31D6}" type="presParOf" srcId="{A964BBD6-B99D-465E-9DEA-F0369202C5EF}" destId="{D87E9576-30C1-45FC-8022-AD74E1251111}" srcOrd="1" destOrd="0" presId="urn:microsoft.com/office/officeart/2009/3/layout/HorizontalOrganizationChart"/>
    <dgm:cxn modelId="{A51E80E3-44BE-4487-B7DD-59F078E567FA}" type="presParOf" srcId="{A964BBD6-B99D-465E-9DEA-F0369202C5EF}" destId="{F666D45D-7C55-4D1A-A180-37E2F3601F92}" srcOrd="2" destOrd="0" presId="urn:microsoft.com/office/officeart/2009/3/layout/HorizontalOrganizationChart"/>
    <dgm:cxn modelId="{90074FB7-7D33-48F0-A1E0-48B6D7C617F5}" type="presParOf" srcId="{70380AE4-118E-4CCF-BA9A-73FCD47DEDFA}" destId="{519D3BD9-0FB4-4C56-B7FD-A2A19CE20AC0}" srcOrd="2" destOrd="0" presId="urn:microsoft.com/office/officeart/2009/3/layout/HorizontalOrganizationChart"/>
    <dgm:cxn modelId="{74AA462D-64F3-4A19-85F0-CECBCDA246D1}" type="presParOf" srcId="{519D3BD9-0FB4-4C56-B7FD-A2A19CE20AC0}" destId="{8CA841EB-14B2-401E-B3DD-5F96AB12D8EB}" srcOrd="0" destOrd="0" presId="urn:microsoft.com/office/officeart/2009/3/layout/HorizontalOrganizationChart"/>
    <dgm:cxn modelId="{34ADFB70-56D2-46DD-AB60-08FD2EC216FD}" type="presParOf" srcId="{519D3BD9-0FB4-4C56-B7FD-A2A19CE20AC0}" destId="{35379DCE-7AD0-46B2-A486-39A3BDC67039}" srcOrd="1" destOrd="0" presId="urn:microsoft.com/office/officeart/2009/3/layout/HorizontalOrganizationChart"/>
    <dgm:cxn modelId="{B8FE81BF-9656-49F6-9C21-DC8E12D19C62}" type="presParOf" srcId="{35379DCE-7AD0-46B2-A486-39A3BDC67039}" destId="{880A426A-A502-4F01-A7A9-3C28EC9B3B54}" srcOrd="0" destOrd="0" presId="urn:microsoft.com/office/officeart/2009/3/layout/HorizontalOrganizationChart"/>
    <dgm:cxn modelId="{0A4C80F0-67EF-45D6-9121-102D42CE9E94}" type="presParOf" srcId="{880A426A-A502-4F01-A7A9-3C28EC9B3B54}" destId="{9C9B591D-40D4-433E-81E0-9619D887FAD2}" srcOrd="0" destOrd="0" presId="urn:microsoft.com/office/officeart/2009/3/layout/HorizontalOrganizationChart"/>
    <dgm:cxn modelId="{FC5486F8-F69D-434E-81B3-5CF74198151E}" type="presParOf" srcId="{880A426A-A502-4F01-A7A9-3C28EC9B3B54}" destId="{25DD53CE-1652-4E82-9622-4CE6F97C551A}" srcOrd="1" destOrd="0" presId="urn:microsoft.com/office/officeart/2009/3/layout/HorizontalOrganizationChart"/>
    <dgm:cxn modelId="{820E8186-6C2D-4225-8504-135CF10AA0C6}" type="presParOf" srcId="{35379DCE-7AD0-46B2-A486-39A3BDC67039}" destId="{39B090DF-8C73-47B9-8FB7-EA2E0493F114}" srcOrd="1" destOrd="0" presId="urn:microsoft.com/office/officeart/2009/3/layout/HorizontalOrganizationChart"/>
    <dgm:cxn modelId="{D9437DAA-0BAA-4900-B2A0-F6F4467B4401}" type="presParOf" srcId="{35379DCE-7AD0-46B2-A486-39A3BDC67039}" destId="{C73746C1-6456-451F-9106-BCE705E37DE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3D9EE1-BBF9-42C0-9595-BDB465780D6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S"/>
        </a:p>
      </dgm:t>
    </dgm:pt>
    <dgm:pt modelId="{40964A10-84DE-442D-957D-5935029CAFE1}">
      <dgm:prSet phldrT="[Texto]" custT="1"/>
      <dgm:spPr/>
      <dgm:t>
        <a:bodyPr/>
        <a:lstStyle/>
        <a:p>
          <a:r>
            <a:rPr lang="es-ES" sz="1400" dirty="0"/>
            <a:t>RECOMENDACIONES DE POLÍTICA PÚBLICA</a:t>
          </a:r>
        </a:p>
      </dgm:t>
    </dgm:pt>
    <dgm:pt modelId="{02337F66-AE46-42FE-87D7-9D390528627A}" type="parTrans" cxnId="{B6D76A01-1BD3-46DE-8FD8-5D9EFFE9D85B}">
      <dgm:prSet/>
      <dgm:spPr/>
      <dgm:t>
        <a:bodyPr/>
        <a:lstStyle/>
        <a:p>
          <a:endParaRPr lang="es-ES"/>
        </a:p>
      </dgm:t>
    </dgm:pt>
    <dgm:pt modelId="{89A64749-A552-4743-8462-6779C7E604DD}" type="sibTrans" cxnId="{B6D76A01-1BD3-46DE-8FD8-5D9EFFE9D85B}">
      <dgm:prSet/>
      <dgm:spPr/>
      <dgm:t>
        <a:bodyPr/>
        <a:lstStyle/>
        <a:p>
          <a:endParaRPr lang="es-ES"/>
        </a:p>
      </dgm:t>
    </dgm:pt>
    <dgm:pt modelId="{CECE719F-583B-4784-8B17-296BB30CD94F}" type="asst">
      <dgm:prSet phldrT="[Texto]" custT="1"/>
      <dgm:spPr/>
      <dgm:t>
        <a:bodyPr/>
        <a:lstStyle/>
        <a:p>
          <a:r>
            <a:rPr lang="es-ES" sz="1400" dirty="0"/>
            <a:t>NORMATIVIDAD</a:t>
          </a:r>
        </a:p>
      </dgm:t>
    </dgm:pt>
    <dgm:pt modelId="{61830FC0-F6E0-4AC6-B06E-CA83FF784D98}" type="parTrans" cxnId="{35853136-6498-4A44-B9A4-F14A200EF310}">
      <dgm:prSet/>
      <dgm:spPr/>
      <dgm:t>
        <a:bodyPr/>
        <a:lstStyle/>
        <a:p>
          <a:endParaRPr lang="es-ES"/>
        </a:p>
      </dgm:t>
    </dgm:pt>
    <dgm:pt modelId="{73A6FEDA-1520-4EFA-A3C4-C8893512D95E}" type="sibTrans" cxnId="{35853136-6498-4A44-B9A4-F14A200EF310}">
      <dgm:prSet/>
      <dgm:spPr/>
      <dgm:t>
        <a:bodyPr/>
        <a:lstStyle/>
        <a:p>
          <a:endParaRPr lang="es-ES"/>
        </a:p>
      </dgm:t>
    </dgm:pt>
    <dgm:pt modelId="{088BC5AF-ECE2-4CD9-BDEB-B492F72F9C68}">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es-MX" sz="1400" dirty="0"/>
            <a:t>Es necesario distinguir que la normatividad relativa a la asistencia social (Norma Oficial Mexicana NOM-031-SSA3-2012) se refiere fundamentalmente a población vulnerable que incluye ancianos y que por lo tanto es insuficiente como instrumento regulador de las instituciones de CLP para adultos mayores.</a:t>
          </a:r>
          <a:endParaRPr lang="es-ES" sz="1400" dirty="0"/>
        </a:p>
      </dgm:t>
    </dgm:pt>
    <dgm:pt modelId="{B5AABBFC-5272-45D7-979A-376F22C18CBA}" type="parTrans" cxnId="{81C1626C-4F08-47AE-BF75-2580C743AB2B}">
      <dgm:prSet/>
      <dgm:spPr/>
      <dgm:t>
        <a:bodyPr/>
        <a:lstStyle/>
        <a:p>
          <a:endParaRPr lang="es-ES"/>
        </a:p>
      </dgm:t>
    </dgm:pt>
    <dgm:pt modelId="{5D4FC0F1-25E3-4EB0-B23F-D0369D0F807F}" type="sibTrans" cxnId="{81C1626C-4F08-47AE-BF75-2580C743AB2B}">
      <dgm:prSet/>
      <dgm:spPr/>
      <dgm:t>
        <a:bodyPr/>
        <a:lstStyle/>
        <a:p>
          <a:endParaRPr lang="es-ES"/>
        </a:p>
      </dgm:t>
    </dgm:pt>
    <dgm:pt modelId="{66788801-8659-4142-97C5-AEF45D494576}">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es-MX" sz="1400" dirty="0"/>
            <a:t>Por tanto, es indispensable desarrollar la normatividad referente a los lineamientos o requerimientos bajo los cuales las instituciones de cuidados de largo plazo para personas mayores podrán operar o funcionar, incluyendo los estándares de calidad de carácter obligatorio y de observancia nacional, definiendo una institución única encargada de supervisar, evaluar y en su caso, sancionar a aquellas que no los cumplan</a:t>
          </a:r>
          <a:endParaRPr lang="es-ES" sz="1400" dirty="0"/>
        </a:p>
      </dgm:t>
    </dgm:pt>
    <dgm:pt modelId="{79515E38-3C98-41D4-8DC3-95B30F3792FF}" type="parTrans" cxnId="{BC6890BC-FBC7-450F-A769-A48DC99793BB}">
      <dgm:prSet/>
      <dgm:spPr/>
      <dgm:t>
        <a:bodyPr/>
        <a:lstStyle/>
        <a:p>
          <a:endParaRPr lang="es-ES"/>
        </a:p>
      </dgm:t>
    </dgm:pt>
    <dgm:pt modelId="{D316EFFC-9FBF-4EEE-BFC4-760AED586FC5}" type="sibTrans" cxnId="{BC6890BC-FBC7-450F-A769-A48DC99793BB}">
      <dgm:prSet/>
      <dgm:spPr/>
      <dgm:t>
        <a:bodyPr/>
        <a:lstStyle/>
        <a:p>
          <a:endParaRPr lang="es-ES"/>
        </a:p>
      </dgm:t>
    </dgm:pt>
    <dgm:pt modelId="{395C5699-2D7A-43AF-B8F9-075E4C16381E}">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MX" sz="1400" dirty="0"/>
            <a:t>El Consejo de Salubridad General debe impulsar la declaratoria de obligatoriedad que regule la prestación de CLP para que la Secretaría de Salud en consecuencia proponga la norma oficial correspondiente, así como un programa nacional de capacitación</a:t>
          </a:r>
          <a:endParaRPr lang="es-ES" sz="1400" dirty="0"/>
        </a:p>
      </dgm:t>
    </dgm:pt>
    <dgm:pt modelId="{404C214E-6888-4DEF-B212-6966F458F3CE}" type="parTrans" cxnId="{AFC1DD85-7714-47EF-9D87-6A2F1228E0E5}">
      <dgm:prSet/>
      <dgm:spPr/>
      <dgm:t>
        <a:bodyPr/>
        <a:lstStyle/>
        <a:p>
          <a:endParaRPr lang="es-ES"/>
        </a:p>
      </dgm:t>
    </dgm:pt>
    <dgm:pt modelId="{FFF84563-8D95-4B89-95A9-FE80E3C52041}" type="sibTrans" cxnId="{AFC1DD85-7714-47EF-9D87-6A2F1228E0E5}">
      <dgm:prSet/>
      <dgm:spPr/>
      <dgm:t>
        <a:bodyPr/>
        <a:lstStyle/>
        <a:p>
          <a:endParaRPr lang="es-ES"/>
        </a:p>
      </dgm:t>
    </dgm:pt>
    <dgm:pt modelId="{789BE520-5EC7-42CB-AE69-0F49617C0967}">
      <dgm:prSet custT="1">
        <dgm:style>
          <a:lnRef idx="2">
            <a:schemeClr val="accent5"/>
          </a:lnRef>
          <a:fillRef idx="1">
            <a:schemeClr val="lt1"/>
          </a:fillRef>
          <a:effectRef idx="0">
            <a:schemeClr val="accent5"/>
          </a:effectRef>
          <a:fontRef idx="minor">
            <a:schemeClr val="dk1"/>
          </a:fontRef>
        </dgm:style>
      </dgm:prSet>
      <dgm:spPr/>
      <dgm:t>
        <a:bodyPr/>
        <a:lstStyle/>
        <a:p>
          <a:r>
            <a:rPr lang="es-ES" sz="1400" dirty="0"/>
            <a:t>Establecer </a:t>
          </a:r>
          <a:r>
            <a:rPr lang="es-MX" sz="1400" dirty="0"/>
            <a:t>un registro nacional obligatorio en el que todas las instituciones de CLP deban inscribirse, sin importar su razón social o condición de financiamiento, con la finalidad de concretar las acciones de control y vigilancia hacia estos establecimientos, a la vez que se cuente con un instrumento de información de acceso público para todos los usuarios potenciales de estas instituciones y sus familiares</a:t>
          </a:r>
          <a:endParaRPr lang="es-ES" sz="1400" dirty="0"/>
        </a:p>
      </dgm:t>
    </dgm:pt>
    <dgm:pt modelId="{9A7B7AC0-F886-48BC-9BB5-5F0CF189F955}" type="parTrans" cxnId="{D23DE9E1-D98D-450F-9282-447EDC3EA03E}">
      <dgm:prSet/>
      <dgm:spPr/>
      <dgm:t>
        <a:bodyPr/>
        <a:lstStyle/>
        <a:p>
          <a:endParaRPr lang="es-ES"/>
        </a:p>
      </dgm:t>
    </dgm:pt>
    <dgm:pt modelId="{38DDF565-4D22-42F8-B1BC-5ABAD78234D7}" type="sibTrans" cxnId="{D23DE9E1-D98D-450F-9282-447EDC3EA03E}">
      <dgm:prSet/>
      <dgm:spPr/>
      <dgm:t>
        <a:bodyPr/>
        <a:lstStyle/>
        <a:p>
          <a:endParaRPr lang="es-ES"/>
        </a:p>
      </dgm:t>
    </dgm:pt>
    <dgm:pt modelId="{190D8419-DB80-4B99-B215-6118D6E90425}" type="pres">
      <dgm:prSet presAssocID="{883D9EE1-BBF9-42C0-9595-BDB465780D65}" presName="hierChild1" presStyleCnt="0">
        <dgm:presLayoutVars>
          <dgm:orgChart val="1"/>
          <dgm:chPref val="1"/>
          <dgm:dir/>
          <dgm:animOne val="branch"/>
          <dgm:animLvl val="lvl"/>
          <dgm:resizeHandles/>
        </dgm:presLayoutVars>
      </dgm:prSet>
      <dgm:spPr/>
    </dgm:pt>
    <dgm:pt modelId="{70380AE4-118E-4CCF-BA9A-73FCD47DEDFA}" type="pres">
      <dgm:prSet presAssocID="{40964A10-84DE-442D-957D-5935029CAFE1}" presName="hierRoot1" presStyleCnt="0">
        <dgm:presLayoutVars>
          <dgm:hierBranch val="init"/>
        </dgm:presLayoutVars>
      </dgm:prSet>
      <dgm:spPr/>
    </dgm:pt>
    <dgm:pt modelId="{35238D22-12E7-4028-9D9F-20C8CC6C68E7}" type="pres">
      <dgm:prSet presAssocID="{40964A10-84DE-442D-957D-5935029CAFE1}" presName="rootComposite1" presStyleCnt="0"/>
      <dgm:spPr/>
    </dgm:pt>
    <dgm:pt modelId="{9ABA0EF8-7837-4F8E-98B6-B533AE7B93C5}" type="pres">
      <dgm:prSet presAssocID="{40964A10-84DE-442D-957D-5935029CAFE1}" presName="rootText1" presStyleLbl="node0" presStyleIdx="0" presStyleCnt="1">
        <dgm:presLayoutVars>
          <dgm:chPref val="3"/>
        </dgm:presLayoutVars>
      </dgm:prSet>
      <dgm:spPr/>
    </dgm:pt>
    <dgm:pt modelId="{8EAB41F6-AA7F-4F37-A494-A3A7E425F3FB}" type="pres">
      <dgm:prSet presAssocID="{40964A10-84DE-442D-957D-5935029CAFE1}" presName="rootConnector1" presStyleLbl="node1" presStyleIdx="0" presStyleCnt="0"/>
      <dgm:spPr/>
    </dgm:pt>
    <dgm:pt modelId="{267C694F-31BA-4442-9970-88BF52307F46}" type="pres">
      <dgm:prSet presAssocID="{40964A10-84DE-442D-957D-5935029CAFE1}" presName="hierChild2" presStyleCnt="0"/>
      <dgm:spPr/>
    </dgm:pt>
    <dgm:pt modelId="{FEDE6A19-19EB-48C8-86D2-50C7D1FDC018}" type="pres">
      <dgm:prSet presAssocID="{B5AABBFC-5272-45D7-979A-376F22C18CBA}" presName="Name64" presStyleLbl="parChTrans1D2" presStyleIdx="0" presStyleCnt="5"/>
      <dgm:spPr/>
    </dgm:pt>
    <dgm:pt modelId="{62407A1E-F1A2-4AED-B714-FC64C6350C14}" type="pres">
      <dgm:prSet presAssocID="{088BC5AF-ECE2-4CD9-BDEB-B492F72F9C68}" presName="hierRoot2" presStyleCnt="0">
        <dgm:presLayoutVars>
          <dgm:hierBranch val="init"/>
        </dgm:presLayoutVars>
      </dgm:prSet>
      <dgm:spPr/>
    </dgm:pt>
    <dgm:pt modelId="{EB8A2E8E-01D6-4240-B4E2-B7D8030FE094}" type="pres">
      <dgm:prSet presAssocID="{088BC5AF-ECE2-4CD9-BDEB-B492F72F9C68}" presName="rootComposite" presStyleCnt="0"/>
      <dgm:spPr/>
    </dgm:pt>
    <dgm:pt modelId="{14E2ADE5-57EE-4152-BEF1-8B64E09B69F7}" type="pres">
      <dgm:prSet presAssocID="{088BC5AF-ECE2-4CD9-BDEB-B492F72F9C68}" presName="rootText" presStyleLbl="node2" presStyleIdx="0" presStyleCnt="4" custScaleX="448880" custScaleY="231271">
        <dgm:presLayoutVars>
          <dgm:chPref val="3"/>
        </dgm:presLayoutVars>
      </dgm:prSet>
      <dgm:spPr/>
    </dgm:pt>
    <dgm:pt modelId="{286C084C-B2A5-4789-AE1C-E9F679C7BDD3}" type="pres">
      <dgm:prSet presAssocID="{088BC5AF-ECE2-4CD9-BDEB-B492F72F9C68}" presName="rootConnector" presStyleLbl="node2" presStyleIdx="0" presStyleCnt="4"/>
      <dgm:spPr/>
    </dgm:pt>
    <dgm:pt modelId="{01B66166-C0B5-4B91-8BB9-F57EDF22FE1E}" type="pres">
      <dgm:prSet presAssocID="{088BC5AF-ECE2-4CD9-BDEB-B492F72F9C68}" presName="hierChild4" presStyleCnt="0"/>
      <dgm:spPr/>
    </dgm:pt>
    <dgm:pt modelId="{E7BFF66A-8BB0-442B-BC2A-0DC12B97A407}" type="pres">
      <dgm:prSet presAssocID="{088BC5AF-ECE2-4CD9-BDEB-B492F72F9C68}" presName="hierChild5" presStyleCnt="0"/>
      <dgm:spPr/>
    </dgm:pt>
    <dgm:pt modelId="{A48F0A62-45F7-42DA-9C77-71C5CB3AC9C7}" type="pres">
      <dgm:prSet presAssocID="{79515E38-3C98-41D4-8DC3-95B30F3792FF}" presName="Name64" presStyleLbl="parChTrans1D2" presStyleIdx="1" presStyleCnt="5"/>
      <dgm:spPr/>
    </dgm:pt>
    <dgm:pt modelId="{AFAE9AD1-B436-4445-A1AC-631BC1D3F2C6}" type="pres">
      <dgm:prSet presAssocID="{66788801-8659-4142-97C5-AEF45D494576}" presName="hierRoot2" presStyleCnt="0">
        <dgm:presLayoutVars>
          <dgm:hierBranch val="init"/>
        </dgm:presLayoutVars>
      </dgm:prSet>
      <dgm:spPr/>
    </dgm:pt>
    <dgm:pt modelId="{4C6A78DB-33F7-4A33-8FA4-381F0D580CAE}" type="pres">
      <dgm:prSet presAssocID="{66788801-8659-4142-97C5-AEF45D494576}" presName="rootComposite" presStyleCnt="0"/>
      <dgm:spPr/>
    </dgm:pt>
    <dgm:pt modelId="{140113C4-C3A5-463E-8BE3-66E8AAD8C9E2}" type="pres">
      <dgm:prSet presAssocID="{66788801-8659-4142-97C5-AEF45D494576}" presName="rootText" presStyleLbl="node2" presStyleIdx="1" presStyleCnt="4" custScaleX="446221" custScaleY="262894">
        <dgm:presLayoutVars>
          <dgm:chPref val="3"/>
        </dgm:presLayoutVars>
      </dgm:prSet>
      <dgm:spPr/>
    </dgm:pt>
    <dgm:pt modelId="{BBD0EDAD-6C0F-489A-88D1-1218DCF5885A}" type="pres">
      <dgm:prSet presAssocID="{66788801-8659-4142-97C5-AEF45D494576}" presName="rootConnector" presStyleLbl="node2" presStyleIdx="1" presStyleCnt="4"/>
      <dgm:spPr/>
    </dgm:pt>
    <dgm:pt modelId="{C3ED9E64-5D66-453B-BB83-E546783EFF47}" type="pres">
      <dgm:prSet presAssocID="{66788801-8659-4142-97C5-AEF45D494576}" presName="hierChild4" presStyleCnt="0"/>
      <dgm:spPr/>
    </dgm:pt>
    <dgm:pt modelId="{6854B643-AF8C-4A8E-A7CE-C8A5248A6558}" type="pres">
      <dgm:prSet presAssocID="{66788801-8659-4142-97C5-AEF45D494576}" presName="hierChild5" presStyleCnt="0"/>
      <dgm:spPr/>
    </dgm:pt>
    <dgm:pt modelId="{6C8E05D9-45B3-44BE-A3B2-8B4CD24F72E1}" type="pres">
      <dgm:prSet presAssocID="{404C214E-6888-4DEF-B212-6966F458F3CE}" presName="Name64" presStyleLbl="parChTrans1D2" presStyleIdx="2" presStyleCnt="5"/>
      <dgm:spPr/>
    </dgm:pt>
    <dgm:pt modelId="{8967DA57-0D4B-47E5-B4D1-7999F7E8D1D2}" type="pres">
      <dgm:prSet presAssocID="{395C5699-2D7A-43AF-B8F9-075E4C16381E}" presName="hierRoot2" presStyleCnt="0">
        <dgm:presLayoutVars>
          <dgm:hierBranch val="init"/>
        </dgm:presLayoutVars>
      </dgm:prSet>
      <dgm:spPr/>
    </dgm:pt>
    <dgm:pt modelId="{152ACAA8-0BE5-4676-85CE-42C16DBB4475}" type="pres">
      <dgm:prSet presAssocID="{395C5699-2D7A-43AF-B8F9-075E4C16381E}" presName="rootComposite" presStyleCnt="0"/>
      <dgm:spPr/>
    </dgm:pt>
    <dgm:pt modelId="{D7882B3C-DD11-4543-A99F-4B10283D3680}" type="pres">
      <dgm:prSet presAssocID="{395C5699-2D7A-43AF-B8F9-075E4C16381E}" presName="rootText" presStyleLbl="node2" presStyleIdx="2" presStyleCnt="4" custScaleX="446763" custScaleY="137398">
        <dgm:presLayoutVars>
          <dgm:chPref val="3"/>
        </dgm:presLayoutVars>
      </dgm:prSet>
      <dgm:spPr/>
    </dgm:pt>
    <dgm:pt modelId="{00A58683-55EB-4903-A57A-F44BE3D64D05}" type="pres">
      <dgm:prSet presAssocID="{395C5699-2D7A-43AF-B8F9-075E4C16381E}" presName="rootConnector" presStyleLbl="node2" presStyleIdx="2" presStyleCnt="4"/>
      <dgm:spPr/>
    </dgm:pt>
    <dgm:pt modelId="{70E9DDE0-F451-4895-AA99-687E016FFF92}" type="pres">
      <dgm:prSet presAssocID="{395C5699-2D7A-43AF-B8F9-075E4C16381E}" presName="hierChild4" presStyleCnt="0"/>
      <dgm:spPr/>
    </dgm:pt>
    <dgm:pt modelId="{62CAB6C0-012F-4186-897D-B19D72FA13E8}" type="pres">
      <dgm:prSet presAssocID="{395C5699-2D7A-43AF-B8F9-075E4C16381E}" presName="hierChild5" presStyleCnt="0"/>
      <dgm:spPr/>
    </dgm:pt>
    <dgm:pt modelId="{46F2C4F0-0766-4764-AE9B-16AC13674B99}" type="pres">
      <dgm:prSet presAssocID="{9A7B7AC0-F886-48BC-9BB5-5F0CF189F955}" presName="Name64" presStyleLbl="parChTrans1D2" presStyleIdx="3" presStyleCnt="5"/>
      <dgm:spPr/>
    </dgm:pt>
    <dgm:pt modelId="{3B9B212A-B59B-488A-ACFF-DCD0B9F57310}" type="pres">
      <dgm:prSet presAssocID="{789BE520-5EC7-42CB-AE69-0F49617C0967}" presName="hierRoot2" presStyleCnt="0">
        <dgm:presLayoutVars>
          <dgm:hierBranch val="init"/>
        </dgm:presLayoutVars>
      </dgm:prSet>
      <dgm:spPr/>
    </dgm:pt>
    <dgm:pt modelId="{F43E825F-7608-4DCF-8202-883A780C2A46}" type="pres">
      <dgm:prSet presAssocID="{789BE520-5EC7-42CB-AE69-0F49617C0967}" presName="rootComposite" presStyleCnt="0"/>
      <dgm:spPr/>
    </dgm:pt>
    <dgm:pt modelId="{2804BF1A-B3EB-48BD-B3F5-819D49D9FB30}" type="pres">
      <dgm:prSet presAssocID="{789BE520-5EC7-42CB-AE69-0F49617C0967}" presName="rootText" presStyleLbl="node2" presStyleIdx="3" presStyleCnt="4" custScaleX="446168" custScaleY="159820">
        <dgm:presLayoutVars>
          <dgm:chPref val="3"/>
        </dgm:presLayoutVars>
      </dgm:prSet>
      <dgm:spPr/>
    </dgm:pt>
    <dgm:pt modelId="{F4EC3547-89AA-4200-8763-5F8BEB69D1FA}" type="pres">
      <dgm:prSet presAssocID="{789BE520-5EC7-42CB-AE69-0F49617C0967}" presName="rootConnector" presStyleLbl="node2" presStyleIdx="3" presStyleCnt="4"/>
      <dgm:spPr/>
    </dgm:pt>
    <dgm:pt modelId="{E77F6082-3F3D-49C8-A8D9-C076E69C4138}" type="pres">
      <dgm:prSet presAssocID="{789BE520-5EC7-42CB-AE69-0F49617C0967}" presName="hierChild4" presStyleCnt="0"/>
      <dgm:spPr/>
    </dgm:pt>
    <dgm:pt modelId="{2B7F4B0D-BFCD-43CD-BDB1-D22866D20080}" type="pres">
      <dgm:prSet presAssocID="{789BE520-5EC7-42CB-AE69-0F49617C0967}" presName="hierChild5" presStyleCnt="0"/>
      <dgm:spPr/>
    </dgm:pt>
    <dgm:pt modelId="{519D3BD9-0FB4-4C56-B7FD-A2A19CE20AC0}" type="pres">
      <dgm:prSet presAssocID="{40964A10-84DE-442D-957D-5935029CAFE1}" presName="hierChild3" presStyleCnt="0"/>
      <dgm:spPr/>
    </dgm:pt>
    <dgm:pt modelId="{8CA841EB-14B2-401E-B3DD-5F96AB12D8EB}" type="pres">
      <dgm:prSet presAssocID="{61830FC0-F6E0-4AC6-B06E-CA83FF784D98}" presName="Name115" presStyleLbl="parChTrans1D2" presStyleIdx="4" presStyleCnt="5"/>
      <dgm:spPr/>
    </dgm:pt>
    <dgm:pt modelId="{35379DCE-7AD0-46B2-A486-39A3BDC67039}" type="pres">
      <dgm:prSet presAssocID="{CECE719F-583B-4784-8B17-296BB30CD94F}" presName="hierRoot3" presStyleCnt="0">
        <dgm:presLayoutVars>
          <dgm:hierBranch val="init"/>
        </dgm:presLayoutVars>
      </dgm:prSet>
      <dgm:spPr/>
    </dgm:pt>
    <dgm:pt modelId="{880A426A-A502-4F01-A7A9-3C28EC9B3B54}" type="pres">
      <dgm:prSet presAssocID="{CECE719F-583B-4784-8B17-296BB30CD94F}" presName="rootComposite3" presStyleCnt="0"/>
      <dgm:spPr/>
    </dgm:pt>
    <dgm:pt modelId="{9C9B591D-40D4-433E-81E0-9619D887FAD2}" type="pres">
      <dgm:prSet presAssocID="{CECE719F-583B-4784-8B17-296BB30CD94F}" presName="rootText3" presStyleLbl="asst1" presStyleIdx="0" presStyleCnt="1">
        <dgm:presLayoutVars>
          <dgm:chPref val="3"/>
        </dgm:presLayoutVars>
      </dgm:prSet>
      <dgm:spPr/>
    </dgm:pt>
    <dgm:pt modelId="{25DD53CE-1652-4E82-9622-4CE6F97C551A}" type="pres">
      <dgm:prSet presAssocID="{CECE719F-583B-4784-8B17-296BB30CD94F}" presName="rootConnector3" presStyleLbl="asst1" presStyleIdx="0" presStyleCnt="1"/>
      <dgm:spPr/>
    </dgm:pt>
    <dgm:pt modelId="{39B090DF-8C73-47B9-8FB7-EA2E0493F114}" type="pres">
      <dgm:prSet presAssocID="{CECE719F-583B-4784-8B17-296BB30CD94F}" presName="hierChild6" presStyleCnt="0"/>
      <dgm:spPr/>
    </dgm:pt>
    <dgm:pt modelId="{C73746C1-6456-451F-9106-BCE705E37DE3}" type="pres">
      <dgm:prSet presAssocID="{CECE719F-583B-4784-8B17-296BB30CD94F}" presName="hierChild7" presStyleCnt="0"/>
      <dgm:spPr/>
    </dgm:pt>
  </dgm:ptLst>
  <dgm:cxnLst>
    <dgm:cxn modelId="{B6D76A01-1BD3-46DE-8FD8-5D9EFFE9D85B}" srcId="{883D9EE1-BBF9-42C0-9595-BDB465780D65}" destId="{40964A10-84DE-442D-957D-5935029CAFE1}" srcOrd="0" destOrd="0" parTransId="{02337F66-AE46-42FE-87D7-9D390528627A}" sibTransId="{89A64749-A552-4743-8462-6779C7E604DD}"/>
    <dgm:cxn modelId="{BD098313-4EA7-493E-9EA8-30DD697D12E6}" type="presOf" srcId="{395C5699-2D7A-43AF-B8F9-075E4C16381E}" destId="{00A58683-55EB-4903-A57A-F44BE3D64D05}" srcOrd="1" destOrd="0" presId="urn:microsoft.com/office/officeart/2009/3/layout/HorizontalOrganizationChart"/>
    <dgm:cxn modelId="{27218718-136A-4E99-845A-CF11F4403319}" type="presOf" srcId="{66788801-8659-4142-97C5-AEF45D494576}" destId="{140113C4-C3A5-463E-8BE3-66E8AAD8C9E2}" srcOrd="0" destOrd="0" presId="urn:microsoft.com/office/officeart/2009/3/layout/HorizontalOrganizationChart"/>
    <dgm:cxn modelId="{FAA7991F-CDDD-4EE2-893F-DDBAD5492B94}" type="presOf" srcId="{088BC5AF-ECE2-4CD9-BDEB-B492F72F9C68}" destId="{14E2ADE5-57EE-4152-BEF1-8B64E09B69F7}" srcOrd="0" destOrd="0" presId="urn:microsoft.com/office/officeart/2009/3/layout/HorizontalOrganizationChart"/>
    <dgm:cxn modelId="{1A82E92C-BADE-47DE-AA7B-CCC236887572}" type="presOf" srcId="{40964A10-84DE-442D-957D-5935029CAFE1}" destId="{9ABA0EF8-7837-4F8E-98B6-B533AE7B93C5}" srcOrd="0" destOrd="0" presId="urn:microsoft.com/office/officeart/2009/3/layout/HorizontalOrganizationChart"/>
    <dgm:cxn modelId="{EC924035-3D7A-480D-AA9F-D31C36A0D454}" type="presOf" srcId="{66788801-8659-4142-97C5-AEF45D494576}" destId="{BBD0EDAD-6C0F-489A-88D1-1218DCF5885A}" srcOrd="1" destOrd="0" presId="urn:microsoft.com/office/officeart/2009/3/layout/HorizontalOrganizationChart"/>
    <dgm:cxn modelId="{35853136-6498-4A44-B9A4-F14A200EF310}" srcId="{40964A10-84DE-442D-957D-5935029CAFE1}" destId="{CECE719F-583B-4784-8B17-296BB30CD94F}" srcOrd="0" destOrd="0" parTransId="{61830FC0-F6E0-4AC6-B06E-CA83FF784D98}" sibTransId="{73A6FEDA-1520-4EFA-A3C4-C8893512D95E}"/>
    <dgm:cxn modelId="{ADAB3E39-1CA2-4C65-85F7-60B3E6848639}" type="presOf" srcId="{789BE520-5EC7-42CB-AE69-0F49617C0967}" destId="{2804BF1A-B3EB-48BD-B3F5-819D49D9FB30}" srcOrd="0" destOrd="0" presId="urn:microsoft.com/office/officeart/2009/3/layout/HorizontalOrganizationChart"/>
    <dgm:cxn modelId="{FFA49D4B-354E-46DF-ACF3-AC9B6098B0B2}" type="presOf" srcId="{9A7B7AC0-F886-48BC-9BB5-5F0CF189F955}" destId="{46F2C4F0-0766-4764-AE9B-16AC13674B99}" srcOrd="0" destOrd="0" presId="urn:microsoft.com/office/officeart/2009/3/layout/HorizontalOrganizationChart"/>
    <dgm:cxn modelId="{81C1626C-4F08-47AE-BF75-2580C743AB2B}" srcId="{40964A10-84DE-442D-957D-5935029CAFE1}" destId="{088BC5AF-ECE2-4CD9-BDEB-B492F72F9C68}" srcOrd="1" destOrd="0" parTransId="{B5AABBFC-5272-45D7-979A-376F22C18CBA}" sibTransId="{5D4FC0F1-25E3-4EB0-B23F-D0369D0F807F}"/>
    <dgm:cxn modelId="{482D264D-DCCC-4FD9-B703-1D7649DA6D77}" type="presOf" srcId="{CECE719F-583B-4784-8B17-296BB30CD94F}" destId="{25DD53CE-1652-4E82-9622-4CE6F97C551A}" srcOrd="1" destOrd="0" presId="urn:microsoft.com/office/officeart/2009/3/layout/HorizontalOrganizationChart"/>
    <dgm:cxn modelId="{57E1F66F-60AE-4929-AEC5-1130AF47B3A1}" type="presOf" srcId="{883D9EE1-BBF9-42C0-9595-BDB465780D65}" destId="{190D8419-DB80-4B99-B215-6118D6E90425}" srcOrd="0" destOrd="0" presId="urn:microsoft.com/office/officeart/2009/3/layout/HorizontalOrganizationChart"/>
    <dgm:cxn modelId="{AFC1DD85-7714-47EF-9D87-6A2F1228E0E5}" srcId="{40964A10-84DE-442D-957D-5935029CAFE1}" destId="{395C5699-2D7A-43AF-B8F9-075E4C16381E}" srcOrd="3" destOrd="0" parTransId="{404C214E-6888-4DEF-B212-6966F458F3CE}" sibTransId="{FFF84563-8D95-4B89-95A9-FE80E3C52041}"/>
    <dgm:cxn modelId="{203D3596-83AC-4BED-A899-6515470BB704}" type="presOf" srcId="{395C5699-2D7A-43AF-B8F9-075E4C16381E}" destId="{D7882B3C-DD11-4543-A99F-4B10283D3680}" srcOrd="0" destOrd="0" presId="urn:microsoft.com/office/officeart/2009/3/layout/HorizontalOrganizationChart"/>
    <dgm:cxn modelId="{F8AFAC97-F4BE-4A8C-AC65-801BA2852DE6}" type="presOf" srcId="{088BC5AF-ECE2-4CD9-BDEB-B492F72F9C68}" destId="{286C084C-B2A5-4789-AE1C-E9F679C7BDD3}" srcOrd="1" destOrd="0" presId="urn:microsoft.com/office/officeart/2009/3/layout/HorizontalOrganizationChart"/>
    <dgm:cxn modelId="{473A4D99-D2B3-4993-AC0A-C9278B8197BE}" type="presOf" srcId="{789BE520-5EC7-42CB-AE69-0F49617C0967}" destId="{F4EC3547-89AA-4200-8763-5F8BEB69D1FA}" srcOrd="1" destOrd="0" presId="urn:microsoft.com/office/officeart/2009/3/layout/HorizontalOrganizationChart"/>
    <dgm:cxn modelId="{E53A78A5-D936-4B47-A8B0-FA1C07F5B952}" type="presOf" srcId="{404C214E-6888-4DEF-B212-6966F458F3CE}" destId="{6C8E05D9-45B3-44BE-A3B2-8B4CD24F72E1}" srcOrd="0" destOrd="0" presId="urn:microsoft.com/office/officeart/2009/3/layout/HorizontalOrganizationChart"/>
    <dgm:cxn modelId="{01DBB7AE-6C10-4F78-9663-6DC12E1BA55E}" type="presOf" srcId="{40964A10-84DE-442D-957D-5935029CAFE1}" destId="{8EAB41F6-AA7F-4F37-A494-A3A7E425F3FB}" srcOrd="1" destOrd="0" presId="urn:microsoft.com/office/officeart/2009/3/layout/HorizontalOrganizationChart"/>
    <dgm:cxn modelId="{C35169B1-4FE2-42ED-B637-C8FD5F60FC7D}" type="presOf" srcId="{B5AABBFC-5272-45D7-979A-376F22C18CBA}" destId="{FEDE6A19-19EB-48C8-86D2-50C7D1FDC018}" srcOrd="0" destOrd="0" presId="urn:microsoft.com/office/officeart/2009/3/layout/HorizontalOrganizationChart"/>
    <dgm:cxn modelId="{BC6890BC-FBC7-450F-A769-A48DC99793BB}" srcId="{40964A10-84DE-442D-957D-5935029CAFE1}" destId="{66788801-8659-4142-97C5-AEF45D494576}" srcOrd="2" destOrd="0" parTransId="{79515E38-3C98-41D4-8DC3-95B30F3792FF}" sibTransId="{D316EFFC-9FBF-4EEE-BFC4-760AED586FC5}"/>
    <dgm:cxn modelId="{C1267EDD-D346-4536-A684-D964497EDC7C}" type="presOf" srcId="{79515E38-3C98-41D4-8DC3-95B30F3792FF}" destId="{A48F0A62-45F7-42DA-9C77-71C5CB3AC9C7}" srcOrd="0" destOrd="0" presId="urn:microsoft.com/office/officeart/2009/3/layout/HorizontalOrganizationChart"/>
    <dgm:cxn modelId="{D23DE9E1-D98D-450F-9282-447EDC3EA03E}" srcId="{40964A10-84DE-442D-957D-5935029CAFE1}" destId="{789BE520-5EC7-42CB-AE69-0F49617C0967}" srcOrd="4" destOrd="0" parTransId="{9A7B7AC0-F886-48BC-9BB5-5F0CF189F955}" sibTransId="{38DDF565-4D22-42F8-B1BC-5ABAD78234D7}"/>
    <dgm:cxn modelId="{9479ECE8-AFFE-44CE-BAA1-865D2049CB17}" type="presOf" srcId="{61830FC0-F6E0-4AC6-B06E-CA83FF784D98}" destId="{8CA841EB-14B2-401E-B3DD-5F96AB12D8EB}" srcOrd="0" destOrd="0" presId="urn:microsoft.com/office/officeart/2009/3/layout/HorizontalOrganizationChart"/>
    <dgm:cxn modelId="{FA5F1CFF-843B-4227-B0DA-E6116449E0DE}" type="presOf" srcId="{CECE719F-583B-4784-8B17-296BB30CD94F}" destId="{9C9B591D-40D4-433E-81E0-9619D887FAD2}" srcOrd="0" destOrd="0" presId="urn:microsoft.com/office/officeart/2009/3/layout/HorizontalOrganizationChart"/>
    <dgm:cxn modelId="{F7EB4C92-DD20-43FE-A0B5-71EFAE2537EA}" type="presParOf" srcId="{190D8419-DB80-4B99-B215-6118D6E90425}" destId="{70380AE4-118E-4CCF-BA9A-73FCD47DEDFA}" srcOrd="0" destOrd="0" presId="urn:microsoft.com/office/officeart/2009/3/layout/HorizontalOrganizationChart"/>
    <dgm:cxn modelId="{2970E19F-3B4D-426E-A150-5FBAFCB0692A}" type="presParOf" srcId="{70380AE4-118E-4CCF-BA9A-73FCD47DEDFA}" destId="{35238D22-12E7-4028-9D9F-20C8CC6C68E7}" srcOrd="0" destOrd="0" presId="urn:microsoft.com/office/officeart/2009/3/layout/HorizontalOrganizationChart"/>
    <dgm:cxn modelId="{C68C311C-9D36-4B11-A55C-6E206591B753}" type="presParOf" srcId="{35238D22-12E7-4028-9D9F-20C8CC6C68E7}" destId="{9ABA0EF8-7837-4F8E-98B6-B533AE7B93C5}" srcOrd="0" destOrd="0" presId="urn:microsoft.com/office/officeart/2009/3/layout/HorizontalOrganizationChart"/>
    <dgm:cxn modelId="{BF23C968-DD15-4A5C-9716-CD5C5B3AE9CD}" type="presParOf" srcId="{35238D22-12E7-4028-9D9F-20C8CC6C68E7}" destId="{8EAB41F6-AA7F-4F37-A494-A3A7E425F3FB}" srcOrd="1" destOrd="0" presId="urn:microsoft.com/office/officeart/2009/3/layout/HorizontalOrganizationChart"/>
    <dgm:cxn modelId="{355B9907-7F3A-4719-AC6B-69436E36BC3E}" type="presParOf" srcId="{70380AE4-118E-4CCF-BA9A-73FCD47DEDFA}" destId="{267C694F-31BA-4442-9970-88BF52307F46}" srcOrd="1" destOrd="0" presId="urn:microsoft.com/office/officeart/2009/3/layout/HorizontalOrganizationChart"/>
    <dgm:cxn modelId="{F5956EB3-F8B8-4AF5-8412-A35DF1600E24}" type="presParOf" srcId="{267C694F-31BA-4442-9970-88BF52307F46}" destId="{FEDE6A19-19EB-48C8-86D2-50C7D1FDC018}" srcOrd="0" destOrd="0" presId="urn:microsoft.com/office/officeart/2009/3/layout/HorizontalOrganizationChart"/>
    <dgm:cxn modelId="{EF8AB9FB-739E-4961-8483-647371625498}" type="presParOf" srcId="{267C694F-31BA-4442-9970-88BF52307F46}" destId="{62407A1E-F1A2-4AED-B714-FC64C6350C14}" srcOrd="1" destOrd="0" presId="urn:microsoft.com/office/officeart/2009/3/layout/HorizontalOrganizationChart"/>
    <dgm:cxn modelId="{A5E6041D-4E11-48BF-8334-8E58B99F5D14}" type="presParOf" srcId="{62407A1E-F1A2-4AED-B714-FC64C6350C14}" destId="{EB8A2E8E-01D6-4240-B4E2-B7D8030FE094}" srcOrd="0" destOrd="0" presId="urn:microsoft.com/office/officeart/2009/3/layout/HorizontalOrganizationChart"/>
    <dgm:cxn modelId="{B7E63191-649F-47B5-914B-30D6F28C6D0E}" type="presParOf" srcId="{EB8A2E8E-01D6-4240-B4E2-B7D8030FE094}" destId="{14E2ADE5-57EE-4152-BEF1-8B64E09B69F7}" srcOrd="0" destOrd="0" presId="urn:microsoft.com/office/officeart/2009/3/layout/HorizontalOrganizationChart"/>
    <dgm:cxn modelId="{050CAC58-66C8-469F-BD8B-E07440C6E18E}" type="presParOf" srcId="{EB8A2E8E-01D6-4240-B4E2-B7D8030FE094}" destId="{286C084C-B2A5-4789-AE1C-E9F679C7BDD3}" srcOrd="1" destOrd="0" presId="urn:microsoft.com/office/officeart/2009/3/layout/HorizontalOrganizationChart"/>
    <dgm:cxn modelId="{3E0613CF-F289-4E78-8B36-B78BBD6A4339}" type="presParOf" srcId="{62407A1E-F1A2-4AED-B714-FC64C6350C14}" destId="{01B66166-C0B5-4B91-8BB9-F57EDF22FE1E}" srcOrd="1" destOrd="0" presId="urn:microsoft.com/office/officeart/2009/3/layout/HorizontalOrganizationChart"/>
    <dgm:cxn modelId="{CB62DEAB-94B9-41C9-A05C-70D0A4A199E3}" type="presParOf" srcId="{62407A1E-F1A2-4AED-B714-FC64C6350C14}" destId="{E7BFF66A-8BB0-442B-BC2A-0DC12B97A407}" srcOrd="2" destOrd="0" presId="urn:microsoft.com/office/officeart/2009/3/layout/HorizontalOrganizationChart"/>
    <dgm:cxn modelId="{0010DD2A-4BD9-4DA6-8246-F43FB78335D2}" type="presParOf" srcId="{267C694F-31BA-4442-9970-88BF52307F46}" destId="{A48F0A62-45F7-42DA-9C77-71C5CB3AC9C7}" srcOrd="2" destOrd="0" presId="urn:microsoft.com/office/officeart/2009/3/layout/HorizontalOrganizationChart"/>
    <dgm:cxn modelId="{6459BA41-1517-4DF8-B788-EF52A0773D78}" type="presParOf" srcId="{267C694F-31BA-4442-9970-88BF52307F46}" destId="{AFAE9AD1-B436-4445-A1AC-631BC1D3F2C6}" srcOrd="3" destOrd="0" presId="urn:microsoft.com/office/officeart/2009/3/layout/HorizontalOrganizationChart"/>
    <dgm:cxn modelId="{FA9D761B-5004-4D5A-8A09-F48EA57FED86}" type="presParOf" srcId="{AFAE9AD1-B436-4445-A1AC-631BC1D3F2C6}" destId="{4C6A78DB-33F7-4A33-8FA4-381F0D580CAE}" srcOrd="0" destOrd="0" presId="urn:microsoft.com/office/officeart/2009/3/layout/HorizontalOrganizationChart"/>
    <dgm:cxn modelId="{5D5929D0-1C1E-4F05-A7E4-FC5F74D1E322}" type="presParOf" srcId="{4C6A78DB-33F7-4A33-8FA4-381F0D580CAE}" destId="{140113C4-C3A5-463E-8BE3-66E8AAD8C9E2}" srcOrd="0" destOrd="0" presId="urn:microsoft.com/office/officeart/2009/3/layout/HorizontalOrganizationChart"/>
    <dgm:cxn modelId="{9E15260B-947A-43E9-A2D1-BF7E7E92F4EF}" type="presParOf" srcId="{4C6A78DB-33F7-4A33-8FA4-381F0D580CAE}" destId="{BBD0EDAD-6C0F-489A-88D1-1218DCF5885A}" srcOrd="1" destOrd="0" presId="urn:microsoft.com/office/officeart/2009/3/layout/HorizontalOrganizationChart"/>
    <dgm:cxn modelId="{F95C6048-9406-473A-8BEB-5A1B175BA598}" type="presParOf" srcId="{AFAE9AD1-B436-4445-A1AC-631BC1D3F2C6}" destId="{C3ED9E64-5D66-453B-BB83-E546783EFF47}" srcOrd="1" destOrd="0" presId="urn:microsoft.com/office/officeart/2009/3/layout/HorizontalOrganizationChart"/>
    <dgm:cxn modelId="{60B28476-81EF-40DA-92C5-665203E9C5CC}" type="presParOf" srcId="{AFAE9AD1-B436-4445-A1AC-631BC1D3F2C6}" destId="{6854B643-AF8C-4A8E-A7CE-C8A5248A6558}" srcOrd="2" destOrd="0" presId="urn:microsoft.com/office/officeart/2009/3/layout/HorizontalOrganizationChart"/>
    <dgm:cxn modelId="{439C879D-162E-4F73-BE5A-A77CA5C1DD24}" type="presParOf" srcId="{267C694F-31BA-4442-9970-88BF52307F46}" destId="{6C8E05D9-45B3-44BE-A3B2-8B4CD24F72E1}" srcOrd="4" destOrd="0" presId="urn:microsoft.com/office/officeart/2009/3/layout/HorizontalOrganizationChart"/>
    <dgm:cxn modelId="{1D7716FC-AE6C-4C49-98AE-C466D22B0AE8}" type="presParOf" srcId="{267C694F-31BA-4442-9970-88BF52307F46}" destId="{8967DA57-0D4B-47E5-B4D1-7999F7E8D1D2}" srcOrd="5" destOrd="0" presId="urn:microsoft.com/office/officeart/2009/3/layout/HorizontalOrganizationChart"/>
    <dgm:cxn modelId="{31EB24C3-AC81-4578-9EAE-4BC16BE32820}" type="presParOf" srcId="{8967DA57-0D4B-47E5-B4D1-7999F7E8D1D2}" destId="{152ACAA8-0BE5-4676-85CE-42C16DBB4475}" srcOrd="0" destOrd="0" presId="urn:microsoft.com/office/officeart/2009/3/layout/HorizontalOrganizationChart"/>
    <dgm:cxn modelId="{C73BCDEA-D7C7-4B05-A791-E5B70ECBCA1C}" type="presParOf" srcId="{152ACAA8-0BE5-4676-85CE-42C16DBB4475}" destId="{D7882B3C-DD11-4543-A99F-4B10283D3680}" srcOrd="0" destOrd="0" presId="urn:microsoft.com/office/officeart/2009/3/layout/HorizontalOrganizationChart"/>
    <dgm:cxn modelId="{76D140A1-0756-4D04-9600-8A6382A45418}" type="presParOf" srcId="{152ACAA8-0BE5-4676-85CE-42C16DBB4475}" destId="{00A58683-55EB-4903-A57A-F44BE3D64D05}" srcOrd="1" destOrd="0" presId="urn:microsoft.com/office/officeart/2009/3/layout/HorizontalOrganizationChart"/>
    <dgm:cxn modelId="{904D92DE-CDA9-4C09-A392-A6DC15837C35}" type="presParOf" srcId="{8967DA57-0D4B-47E5-B4D1-7999F7E8D1D2}" destId="{70E9DDE0-F451-4895-AA99-687E016FFF92}" srcOrd="1" destOrd="0" presId="urn:microsoft.com/office/officeart/2009/3/layout/HorizontalOrganizationChart"/>
    <dgm:cxn modelId="{238CF467-D206-44EE-8ADA-F44CFF0769B8}" type="presParOf" srcId="{8967DA57-0D4B-47E5-B4D1-7999F7E8D1D2}" destId="{62CAB6C0-012F-4186-897D-B19D72FA13E8}" srcOrd="2" destOrd="0" presId="urn:microsoft.com/office/officeart/2009/3/layout/HorizontalOrganizationChart"/>
    <dgm:cxn modelId="{C2D9685A-8927-4E7B-959A-553909610DE5}" type="presParOf" srcId="{267C694F-31BA-4442-9970-88BF52307F46}" destId="{46F2C4F0-0766-4764-AE9B-16AC13674B99}" srcOrd="6" destOrd="0" presId="urn:microsoft.com/office/officeart/2009/3/layout/HorizontalOrganizationChart"/>
    <dgm:cxn modelId="{7F19396F-2A86-4FE2-9794-80E3280106C3}" type="presParOf" srcId="{267C694F-31BA-4442-9970-88BF52307F46}" destId="{3B9B212A-B59B-488A-ACFF-DCD0B9F57310}" srcOrd="7" destOrd="0" presId="urn:microsoft.com/office/officeart/2009/3/layout/HorizontalOrganizationChart"/>
    <dgm:cxn modelId="{B101B33D-3590-4CF2-8525-3EA8029BD998}" type="presParOf" srcId="{3B9B212A-B59B-488A-ACFF-DCD0B9F57310}" destId="{F43E825F-7608-4DCF-8202-883A780C2A46}" srcOrd="0" destOrd="0" presId="urn:microsoft.com/office/officeart/2009/3/layout/HorizontalOrganizationChart"/>
    <dgm:cxn modelId="{8C64B3B2-16E0-4238-8A94-212B02A2AC45}" type="presParOf" srcId="{F43E825F-7608-4DCF-8202-883A780C2A46}" destId="{2804BF1A-B3EB-48BD-B3F5-819D49D9FB30}" srcOrd="0" destOrd="0" presId="urn:microsoft.com/office/officeart/2009/3/layout/HorizontalOrganizationChart"/>
    <dgm:cxn modelId="{E8BC1A07-AFBA-48C3-94FE-C275B5F13F69}" type="presParOf" srcId="{F43E825F-7608-4DCF-8202-883A780C2A46}" destId="{F4EC3547-89AA-4200-8763-5F8BEB69D1FA}" srcOrd="1" destOrd="0" presId="urn:microsoft.com/office/officeart/2009/3/layout/HorizontalOrganizationChart"/>
    <dgm:cxn modelId="{7D0CC0B0-372C-4B47-B089-05DFD418B954}" type="presParOf" srcId="{3B9B212A-B59B-488A-ACFF-DCD0B9F57310}" destId="{E77F6082-3F3D-49C8-A8D9-C076E69C4138}" srcOrd="1" destOrd="0" presId="urn:microsoft.com/office/officeart/2009/3/layout/HorizontalOrganizationChart"/>
    <dgm:cxn modelId="{7CEA63B4-66DE-478C-BBF7-46E3344647BC}" type="presParOf" srcId="{3B9B212A-B59B-488A-ACFF-DCD0B9F57310}" destId="{2B7F4B0D-BFCD-43CD-BDB1-D22866D20080}" srcOrd="2" destOrd="0" presId="urn:microsoft.com/office/officeart/2009/3/layout/HorizontalOrganizationChart"/>
    <dgm:cxn modelId="{90074FB7-7D33-48F0-A1E0-48B6D7C617F5}" type="presParOf" srcId="{70380AE4-118E-4CCF-BA9A-73FCD47DEDFA}" destId="{519D3BD9-0FB4-4C56-B7FD-A2A19CE20AC0}" srcOrd="2" destOrd="0" presId="urn:microsoft.com/office/officeart/2009/3/layout/HorizontalOrganizationChart"/>
    <dgm:cxn modelId="{74AA462D-64F3-4A19-85F0-CECBCDA246D1}" type="presParOf" srcId="{519D3BD9-0FB4-4C56-B7FD-A2A19CE20AC0}" destId="{8CA841EB-14B2-401E-B3DD-5F96AB12D8EB}" srcOrd="0" destOrd="0" presId="urn:microsoft.com/office/officeart/2009/3/layout/HorizontalOrganizationChart"/>
    <dgm:cxn modelId="{34ADFB70-56D2-46DD-AB60-08FD2EC216FD}" type="presParOf" srcId="{519D3BD9-0FB4-4C56-B7FD-A2A19CE20AC0}" destId="{35379DCE-7AD0-46B2-A486-39A3BDC67039}" srcOrd="1" destOrd="0" presId="urn:microsoft.com/office/officeart/2009/3/layout/HorizontalOrganizationChart"/>
    <dgm:cxn modelId="{B8FE81BF-9656-49F6-9C21-DC8E12D19C62}" type="presParOf" srcId="{35379DCE-7AD0-46B2-A486-39A3BDC67039}" destId="{880A426A-A502-4F01-A7A9-3C28EC9B3B54}" srcOrd="0" destOrd="0" presId="urn:microsoft.com/office/officeart/2009/3/layout/HorizontalOrganizationChart"/>
    <dgm:cxn modelId="{0A4C80F0-67EF-45D6-9121-102D42CE9E94}" type="presParOf" srcId="{880A426A-A502-4F01-A7A9-3C28EC9B3B54}" destId="{9C9B591D-40D4-433E-81E0-9619D887FAD2}" srcOrd="0" destOrd="0" presId="urn:microsoft.com/office/officeart/2009/3/layout/HorizontalOrganizationChart"/>
    <dgm:cxn modelId="{FC5486F8-F69D-434E-81B3-5CF74198151E}" type="presParOf" srcId="{880A426A-A502-4F01-A7A9-3C28EC9B3B54}" destId="{25DD53CE-1652-4E82-9622-4CE6F97C551A}" srcOrd="1" destOrd="0" presId="urn:microsoft.com/office/officeart/2009/3/layout/HorizontalOrganizationChart"/>
    <dgm:cxn modelId="{820E8186-6C2D-4225-8504-135CF10AA0C6}" type="presParOf" srcId="{35379DCE-7AD0-46B2-A486-39A3BDC67039}" destId="{39B090DF-8C73-47B9-8FB7-EA2E0493F114}" srcOrd="1" destOrd="0" presId="urn:microsoft.com/office/officeart/2009/3/layout/HorizontalOrganizationChart"/>
    <dgm:cxn modelId="{D9437DAA-0BAA-4900-B2A0-F6F4467B4401}" type="presParOf" srcId="{35379DCE-7AD0-46B2-A486-39A3BDC67039}" destId="{C73746C1-6456-451F-9106-BCE705E37DE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2467D-60A4-4A0B-AA9A-62A3917EA385}">
      <dsp:nvSpPr>
        <dsp:cNvPr id="0" name=""/>
        <dsp:cNvSpPr/>
      </dsp:nvSpPr>
      <dsp:spPr>
        <a:xfrm>
          <a:off x="2116" y="2174875"/>
          <a:ext cx="2137833" cy="1068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Personas mayores dependientes: 2,941,589 (14%)</a:t>
          </a:r>
        </a:p>
      </dsp:txBody>
      <dsp:txXfrm>
        <a:off x="33423" y="2206182"/>
        <a:ext cx="2075219" cy="1006302"/>
      </dsp:txXfrm>
    </dsp:sp>
    <dsp:sp modelId="{626C421D-84BC-4284-8D92-68C93E349DC3}">
      <dsp:nvSpPr>
        <dsp:cNvPr id="0" name=""/>
        <dsp:cNvSpPr/>
      </dsp:nvSpPr>
      <dsp:spPr>
        <a:xfrm rot="18289469">
          <a:off x="1818797" y="2076952"/>
          <a:ext cx="1497437" cy="35507"/>
        </a:xfrm>
        <a:custGeom>
          <a:avLst/>
          <a:gdLst/>
          <a:ahLst/>
          <a:cxnLst/>
          <a:rect l="0" t="0" r="0" b="0"/>
          <a:pathLst>
            <a:path>
              <a:moveTo>
                <a:pt x="0" y="17753"/>
              </a:moveTo>
              <a:lnTo>
                <a:pt x="1497437"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530080" y="2057270"/>
        <a:ext cx="74871" cy="74871"/>
      </dsp:txXfrm>
    </dsp:sp>
    <dsp:sp modelId="{96429246-83DB-4B9E-A538-D08A664EB3BF}">
      <dsp:nvSpPr>
        <dsp:cNvPr id="0" name=""/>
        <dsp:cNvSpPr/>
      </dsp:nvSpPr>
      <dsp:spPr>
        <a:xfrm>
          <a:off x="2995083" y="945620"/>
          <a:ext cx="2137833" cy="1068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Dependencia leve: </a:t>
          </a:r>
        </a:p>
        <a:p>
          <a:pPr marL="0" lvl="0" indent="0" algn="ctr" defTabSz="889000">
            <a:lnSpc>
              <a:spcPct val="90000"/>
            </a:lnSpc>
            <a:spcBef>
              <a:spcPct val="0"/>
            </a:spcBef>
            <a:spcAft>
              <a:spcPct val="35000"/>
            </a:spcAft>
            <a:buNone/>
          </a:pPr>
          <a:r>
            <a:rPr lang="es-MX" sz="2000" kern="1200" dirty="0"/>
            <a:t>2,047,168 (70%)</a:t>
          </a:r>
        </a:p>
      </dsp:txBody>
      <dsp:txXfrm>
        <a:off x="3026390" y="976927"/>
        <a:ext cx="2075219" cy="1006302"/>
      </dsp:txXfrm>
    </dsp:sp>
    <dsp:sp modelId="{566828E3-B555-4ABB-80B7-4CF589A30E28}">
      <dsp:nvSpPr>
        <dsp:cNvPr id="0" name=""/>
        <dsp:cNvSpPr/>
      </dsp:nvSpPr>
      <dsp:spPr>
        <a:xfrm rot="19457599">
          <a:off x="5033933" y="1155011"/>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534155" y="1146438"/>
        <a:ext cx="52654" cy="52654"/>
      </dsp:txXfrm>
    </dsp:sp>
    <dsp:sp modelId="{0B784F6C-B46E-4A6C-A4E5-9A27B16E3590}">
      <dsp:nvSpPr>
        <dsp:cNvPr id="0" name=""/>
        <dsp:cNvSpPr/>
      </dsp:nvSpPr>
      <dsp:spPr>
        <a:xfrm>
          <a:off x="5988050" y="330993"/>
          <a:ext cx="2137833" cy="1068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Sin cuidadores: 1,551,634 (76%)</a:t>
          </a:r>
        </a:p>
      </dsp:txBody>
      <dsp:txXfrm>
        <a:off x="6019357" y="362300"/>
        <a:ext cx="2075219" cy="1006302"/>
      </dsp:txXfrm>
    </dsp:sp>
    <dsp:sp modelId="{E9AD43A6-71BA-4287-BA82-0624B8BE313B}">
      <dsp:nvSpPr>
        <dsp:cNvPr id="0" name=""/>
        <dsp:cNvSpPr/>
      </dsp:nvSpPr>
      <dsp:spPr>
        <a:xfrm rot="2142401">
          <a:off x="5033933" y="1769638"/>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534155" y="1761065"/>
        <a:ext cx="52654" cy="52654"/>
      </dsp:txXfrm>
    </dsp:sp>
    <dsp:sp modelId="{2D682C46-D779-432E-B37A-4B00BF8D8205}">
      <dsp:nvSpPr>
        <dsp:cNvPr id="0" name=""/>
        <dsp:cNvSpPr/>
      </dsp:nvSpPr>
      <dsp:spPr>
        <a:xfrm>
          <a:off x="5988050" y="1560248"/>
          <a:ext cx="2137833" cy="1068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Con cuidadores: 495,534 (24%)</a:t>
          </a:r>
        </a:p>
      </dsp:txBody>
      <dsp:txXfrm>
        <a:off x="6019357" y="1591555"/>
        <a:ext cx="2075219" cy="1006302"/>
      </dsp:txXfrm>
    </dsp:sp>
    <dsp:sp modelId="{B9FBC75D-F087-4D3C-8E47-7B4B51DCCA30}">
      <dsp:nvSpPr>
        <dsp:cNvPr id="0" name=""/>
        <dsp:cNvSpPr/>
      </dsp:nvSpPr>
      <dsp:spPr>
        <a:xfrm rot="3310531">
          <a:off x="1818797" y="3306206"/>
          <a:ext cx="1497437" cy="35507"/>
        </a:xfrm>
        <a:custGeom>
          <a:avLst/>
          <a:gdLst/>
          <a:ahLst/>
          <a:cxnLst/>
          <a:rect l="0" t="0" r="0" b="0"/>
          <a:pathLst>
            <a:path>
              <a:moveTo>
                <a:pt x="0" y="17753"/>
              </a:moveTo>
              <a:lnTo>
                <a:pt x="1497437"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530080" y="3286524"/>
        <a:ext cx="74871" cy="74871"/>
      </dsp:txXfrm>
    </dsp:sp>
    <dsp:sp modelId="{DB6FB40D-61C7-495C-B8D5-C2300A7D86AD}">
      <dsp:nvSpPr>
        <dsp:cNvPr id="0" name=""/>
        <dsp:cNvSpPr/>
      </dsp:nvSpPr>
      <dsp:spPr>
        <a:xfrm>
          <a:off x="2995083" y="3404129"/>
          <a:ext cx="2137833" cy="1068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Dependencia grave: </a:t>
          </a:r>
        </a:p>
        <a:p>
          <a:pPr marL="0" lvl="0" indent="0" algn="ctr" defTabSz="889000">
            <a:lnSpc>
              <a:spcPct val="90000"/>
            </a:lnSpc>
            <a:spcBef>
              <a:spcPct val="0"/>
            </a:spcBef>
            <a:spcAft>
              <a:spcPct val="35000"/>
            </a:spcAft>
            <a:buNone/>
          </a:pPr>
          <a:r>
            <a:rPr lang="es-MX" sz="2000" kern="1200" dirty="0"/>
            <a:t>894,421 (30%)</a:t>
          </a:r>
        </a:p>
      </dsp:txBody>
      <dsp:txXfrm>
        <a:off x="3026390" y="3435436"/>
        <a:ext cx="2075219" cy="1006302"/>
      </dsp:txXfrm>
    </dsp:sp>
    <dsp:sp modelId="{DF57BB67-826F-4321-8C2F-EDFF6F98554F}">
      <dsp:nvSpPr>
        <dsp:cNvPr id="0" name=""/>
        <dsp:cNvSpPr/>
      </dsp:nvSpPr>
      <dsp:spPr>
        <a:xfrm rot="19583329">
          <a:off x="5046870" y="3635935"/>
          <a:ext cx="1029342" cy="35507"/>
        </a:xfrm>
        <a:custGeom>
          <a:avLst/>
          <a:gdLst/>
          <a:ahLst/>
          <a:cxnLst/>
          <a:rect l="0" t="0" r="0" b="0"/>
          <a:pathLst>
            <a:path>
              <a:moveTo>
                <a:pt x="0" y="17753"/>
              </a:moveTo>
              <a:lnTo>
                <a:pt x="1029342"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535808" y="3627955"/>
        <a:ext cx="51467" cy="51467"/>
      </dsp:txXfrm>
    </dsp:sp>
    <dsp:sp modelId="{A958171D-804A-493D-BEDA-7B9D491A89B2}">
      <dsp:nvSpPr>
        <dsp:cNvPr id="0" name=""/>
        <dsp:cNvSpPr/>
      </dsp:nvSpPr>
      <dsp:spPr>
        <a:xfrm>
          <a:off x="5990166" y="2834332"/>
          <a:ext cx="2137833" cy="1068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Con cuidadores: 705,260 (79%)</a:t>
          </a:r>
        </a:p>
      </dsp:txBody>
      <dsp:txXfrm>
        <a:off x="6021473" y="2865639"/>
        <a:ext cx="2075219" cy="1006302"/>
      </dsp:txXfrm>
    </dsp:sp>
    <dsp:sp modelId="{9B791F3F-A654-42E2-9D48-D7227B906ACA}">
      <dsp:nvSpPr>
        <dsp:cNvPr id="0" name=""/>
        <dsp:cNvSpPr/>
      </dsp:nvSpPr>
      <dsp:spPr>
        <a:xfrm rot="2137357">
          <a:off x="5039665" y="4211082"/>
          <a:ext cx="996656" cy="35507"/>
        </a:xfrm>
        <a:custGeom>
          <a:avLst/>
          <a:gdLst/>
          <a:ahLst/>
          <a:cxnLst/>
          <a:rect l="0" t="0" r="0" b="0"/>
          <a:pathLst>
            <a:path>
              <a:moveTo>
                <a:pt x="0" y="17753"/>
              </a:moveTo>
              <a:lnTo>
                <a:pt x="996656"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513076" y="4203919"/>
        <a:ext cx="49832" cy="49832"/>
      </dsp:txXfrm>
    </dsp:sp>
    <dsp:sp modelId="{2943107F-3B03-4A92-B2EA-DFE5532DAC2E}">
      <dsp:nvSpPr>
        <dsp:cNvPr id="0" name=""/>
        <dsp:cNvSpPr/>
      </dsp:nvSpPr>
      <dsp:spPr>
        <a:xfrm>
          <a:off x="5943070" y="3984625"/>
          <a:ext cx="2137833" cy="1068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Sin cuidadores: </a:t>
          </a:r>
        </a:p>
        <a:p>
          <a:pPr marL="0" lvl="0" indent="0" algn="ctr" defTabSz="889000">
            <a:lnSpc>
              <a:spcPct val="90000"/>
            </a:lnSpc>
            <a:spcBef>
              <a:spcPct val="0"/>
            </a:spcBef>
            <a:spcAft>
              <a:spcPct val="35000"/>
            </a:spcAft>
            <a:buNone/>
          </a:pPr>
          <a:r>
            <a:rPr lang="es-MX" sz="2000" kern="1200" dirty="0"/>
            <a:t>189,161 (21%) </a:t>
          </a:r>
        </a:p>
      </dsp:txBody>
      <dsp:txXfrm>
        <a:off x="5974377" y="4015932"/>
        <a:ext cx="2075219" cy="1006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0182C-520B-470B-9938-C3DFE7A9E3E7}">
      <dsp:nvSpPr>
        <dsp:cNvPr id="0" name=""/>
        <dsp:cNvSpPr/>
      </dsp:nvSpPr>
      <dsp:spPr>
        <a:xfrm>
          <a:off x="5280" y="358610"/>
          <a:ext cx="2401111" cy="94882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s-ES" sz="1600" kern="1200"/>
            <a:t>De perspectiva de caridad o beneficencia.</a:t>
          </a:r>
        </a:p>
      </dsp:txBody>
      <dsp:txXfrm>
        <a:off x="5280" y="358610"/>
        <a:ext cx="2401111" cy="632552"/>
      </dsp:txXfrm>
    </dsp:sp>
    <dsp:sp modelId="{642C466A-A5BC-4B4F-83DC-FC7A30072FBB}">
      <dsp:nvSpPr>
        <dsp:cNvPr id="0" name=""/>
        <dsp:cNvSpPr/>
      </dsp:nvSpPr>
      <dsp:spPr>
        <a:xfrm>
          <a:off x="497074" y="991163"/>
          <a:ext cx="2401111" cy="119340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ctr" defTabSz="711200">
            <a:lnSpc>
              <a:spcPct val="90000"/>
            </a:lnSpc>
            <a:spcBef>
              <a:spcPct val="0"/>
            </a:spcBef>
            <a:spcAft>
              <a:spcPct val="15000"/>
            </a:spcAft>
            <a:buChar char="•"/>
          </a:pPr>
          <a:r>
            <a:rPr lang="es-ES" sz="1600" kern="1200"/>
            <a:t>A perspectiva de derechos humanos y dignidad. </a:t>
          </a:r>
        </a:p>
      </dsp:txBody>
      <dsp:txXfrm>
        <a:off x="532027" y="1026116"/>
        <a:ext cx="2331205" cy="1123494"/>
      </dsp:txXfrm>
    </dsp:sp>
    <dsp:sp modelId="{96AB7641-2951-4F2B-B86E-B7EE20C90204}">
      <dsp:nvSpPr>
        <dsp:cNvPr id="0" name=""/>
        <dsp:cNvSpPr/>
      </dsp:nvSpPr>
      <dsp:spPr>
        <a:xfrm>
          <a:off x="2770392" y="375983"/>
          <a:ext cx="771679" cy="5978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2770392" y="495544"/>
        <a:ext cx="592337" cy="358685"/>
      </dsp:txXfrm>
    </dsp:sp>
    <dsp:sp modelId="{AEE908D4-630C-4BC5-B016-526EBB7995A7}">
      <dsp:nvSpPr>
        <dsp:cNvPr id="0" name=""/>
        <dsp:cNvSpPr/>
      </dsp:nvSpPr>
      <dsp:spPr>
        <a:xfrm>
          <a:off x="3862392" y="358610"/>
          <a:ext cx="2401111" cy="94882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s-ES" sz="1600" kern="1200"/>
            <a:t>De cuidado medicalizado en instituciones  </a:t>
          </a:r>
        </a:p>
      </dsp:txBody>
      <dsp:txXfrm>
        <a:off x="3862392" y="358610"/>
        <a:ext cx="2401111" cy="632552"/>
      </dsp:txXfrm>
    </dsp:sp>
    <dsp:sp modelId="{36CC1DAF-8A11-4095-BB77-2B743548BCB6}">
      <dsp:nvSpPr>
        <dsp:cNvPr id="0" name=""/>
        <dsp:cNvSpPr/>
      </dsp:nvSpPr>
      <dsp:spPr>
        <a:xfrm>
          <a:off x="4354186" y="991163"/>
          <a:ext cx="2401111" cy="119340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ctr" defTabSz="711200">
            <a:lnSpc>
              <a:spcPct val="90000"/>
            </a:lnSpc>
            <a:spcBef>
              <a:spcPct val="0"/>
            </a:spcBef>
            <a:spcAft>
              <a:spcPct val="15000"/>
            </a:spcAft>
            <a:buChar char="•"/>
          </a:pPr>
          <a:r>
            <a:rPr lang="es-ES" sz="1600" kern="1200"/>
            <a:t>A cuidado integral , multidisciplinario y comunitario. </a:t>
          </a:r>
        </a:p>
      </dsp:txBody>
      <dsp:txXfrm>
        <a:off x="4389139" y="1026116"/>
        <a:ext cx="2331205" cy="1123494"/>
      </dsp:txXfrm>
    </dsp:sp>
    <dsp:sp modelId="{1B15ABB1-F115-448F-8CB6-325A610DB466}">
      <dsp:nvSpPr>
        <dsp:cNvPr id="0" name=""/>
        <dsp:cNvSpPr/>
      </dsp:nvSpPr>
      <dsp:spPr>
        <a:xfrm>
          <a:off x="6627503" y="375983"/>
          <a:ext cx="771679" cy="5978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6627503" y="495544"/>
        <a:ext cx="592337" cy="358685"/>
      </dsp:txXfrm>
    </dsp:sp>
    <dsp:sp modelId="{1CFBAAEE-F3D5-4EA4-BFFA-BAD607CE9CD2}">
      <dsp:nvSpPr>
        <dsp:cNvPr id="0" name=""/>
        <dsp:cNvSpPr/>
      </dsp:nvSpPr>
      <dsp:spPr>
        <a:xfrm>
          <a:off x="7719503" y="358610"/>
          <a:ext cx="2401111" cy="94882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s-ES" sz="1600" kern="1200"/>
            <a:t>De cuidador </a:t>
          </a:r>
          <a:r>
            <a:rPr lang="es-ES" sz="1600" i="1" kern="1200"/>
            <a:t>obligado - asignado </a:t>
          </a:r>
        </a:p>
      </dsp:txBody>
      <dsp:txXfrm>
        <a:off x="7719503" y="358610"/>
        <a:ext cx="2401111" cy="632552"/>
      </dsp:txXfrm>
    </dsp:sp>
    <dsp:sp modelId="{7DB140E5-4ACD-4921-A3D9-446D597C11A4}">
      <dsp:nvSpPr>
        <dsp:cNvPr id="0" name=""/>
        <dsp:cNvSpPr/>
      </dsp:nvSpPr>
      <dsp:spPr>
        <a:xfrm>
          <a:off x="8211297" y="991163"/>
          <a:ext cx="2401111" cy="119340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ctr" defTabSz="711200">
            <a:lnSpc>
              <a:spcPct val="90000"/>
            </a:lnSpc>
            <a:spcBef>
              <a:spcPct val="0"/>
            </a:spcBef>
            <a:spcAft>
              <a:spcPct val="15000"/>
            </a:spcAft>
            <a:buChar char="•"/>
          </a:pPr>
          <a:r>
            <a:rPr lang="es-ES" sz="1600" kern="1200"/>
            <a:t>Cuidador empoderado con capacitacion, remuneraciòn y reconocimiento social.</a:t>
          </a:r>
        </a:p>
      </dsp:txBody>
      <dsp:txXfrm>
        <a:off x="8246250" y="1026116"/>
        <a:ext cx="2331205" cy="1123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0182C-520B-470B-9938-C3DFE7A9E3E7}">
      <dsp:nvSpPr>
        <dsp:cNvPr id="0" name=""/>
        <dsp:cNvSpPr/>
      </dsp:nvSpPr>
      <dsp:spPr>
        <a:xfrm>
          <a:off x="5280" y="127174"/>
          <a:ext cx="2401111" cy="12022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s-ES" sz="1500" kern="1200" dirty="0"/>
            <a:t>De </a:t>
          </a:r>
          <a:r>
            <a:rPr lang="es-ES" sz="1500" kern="1200" dirty="0" err="1"/>
            <a:t>politicas</a:t>
          </a:r>
          <a:r>
            <a:rPr lang="es-ES" sz="1500" kern="1200" dirty="0"/>
            <a:t> para "salir del paso"</a:t>
          </a:r>
        </a:p>
      </dsp:txBody>
      <dsp:txXfrm>
        <a:off x="5280" y="127174"/>
        <a:ext cx="2401111" cy="801498"/>
      </dsp:txXfrm>
    </dsp:sp>
    <dsp:sp modelId="{642C466A-A5BC-4B4F-83DC-FC7A30072FBB}">
      <dsp:nvSpPr>
        <dsp:cNvPr id="0" name=""/>
        <dsp:cNvSpPr/>
      </dsp:nvSpPr>
      <dsp:spPr>
        <a:xfrm>
          <a:off x="497074" y="928673"/>
          <a:ext cx="2401111" cy="135000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ctr" defTabSz="666750">
            <a:lnSpc>
              <a:spcPct val="90000"/>
            </a:lnSpc>
            <a:spcBef>
              <a:spcPct val="0"/>
            </a:spcBef>
            <a:spcAft>
              <a:spcPct val="15000"/>
            </a:spcAft>
            <a:buChar char="•"/>
          </a:pPr>
          <a:r>
            <a:rPr lang="es-ES" sz="1500" kern="1200"/>
            <a:t>A politicas transversales, con planeacion a largo plazo y respaldadas por asignacion de presupuesto. </a:t>
          </a:r>
        </a:p>
      </dsp:txBody>
      <dsp:txXfrm>
        <a:off x="536614" y="968213"/>
        <a:ext cx="2322031" cy="1270920"/>
      </dsp:txXfrm>
    </dsp:sp>
    <dsp:sp modelId="{96AB7641-2951-4F2B-B86E-B7EE20C90204}">
      <dsp:nvSpPr>
        <dsp:cNvPr id="0" name=""/>
        <dsp:cNvSpPr/>
      </dsp:nvSpPr>
      <dsp:spPr>
        <a:xfrm>
          <a:off x="2770392" y="229020"/>
          <a:ext cx="771679" cy="5978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2770392" y="348581"/>
        <a:ext cx="592337" cy="358685"/>
      </dsp:txXfrm>
    </dsp:sp>
    <dsp:sp modelId="{AEE908D4-630C-4BC5-B016-526EBB7995A7}">
      <dsp:nvSpPr>
        <dsp:cNvPr id="0" name=""/>
        <dsp:cNvSpPr/>
      </dsp:nvSpPr>
      <dsp:spPr>
        <a:xfrm>
          <a:off x="3862392" y="127174"/>
          <a:ext cx="2401111" cy="12022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s-ES" sz="1500" kern="1200" dirty="0"/>
            <a:t>De multiplicidad de áreas inherentes </a:t>
          </a:r>
        </a:p>
      </dsp:txBody>
      <dsp:txXfrm>
        <a:off x="3862392" y="127174"/>
        <a:ext cx="2401111" cy="801498"/>
      </dsp:txXfrm>
    </dsp:sp>
    <dsp:sp modelId="{36CC1DAF-8A11-4095-BB77-2B743548BCB6}">
      <dsp:nvSpPr>
        <dsp:cNvPr id="0" name=""/>
        <dsp:cNvSpPr/>
      </dsp:nvSpPr>
      <dsp:spPr>
        <a:xfrm>
          <a:off x="4354186" y="928673"/>
          <a:ext cx="2401111" cy="135000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ctr" defTabSz="666750">
            <a:lnSpc>
              <a:spcPct val="90000"/>
            </a:lnSpc>
            <a:spcBef>
              <a:spcPct val="0"/>
            </a:spcBef>
            <a:spcAft>
              <a:spcPct val="15000"/>
            </a:spcAft>
            <a:buChar char="•"/>
          </a:pPr>
          <a:r>
            <a:rPr lang="es-ES" sz="1500" kern="1200"/>
            <a:t>A una institucion de cuidados universal. </a:t>
          </a:r>
        </a:p>
      </dsp:txBody>
      <dsp:txXfrm>
        <a:off x="4393726" y="968213"/>
        <a:ext cx="2322031" cy="1270920"/>
      </dsp:txXfrm>
    </dsp:sp>
    <dsp:sp modelId="{1B15ABB1-F115-448F-8CB6-325A610DB466}">
      <dsp:nvSpPr>
        <dsp:cNvPr id="0" name=""/>
        <dsp:cNvSpPr/>
      </dsp:nvSpPr>
      <dsp:spPr>
        <a:xfrm>
          <a:off x="6627503" y="229020"/>
          <a:ext cx="771679" cy="5978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6627503" y="348581"/>
        <a:ext cx="592337" cy="358685"/>
      </dsp:txXfrm>
    </dsp:sp>
    <dsp:sp modelId="{1CFBAAEE-F3D5-4EA4-BFFA-BAD607CE9CD2}">
      <dsp:nvSpPr>
        <dsp:cNvPr id="0" name=""/>
        <dsp:cNvSpPr/>
      </dsp:nvSpPr>
      <dsp:spPr>
        <a:xfrm>
          <a:off x="7719503" y="127174"/>
          <a:ext cx="2401111" cy="12022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s-ES" sz="1500" kern="1200"/>
            <a:t>De respuesta a la demanda en base a la capacidad operativa</a:t>
          </a:r>
          <a:endParaRPr lang="es-ES" sz="1500" i="1" kern="1200"/>
        </a:p>
      </dsp:txBody>
      <dsp:txXfrm>
        <a:off x="7719503" y="127174"/>
        <a:ext cx="2401111" cy="801498"/>
      </dsp:txXfrm>
    </dsp:sp>
    <dsp:sp modelId="{7DB140E5-4ACD-4921-A3D9-446D597C11A4}">
      <dsp:nvSpPr>
        <dsp:cNvPr id="0" name=""/>
        <dsp:cNvSpPr/>
      </dsp:nvSpPr>
      <dsp:spPr>
        <a:xfrm>
          <a:off x="8211297" y="928673"/>
          <a:ext cx="2401111" cy="135000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ctr" defTabSz="666750">
            <a:lnSpc>
              <a:spcPct val="90000"/>
            </a:lnSpc>
            <a:spcBef>
              <a:spcPct val="0"/>
            </a:spcBef>
            <a:spcAft>
              <a:spcPct val="15000"/>
            </a:spcAft>
            <a:buChar char="•"/>
          </a:pPr>
          <a:r>
            <a:rPr lang="es-ES" sz="1500" kern="1200"/>
            <a:t>A planeacion de la oferta con base en las necesidades reales.</a:t>
          </a:r>
        </a:p>
      </dsp:txBody>
      <dsp:txXfrm>
        <a:off x="8250837" y="968213"/>
        <a:ext cx="2322031" cy="1270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1F870-A6A8-464E-BCFD-4B15EC1E97DA}">
      <dsp:nvSpPr>
        <dsp:cNvPr id="0" name=""/>
        <dsp:cNvSpPr/>
      </dsp:nvSpPr>
      <dsp:spPr>
        <a:xfrm>
          <a:off x="2621705" y="2186897"/>
          <a:ext cx="1294820" cy="1294820"/>
        </a:xfrm>
        <a:prstGeom prst="ellipse">
          <a:avLst/>
        </a:prstGeom>
        <a:solidFill>
          <a:schemeClr val="lt1"/>
        </a:solidFill>
        <a:ln w="12700" cap="flat" cmpd="sng" algn="ctr">
          <a:solidFill>
            <a:schemeClr val="accent6"/>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t>CUIDADOS</a:t>
          </a:r>
        </a:p>
      </dsp:txBody>
      <dsp:txXfrm>
        <a:off x="2811327" y="2376519"/>
        <a:ext cx="915576" cy="915576"/>
      </dsp:txXfrm>
    </dsp:sp>
    <dsp:sp modelId="{5D9D9B17-F607-45F9-9EA5-88577BB335A3}">
      <dsp:nvSpPr>
        <dsp:cNvPr id="0" name=""/>
        <dsp:cNvSpPr/>
      </dsp:nvSpPr>
      <dsp:spPr>
        <a:xfrm rot="5709954">
          <a:off x="3085272" y="1596945"/>
          <a:ext cx="367686" cy="5069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3145391" y="1643410"/>
        <a:ext cx="257380" cy="304180"/>
      </dsp:txXfrm>
    </dsp:sp>
    <dsp:sp modelId="{1C40CD51-A1DF-4A8B-9A8F-1D4DF0ECC509}">
      <dsp:nvSpPr>
        <dsp:cNvPr id="0" name=""/>
        <dsp:cNvSpPr/>
      </dsp:nvSpPr>
      <dsp:spPr>
        <a:xfrm>
          <a:off x="2297010" y="2065"/>
          <a:ext cx="1944209" cy="1491084"/>
        </a:xfrm>
        <a:prstGeom prst="ellipse">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CUIDADOS PROFESIONALES</a:t>
          </a:r>
        </a:p>
      </dsp:txBody>
      <dsp:txXfrm>
        <a:off x="2581733" y="220429"/>
        <a:ext cx="1374763" cy="1054356"/>
      </dsp:txXfrm>
    </dsp:sp>
    <dsp:sp modelId="{F2D4B325-A208-493A-AD78-420C385CAE41}">
      <dsp:nvSpPr>
        <dsp:cNvPr id="0" name=""/>
        <dsp:cNvSpPr/>
      </dsp:nvSpPr>
      <dsp:spPr>
        <a:xfrm rot="12718530">
          <a:off x="3917229" y="3041311"/>
          <a:ext cx="298947" cy="5069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4000109" y="3166451"/>
        <a:ext cx="209263" cy="304180"/>
      </dsp:txXfrm>
    </dsp:sp>
    <dsp:sp modelId="{443CA9EB-11BF-46BB-91DC-33B2EFBA0780}">
      <dsp:nvSpPr>
        <dsp:cNvPr id="0" name=""/>
        <dsp:cNvSpPr/>
      </dsp:nvSpPr>
      <dsp:spPr>
        <a:xfrm>
          <a:off x="4140014" y="3132116"/>
          <a:ext cx="1872473" cy="1491084"/>
        </a:xfrm>
        <a:prstGeom prst="ellipse">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APOYO INFORMAL</a:t>
          </a:r>
        </a:p>
      </dsp:txBody>
      <dsp:txXfrm>
        <a:off x="4414231" y="3350480"/>
        <a:ext cx="1324039" cy="1054356"/>
      </dsp:txXfrm>
    </dsp:sp>
    <dsp:sp modelId="{E7E26D38-0333-48AF-A3A1-CB8E0B134DF4}">
      <dsp:nvSpPr>
        <dsp:cNvPr id="0" name=""/>
        <dsp:cNvSpPr/>
      </dsp:nvSpPr>
      <dsp:spPr>
        <a:xfrm rot="19952230">
          <a:off x="2327530" y="3039372"/>
          <a:ext cx="294709" cy="5069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rot="10800000">
        <a:off x="2332512" y="3161153"/>
        <a:ext cx="206296" cy="304180"/>
      </dsp:txXfrm>
    </dsp:sp>
    <dsp:sp modelId="{ADCDB895-DB6D-408A-ACCB-27FFA8355E8D}">
      <dsp:nvSpPr>
        <dsp:cNvPr id="0" name=""/>
        <dsp:cNvSpPr/>
      </dsp:nvSpPr>
      <dsp:spPr>
        <a:xfrm>
          <a:off x="512599" y="3132116"/>
          <a:ext cx="1898761" cy="1491084"/>
        </a:xfrm>
        <a:prstGeom prst="ellipse">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AUTOCUIDADO</a:t>
          </a:r>
        </a:p>
      </dsp:txBody>
      <dsp:txXfrm>
        <a:off x="790666" y="3350480"/>
        <a:ext cx="1342627" cy="1054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4077D-836E-48A3-846C-2A515032D9BF}">
      <dsp:nvSpPr>
        <dsp:cNvPr id="0" name=""/>
        <dsp:cNvSpPr/>
      </dsp:nvSpPr>
      <dsp:spPr>
        <a:xfrm>
          <a:off x="13981" y="2523975"/>
          <a:ext cx="1744544" cy="872272"/>
        </a:xfrm>
        <a:prstGeom prst="roundRect">
          <a:avLst>
            <a:gd name="adj" fmla="val 10000"/>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PERSONAS MAYORES DEPENDIENTES</a:t>
          </a:r>
        </a:p>
      </dsp:txBody>
      <dsp:txXfrm>
        <a:off x="39529" y="2549523"/>
        <a:ext cx="1693448" cy="821176"/>
      </dsp:txXfrm>
    </dsp:sp>
    <dsp:sp modelId="{F61DA6F8-D7E6-47EC-AF4B-B37D5765792E}">
      <dsp:nvSpPr>
        <dsp:cNvPr id="0" name=""/>
        <dsp:cNvSpPr/>
      </dsp:nvSpPr>
      <dsp:spPr>
        <a:xfrm rot="18770822">
          <a:off x="1594366" y="2569456"/>
          <a:ext cx="1026137" cy="28975"/>
        </a:xfrm>
        <a:custGeom>
          <a:avLst/>
          <a:gdLst/>
          <a:ahLst/>
          <a:cxnLst/>
          <a:rect l="0" t="0" r="0" b="0"/>
          <a:pathLst>
            <a:path>
              <a:moveTo>
                <a:pt x="0" y="14487"/>
              </a:moveTo>
              <a:lnTo>
                <a:pt x="1026137" y="14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81781" y="2558290"/>
        <a:ext cx="51306" cy="51306"/>
      </dsp:txXfrm>
    </dsp:sp>
    <dsp:sp modelId="{466C7DE1-2E5B-4719-B27B-099962C926A4}">
      <dsp:nvSpPr>
        <dsp:cNvPr id="0" name=""/>
        <dsp:cNvSpPr/>
      </dsp:nvSpPr>
      <dsp:spPr>
        <a:xfrm>
          <a:off x="2456343" y="1771640"/>
          <a:ext cx="1744544" cy="872272"/>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rPr>
            <a:t>Problemas de salud</a:t>
          </a:r>
        </a:p>
      </dsp:txBody>
      <dsp:txXfrm>
        <a:off x="2481891" y="1797188"/>
        <a:ext cx="1693448" cy="821176"/>
      </dsp:txXfrm>
    </dsp:sp>
    <dsp:sp modelId="{6582D485-1C1B-4C10-93ED-297FD378FD0E}">
      <dsp:nvSpPr>
        <dsp:cNvPr id="0" name=""/>
        <dsp:cNvSpPr/>
      </dsp:nvSpPr>
      <dsp:spPr>
        <a:xfrm>
          <a:off x="4200888" y="2193289"/>
          <a:ext cx="697817" cy="28975"/>
        </a:xfrm>
        <a:custGeom>
          <a:avLst/>
          <a:gdLst/>
          <a:ahLst/>
          <a:cxnLst/>
          <a:rect l="0" t="0" r="0" b="0"/>
          <a:pathLst>
            <a:path>
              <a:moveTo>
                <a:pt x="0" y="14487"/>
              </a:moveTo>
              <a:lnTo>
                <a:pt x="697817" y="1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32352" y="2190331"/>
        <a:ext cx="34890" cy="34890"/>
      </dsp:txXfrm>
    </dsp:sp>
    <dsp:sp modelId="{F725DE75-692E-4573-AAD7-C55EE50F08EC}">
      <dsp:nvSpPr>
        <dsp:cNvPr id="0" name=""/>
        <dsp:cNvSpPr/>
      </dsp:nvSpPr>
      <dsp:spPr>
        <a:xfrm>
          <a:off x="4898706" y="1771640"/>
          <a:ext cx="1744544" cy="872272"/>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Asistencia sanitaria</a:t>
          </a:r>
        </a:p>
      </dsp:txBody>
      <dsp:txXfrm>
        <a:off x="4924254" y="1797188"/>
        <a:ext cx="1693448" cy="821176"/>
      </dsp:txXfrm>
    </dsp:sp>
    <dsp:sp modelId="{7C655399-1D4B-4576-BADC-6B724CF6143F}">
      <dsp:nvSpPr>
        <dsp:cNvPr id="0" name=""/>
        <dsp:cNvSpPr/>
      </dsp:nvSpPr>
      <dsp:spPr>
        <a:xfrm>
          <a:off x="6643251" y="2193289"/>
          <a:ext cx="697817" cy="28975"/>
        </a:xfrm>
        <a:custGeom>
          <a:avLst/>
          <a:gdLst/>
          <a:ahLst/>
          <a:cxnLst/>
          <a:rect l="0" t="0" r="0" b="0"/>
          <a:pathLst>
            <a:path>
              <a:moveTo>
                <a:pt x="0" y="14487"/>
              </a:moveTo>
              <a:lnTo>
                <a:pt x="697817" y="1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974714" y="2190331"/>
        <a:ext cx="34890" cy="34890"/>
      </dsp:txXfrm>
    </dsp:sp>
    <dsp:sp modelId="{3F6DFFE9-FB23-40DF-9CAB-71FB7198EC25}">
      <dsp:nvSpPr>
        <dsp:cNvPr id="0" name=""/>
        <dsp:cNvSpPr/>
      </dsp:nvSpPr>
      <dsp:spPr>
        <a:xfrm>
          <a:off x="7341069" y="1275945"/>
          <a:ext cx="1744544" cy="1863662"/>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HOSPITALES</a:t>
          </a:r>
        </a:p>
        <a:p>
          <a:pPr marL="0" lvl="0" indent="0" algn="ctr" defTabSz="711200">
            <a:lnSpc>
              <a:spcPct val="90000"/>
            </a:lnSpc>
            <a:spcBef>
              <a:spcPct val="0"/>
            </a:spcBef>
            <a:spcAft>
              <a:spcPct val="35000"/>
            </a:spcAft>
            <a:buNone/>
          </a:pPr>
          <a:endParaRPr lang="es-ES" sz="1600" kern="1200" dirty="0"/>
        </a:p>
        <a:p>
          <a:pPr marL="0" lvl="0" indent="0" algn="ctr" defTabSz="711200">
            <a:lnSpc>
              <a:spcPct val="90000"/>
            </a:lnSpc>
            <a:spcBef>
              <a:spcPct val="0"/>
            </a:spcBef>
            <a:spcAft>
              <a:spcPct val="35000"/>
            </a:spcAft>
            <a:buNone/>
          </a:pPr>
          <a:r>
            <a:rPr lang="es-ES" sz="1600" kern="1200" dirty="0"/>
            <a:t>Hospitales</a:t>
          </a:r>
        </a:p>
        <a:p>
          <a:pPr marL="0" lvl="0" indent="0" algn="ctr" defTabSz="711200">
            <a:lnSpc>
              <a:spcPct val="90000"/>
            </a:lnSpc>
            <a:spcBef>
              <a:spcPct val="0"/>
            </a:spcBef>
            <a:spcAft>
              <a:spcPct val="35000"/>
            </a:spcAft>
            <a:buNone/>
          </a:pPr>
          <a:r>
            <a:rPr lang="es-ES" sz="1600" kern="1200" dirty="0"/>
            <a:t>Residencias  </a:t>
          </a:r>
        </a:p>
        <a:p>
          <a:pPr marL="0" lvl="0" indent="0" algn="ctr" defTabSz="711200">
            <a:lnSpc>
              <a:spcPct val="90000"/>
            </a:lnSpc>
            <a:spcBef>
              <a:spcPct val="0"/>
            </a:spcBef>
            <a:spcAft>
              <a:spcPct val="35000"/>
            </a:spcAft>
            <a:buNone/>
          </a:pPr>
          <a:r>
            <a:rPr lang="es-ES" sz="1600" kern="1200" dirty="0"/>
            <a:t>Centros de día</a:t>
          </a:r>
        </a:p>
        <a:p>
          <a:pPr marL="0" lvl="0" indent="0" algn="ctr" defTabSz="711200">
            <a:lnSpc>
              <a:spcPct val="90000"/>
            </a:lnSpc>
            <a:spcBef>
              <a:spcPct val="0"/>
            </a:spcBef>
            <a:spcAft>
              <a:spcPct val="35000"/>
            </a:spcAft>
            <a:buNone/>
          </a:pPr>
          <a:r>
            <a:rPr lang="es-ES" sz="1600" kern="1200" dirty="0"/>
            <a:t>Atención domiciliaria</a:t>
          </a:r>
        </a:p>
        <a:p>
          <a:pPr marL="0" lvl="0" indent="0" algn="ctr" defTabSz="711200">
            <a:lnSpc>
              <a:spcPct val="90000"/>
            </a:lnSpc>
            <a:spcBef>
              <a:spcPct val="0"/>
            </a:spcBef>
            <a:spcAft>
              <a:spcPct val="35000"/>
            </a:spcAft>
            <a:buNone/>
          </a:pPr>
          <a:endParaRPr lang="es-ES" sz="1200" kern="1200" dirty="0"/>
        </a:p>
        <a:p>
          <a:pPr marL="0" lvl="0" indent="0" algn="ctr" defTabSz="711200">
            <a:lnSpc>
              <a:spcPct val="90000"/>
            </a:lnSpc>
            <a:spcBef>
              <a:spcPct val="0"/>
            </a:spcBef>
            <a:spcAft>
              <a:spcPct val="35000"/>
            </a:spcAft>
            <a:buNone/>
          </a:pPr>
          <a:endParaRPr lang="es-ES" sz="1200" kern="1200" dirty="0"/>
        </a:p>
        <a:p>
          <a:pPr marL="0" lvl="0" indent="0" algn="ctr" defTabSz="711200">
            <a:lnSpc>
              <a:spcPct val="90000"/>
            </a:lnSpc>
            <a:spcBef>
              <a:spcPct val="0"/>
            </a:spcBef>
            <a:spcAft>
              <a:spcPct val="35000"/>
            </a:spcAft>
            <a:buNone/>
          </a:pPr>
          <a:endParaRPr lang="es-ES" sz="1200" kern="1200" dirty="0"/>
        </a:p>
      </dsp:txBody>
      <dsp:txXfrm>
        <a:off x="7392165" y="1327041"/>
        <a:ext cx="1642352" cy="1761470"/>
      </dsp:txXfrm>
    </dsp:sp>
    <dsp:sp modelId="{99387DD7-91EE-4497-8CBD-D0602F65012D}">
      <dsp:nvSpPr>
        <dsp:cNvPr id="0" name=""/>
        <dsp:cNvSpPr/>
      </dsp:nvSpPr>
      <dsp:spPr>
        <a:xfrm rot="19457599">
          <a:off x="9004840" y="1942510"/>
          <a:ext cx="859365" cy="28975"/>
        </a:xfrm>
        <a:custGeom>
          <a:avLst/>
          <a:gdLst/>
          <a:ahLst/>
          <a:cxnLst/>
          <a:rect l="0" t="0" r="0" b="0"/>
          <a:pathLst>
            <a:path>
              <a:moveTo>
                <a:pt x="0" y="14487"/>
              </a:moveTo>
              <a:lnTo>
                <a:pt x="859365" y="1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9413038" y="1935514"/>
        <a:ext cx="42968" cy="42968"/>
      </dsp:txXfrm>
    </dsp:sp>
    <dsp:sp modelId="{4224EF69-7900-42BD-B002-343BAB068C6C}">
      <dsp:nvSpPr>
        <dsp:cNvPr id="0" name=""/>
        <dsp:cNvSpPr/>
      </dsp:nvSpPr>
      <dsp:spPr>
        <a:xfrm>
          <a:off x="9783432" y="1270084"/>
          <a:ext cx="1744544" cy="87227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¿Cuáles son los más apropiados?</a:t>
          </a:r>
        </a:p>
      </dsp:txBody>
      <dsp:txXfrm>
        <a:off x="9808980" y="1295632"/>
        <a:ext cx="1693448" cy="821176"/>
      </dsp:txXfrm>
    </dsp:sp>
    <dsp:sp modelId="{CA7114BB-E6F7-4216-A49A-4024559CD0E5}">
      <dsp:nvSpPr>
        <dsp:cNvPr id="0" name=""/>
        <dsp:cNvSpPr/>
      </dsp:nvSpPr>
      <dsp:spPr>
        <a:xfrm rot="2142401">
          <a:off x="9004840" y="2444067"/>
          <a:ext cx="859365" cy="28975"/>
        </a:xfrm>
        <a:custGeom>
          <a:avLst/>
          <a:gdLst/>
          <a:ahLst/>
          <a:cxnLst/>
          <a:rect l="0" t="0" r="0" b="0"/>
          <a:pathLst>
            <a:path>
              <a:moveTo>
                <a:pt x="0" y="14487"/>
              </a:moveTo>
              <a:lnTo>
                <a:pt x="859365" y="1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9413038" y="2437071"/>
        <a:ext cx="42968" cy="42968"/>
      </dsp:txXfrm>
    </dsp:sp>
    <dsp:sp modelId="{7F7740C7-0B6F-4DCB-AA55-91906CA3E892}">
      <dsp:nvSpPr>
        <dsp:cNvPr id="0" name=""/>
        <dsp:cNvSpPr/>
      </dsp:nvSpPr>
      <dsp:spPr>
        <a:xfrm>
          <a:off x="9783432" y="2273197"/>
          <a:ext cx="1744544" cy="87227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¿Cómo deben estar coordinados?</a:t>
          </a:r>
        </a:p>
      </dsp:txBody>
      <dsp:txXfrm>
        <a:off x="9808980" y="2298745"/>
        <a:ext cx="1693448" cy="821176"/>
      </dsp:txXfrm>
    </dsp:sp>
    <dsp:sp modelId="{FA235646-07CF-4505-BC69-573BB7BA28CE}">
      <dsp:nvSpPr>
        <dsp:cNvPr id="0" name=""/>
        <dsp:cNvSpPr/>
      </dsp:nvSpPr>
      <dsp:spPr>
        <a:xfrm rot="2829178">
          <a:off x="1594366" y="3321791"/>
          <a:ext cx="1026137" cy="28975"/>
        </a:xfrm>
        <a:custGeom>
          <a:avLst/>
          <a:gdLst/>
          <a:ahLst/>
          <a:cxnLst/>
          <a:rect l="0" t="0" r="0" b="0"/>
          <a:pathLst>
            <a:path>
              <a:moveTo>
                <a:pt x="0" y="14487"/>
              </a:moveTo>
              <a:lnTo>
                <a:pt x="1026137" y="14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81781" y="3310625"/>
        <a:ext cx="51306" cy="51306"/>
      </dsp:txXfrm>
    </dsp:sp>
    <dsp:sp modelId="{41318C0B-ED08-48B7-B3E9-9ACDDEB8E9C0}">
      <dsp:nvSpPr>
        <dsp:cNvPr id="0" name=""/>
        <dsp:cNvSpPr/>
      </dsp:nvSpPr>
      <dsp:spPr>
        <a:xfrm>
          <a:off x="2456343" y="3276310"/>
          <a:ext cx="1744544" cy="872272"/>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Problemas para realizar </a:t>
          </a:r>
          <a:r>
            <a:rPr lang="es-ES" sz="1600" kern="1200" dirty="0" err="1"/>
            <a:t>AVDs</a:t>
          </a:r>
          <a:endParaRPr lang="es-ES" sz="1600" kern="1200" dirty="0"/>
        </a:p>
      </dsp:txBody>
      <dsp:txXfrm>
        <a:off x="2481891" y="3301858"/>
        <a:ext cx="1693448" cy="821176"/>
      </dsp:txXfrm>
    </dsp:sp>
    <dsp:sp modelId="{A36417A8-B786-4D8D-9874-660A54DBB2C8}">
      <dsp:nvSpPr>
        <dsp:cNvPr id="0" name=""/>
        <dsp:cNvSpPr/>
      </dsp:nvSpPr>
      <dsp:spPr>
        <a:xfrm>
          <a:off x="4200888" y="3697958"/>
          <a:ext cx="697817" cy="28975"/>
        </a:xfrm>
        <a:custGeom>
          <a:avLst/>
          <a:gdLst/>
          <a:ahLst/>
          <a:cxnLst/>
          <a:rect l="0" t="0" r="0" b="0"/>
          <a:pathLst>
            <a:path>
              <a:moveTo>
                <a:pt x="0" y="14487"/>
              </a:moveTo>
              <a:lnTo>
                <a:pt x="697817" y="1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32352" y="3695001"/>
        <a:ext cx="34890" cy="34890"/>
      </dsp:txXfrm>
    </dsp:sp>
    <dsp:sp modelId="{FF71190F-23FC-440D-BBA2-42C5C625CBBE}">
      <dsp:nvSpPr>
        <dsp:cNvPr id="0" name=""/>
        <dsp:cNvSpPr/>
      </dsp:nvSpPr>
      <dsp:spPr>
        <a:xfrm>
          <a:off x="4898706" y="3276310"/>
          <a:ext cx="1744544" cy="872272"/>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Cuidados de larga duración</a:t>
          </a:r>
        </a:p>
      </dsp:txBody>
      <dsp:txXfrm>
        <a:off x="4924254" y="3301858"/>
        <a:ext cx="1693448" cy="821176"/>
      </dsp:txXfrm>
    </dsp:sp>
    <dsp:sp modelId="{A84C3035-A702-459F-8702-8A62EE64E202}">
      <dsp:nvSpPr>
        <dsp:cNvPr id="0" name=""/>
        <dsp:cNvSpPr/>
      </dsp:nvSpPr>
      <dsp:spPr>
        <a:xfrm rot="21414156">
          <a:off x="6642740" y="3679078"/>
          <a:ext cx="698838" cy="28975"/>
        </a:xfrm>
        <a:custGeom>
          <a:avLst/>
          <a:gdLst/>
          <a:ahLst/>
          <a:cxnLst/>
          <a:rect l="0" t="0" r="0" b="0"/>
          <a:pathLst>
            <a:path>
              <a:moveTo>
                <a:pt x="0" y="14487"/>
              </a:moveTo>
              <a:lnTo>
                <a:pt x="698838" y="1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974689" y="3676095"/>
        <a:ext cx="34941" cy="34941"/>
      </dsp:txXfrm>
    </dsp:sp>
    <dsp:sp modelId="{295F5607-6B01-489B-9CE8-DECEB1EE78A9}">
      <dsp:nvSpPr>
        <dsp:cNvPr id="0" name=""/>
        <dsp:cNvSpPr/>
      </dsp:nvSpPr>
      <dsp:spPr>
        <a:xfrm>
          <a:off x="7341069" y="3238549"/>
          <a:ext cx="1744544" cy="872272"/>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Apoyo informal</a:t>
          </a:r>
        </a:p>
      </dsp:txBody>
      <dsp:txXfrm>
        <a:off x="7366617" y="3264097"/>
        <a:ext cx="1693448" cy="821176"/>
      </dsp:txXfrm>
    </dsp:sp>
    <dsp:sp modelId="{B2829115-3153-4C94-97D8-43C5F655D08A}">
      <dsp:nvSpPr>
        <dsp:cNvPr id="0" name=""/>
        <dsp:cNvSpPr/>
      </dsp:nvSpPr>
      <dsp:spPr>
        <a:xfrm rot="185844">
          <a:off x="9085103" y="3679078"/>
          <a:ext cx="698838" cy="28975"/>
        </a:xfrm>
        <a:custGeom>
          <a:avLst/>
          <a:gdLst/>
          <a:ahLst/>
          <a:cxnLst/>
          <a:rect l="0" t="0" r="0" b="0"/>
          <a:pathLst>
            <a:path>
              <a:moveTo>
                <a:pt x="0" y="14487"/>
              </a:moveTo>
              <a:lnTo>
                <a:pt x="698838" y="1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9417052" y="3676095"/>
        <a:ext cx="34941" cy="34941"/>
      </dsp:txXfrm>
    </dsp:sp>
    <dsp:sp modelId="{2042296C-738A-4BB8-AE46-E9733356E3DA}">
      <dsp:nvSpPr>
        <dsp:cNvPr id="0" name=""/>
        <dsp:cNvSpPr/>
      </dsp:nvSpPr>
      <dsp:spPr>
        <a:xfrm>
          <a:off x="9783432" y="3276310"/>
          <a:ext cx="1744544" cy="87227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¿Cuál debe ser su papel?</a:t>
          </a:r>
        </a:p>
      </dsp:txBody>
      <dsp:txXfrm>
        <a:off x="9808980" y="3301858"/>
        <a:ext cx="1693448" cy="821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635C6-F98D-4518-8E43-A68F18BCF95D}">
      <dsp:nvSpPr>
        <dsp:cNvPr id="0" name=""/>
        <dsp:cNvSpPr/>
      </dsp:nvSpPr>
      <dsp:spPr>
        <a:xfrm>
          <a:off x="1435" y="0"/>
          <a:ext cx="3733346" cy="6125592"/>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POSIBLES</a:t>
          </a:r>
        </a:p>
        <a:p>
          <a:pPr marL="0" lvl="0" indent="0" algn="ctr" defTabSz="889000">
            <a:lnSpc>
              <a:spcPct val="90000"/>
            </a:lnSpc>
            <a:spcBef>
              <a:spcPct val="0"/>
            </a:spcBef>
            <a:spcAft>
              <a:spcPct val="35000"/>
            </a:spcAft>
            <a:buNone/>
          </a:pPr>
          <a:r>
            <a:rPr lang="es-ES" sz="2000" kern="1200" dirty="0"/>
            <a:t>RESPUESTAS</a:t>
          </a:r>
        </a:p>
      </dsp:txBody>
      <dsp:txXfrm>
        <a:off x="1435" y="0"/>
        <a:ext cx="3733346" cy="1837677"/>
      </dsp:txXfrm>
    </dsp:sp>
    <dsp:sp modelId="{B4C0819E-FE23-443B-9B2D-E5414CCDF5CD}">
      <dsp:nvSpPr>
        <dsp:cNvPr id="0" name=""/>
        <dsp:cNvSpPr/>
      </dsp:nvSpPr>
      <dsp:spPr>
        <a:xfrm>
          <a:off x="365900" y="1699225"/>
          <a:ext cx="2986677" cy="940972"/>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Papel del Estado: Reglamentación, Capacitación; Registro</a:t>
          </a:r>
        </a:p>
      </dsp:txBody>
      <dsp:txXfrm>
        <a:off x="393460" y="1726785"/>
        <a:ext cx="2931557" cy="885852"/>
      </dsp:txXfrm>
    </dsp:sp>
    <dsp:sp modelId="{CA6933BC-BA0D-44F9-8EFE-74F331489B9D}">
      <dsp:nvSpPr>
        <dsp:cNvPr id="0" name=""/>
        <dsp:cNvSpPr/>
      </dsp:nvSpPr>
      <dsp:spPr>
        <a:xfrm>
          <a:off x="374770" y="2923505"/>
          <a:ext cx="2986677" cy="143389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Criterios de ingreso</a:t>
          </a:r>
        </a:p>
        <a:p>
          <a:pPr marL="0" lvl="0" indent="0" algn="ctr" defTabSz="889000">
            <a:lnSpc>
              <a:spcPct val="90000"/>
            </a:lnSpc>
            <a:spcBef>
              <a:spcPct val="0"/>
            </a:spcBef>
            <a:spcAft>
              <a:spcPct val="35000"/>
            </a:spcAft>
            <a:buNone/>
          </a:pPr>
          <a:r>
            <a:rPr lang="es-ES" sz="2000" kern="1200" dirty="0"/>
            <a:t>Valoración Geriátrica integral</a:t>
          </a:r>
        </a:p>
        <a:p>
          <a:pPr marL="0" lvl="0" indent="0" algn="ctr" defTabSz="889000">
            <a:lnSpc>
              <a:spcPct val="90000"/>
            </a:lnSpc>
            <a:spcBef>
              <a:spcPct val="0"/>
            </a:spcBef>
            <a:spcAft>
              <a:spcPct val="35000"/>
            </a:spcAft>
            <a:buNone/>
          </a:pPr>
          <a:r>
            <a:rPr lang="es-ES" sz="2000" kern="1200" dirty="0"/>
            <a:t>Umbral de dependencia</a:t>
          </a:r>
        </a:p>
      </dsp:txBody>
      <dsp:txXfrm>
        <a:off x="416767" y="2965502"/>
        <a:ext cx="2902683" cy="1349897"/>
      </dsp:txXfrm>
    </dsp:sp>
    <dsp:sp modelId="{0AD8450C-E70F-43F8-B94F-C54D5AFAFA88}">
      <dsp:nvSpPr>
        <dsp:cNvPr id="0" name=""/>
        <dsp:cNvSpPr/>
      </dsp:nvSpPr>
      <dsp:spPr>
        <a:xfrm>
          <a:off x="374770" y="4502161"/>
          <a:ext cx="2986677" cy="131706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Calidad en los cuidados</a:t>
          </a:r>
        </a:p>
        <a:p>
          <a:pPr marL="0" lvl="0" indent="0" algn="ctr" defTabSz="889000">
            <a:lnSpc>
              <a:spcPct val="90000"/>
            </a:lnSpc>
            <a:spcBef>
              <a:spcPct val="0"/>
            </a:spcBef>
            <a:spcAft>
              <a:spcPct val="35000"/>
            </a:spcAft>
            <a:buNone/>
          </a:pPr>
          <a:r>
            <a:rPr lang="es-ES" sz="2000" kern="1200" dirty="0"/>
            <a:t>Recursos Humanos</a:t>
          </a:r>
        </a:p>
        <a:p>
          <a:pPr marL="0" lvl="0" indent="0" algn="ctr" defTabSz="889000">
            <a:lnSpc>
              <a:spcPct val="90000"/>
            </a:lnSpc>
            <a:spcBef>
              <a:spcPct val="0"/>
            </a:spcBef>
            <a:spcAft>
              <a:spcPct val="35000"/>
            </a:spcAft>
            <a:buNone/>
          </a:pPr>
          <a:r>
            <a:rPr lang="es-ES" sz="2000" kern="1200" dirty="0"/>
            <a:t>Diseño arquitectónico</a:t>
          </a:r>
        </a:p>
      </dsp:txBody>
      <dsp:txXfrm>
        <a:off x="413345" y="4540736"/>
        <a:ext cx="2909527" cy="1239910"/>
      </dsp:txXfrm>
    </dsp:sp>
    <dsp:sp modelId="{7713C957-4892-4D26-937B-E426D2C7705C}">
      <dsp:nvSpPr>
        <dsp:cNvPr id="0" name=""/>
        <dsp:cNvSpPr/>
      </dsp:nvSpPr>
      <dsp:spPr>
        <a:xfrm>
          <a:off x="3971887" y="0"/>
          <a:ext cx="3733346" cy="6125592"/>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EN CONSECUENCIA: </a:t>
          </a:r>
        </a:p>
      </dsp:txBody>
      <dsp:txXfrm>
        <a:off x="3971887" y="0"/>
        <a:ext cx="3733346" cy="1837677"/>
      </dsp:txXfrm>
    </dsp:sp>
    <dsp:sp modelId="{39268F03-72AD-4ED8-A57B-230473177008}">
      <dsp:nvSpPr>
        <dsp:cNvPr id="0" name=""/>
        <dsp:cNvSpPr/>
      </dsp:nvSpPr>
      <dsp:spPr>
        <a:xfrm>
          <a:off x="4139925" y="1499811"/>
          <a:ext cx="3397225" cy="101226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altLang="es-MX" sz="1800" kern="1200" dirty="0"/>
            <a:t>La calidad de vida de los personas mayores dependientes  es equivalente a la calidad de cuidados </a:t>
          </a:r>
          <a:endParaRPr lang="es-ES" sz="1800" kern="1200" dirty="0"/>
        </a:p>
      </dsp:txBody>
      <dsp:txXfrm>
        <a:off x="4169573" y="1529459"/>
        <a:ext cx="3337929" cy="952968"/>
      </dsp:txXfrm>
    </dsp:sp>
    <dsp:sp modelId="{9CABA3A3-BA32-494B-BE29-8AD05E513073}">
      <dsp:nvSpPr>
        <dsp:cNvPr id="0" name=""/>
        <dsp:cNvSpPr/>
      </dsp:nvSpPr>
      <dsp:spPr>
        <a:xfrm>
          <a:off x="4067423" y="2756901"/>
          <a:ext cx="3417923" cy="1403066"/>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_tradnl" altLang="es-MX" sz="1800" kern="1200" dirty="0">
              <a:solidFill>
                <a:schemeClr val="tx1"/>
              </a:solidFill>
            </a:rPr>
            <a:t>Abordar este tema con el objetivo de</a:t>
          </a:r>
          <a:r>
            <a:rPr lang="es-ES" altLang="es-MX" sz="1800" kern="1200" dirty="0">
              <a:solidFill>
                <a:schemeClr val="tx1"/>
              </a:solidFill>
            </a:rPr>
            <a:t> producir un diagnóstico de situación</a:t>
          </a:r>
          <a:r>
            <a:rPr lang="es-ES_tradnl" altLang="es-MX" sz="1800" kern="1200" dirty="0">
              <a:solidFill>
                <a:schemeClr val="tx1"/>
              </a:solidFill>
            </a:rPr>
            <a:t> </a:t>
          </a:r>
          <a:r>
            <a:rPr lang="es-ES" altLang="es-MX" sz="1800" kern="1200" dirty="0">
              <a:solidFill>
                <a:schemeClr val="tx1"/>
              </a:solidFill>
            </a:rPr>
            <a:t>apto para</a:t>
          </a:r>
          <a:r>
            <a:rPr lang="es-ES_tradnl" altLang="es-MX" sz="1800" kern="1200" dirty="0">
              <a:solidFill>
                <a:schemeClr val="tx1"/>
              </a:solidFill>
            </a:rPr>
            <a:t> </a:t>
          </a:r>
          <a:r>
            <a:rPr lang="es-ES" altLang="es-MX" sz="1800" kern="1200" dirty="0">
              <a:solidFill>
                <a:schemeClr val="tx1"/>
              </a:solidFill>
            </a:rPr>
            <a:t> encarar programas de cambio y </a:t>
          </a:r>
          <a:r>
            <a:rPr lang="es-ES_tradnl" altLang="es-MX" sz="1800" kern="1200" dirty="0">
              <a:solidFill>
                <a:schemeClr val="tx1"/>
              </a:solidFill>
            </a:rPr>
            <a:t> </a:t>
          </a:r>
          <a:r>
            <a:rPr lang="es-ES" altLang="es-MX" sz="1800" kern="1200" dirty="0">
              <a:solidFill>
                <a:schemeClr val="tx1"/>
              </a:solidFill>
            </a:rPr>
            <a:t>transformación</a:t>
          </a:r>
          <a:r>
            <a:rPr lang="es-ES_tradnl" altLang="es-MX" sz="1800" kern="1200" dirty="0">
              <a:solidFill>
                <a:schemeClr val="tx1"/>
              </a:solidFill>
            </a:rPr>
            <a:t> </a:t>
          </a:r>
          <a:endParaRPr lang="es-ES" sz="1800" kern="1200" dirty="0"/>
        </a:p>
      </dsp:txBody>
      <dsp:txXfrm>
        <a:off x="4108517" y="2797995"/>
        <a:ext cx="3335735" cy="1320878"/>
      </dsp:txXfrm>
    </dsp:sp>
    <dsp:sp modelId="{EEDC2A56-90FC-4D2F-B6EC-E0251C4587FD}">
      <dsp:nvSpPr>
        <dsp:cNvPr id="0" name=""/>
        <dsp:cNvSpPr/>
      </dsp:nvSpPr>
      <dsp:spPr>
        <a:xfrm>
          <a:off x="4219833" y="4471357"/>
          <a:ext cx="3237408" cy="137489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_tradnl" altLang="es-MX" sz="1800" kern="1200" dirty="0">
              <a:solidFill>
                <a:schemeClr val="tx1"/>
              </a:solidFill>
            </a:rPr>
            <a:t>Promover la  integración de las personas mayores dependientes y la salvaguarda de sus derechos humanos, sociales y civiles</a:t>
          </a:r>
          <a:endParaRPr lang="es-ES" sz="1800" kern="1200" dirty="0"/>
        </a:p>
      </dsp:txBody>
      <dsp:txXfrm>
        <a:off x="4260102" y="4511626"/>
        <a:ext cx="3156870" cy="1294357"/>
      </dsp:txXfrm>
    </dsp:sp>
    <dsp:sp modelId="{B4EE5771-4DEA-4D7B-AC7E-E01E9A4A5877}">
      <dsp:nvSpPr>
        <dsp:cNvPr id="0" name=""/>
        <dsp:cNvSpPr/>
      </dsp:nvSpPr>
      <dsp:spPr>
        <a:xfrm>
          <a:off x="7992589" y="0"/>
          <a:ext cx="3733346" cy="6125592"/>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POR ELLO ES NECESARIO:</a:t>
          </a:r>
        </a:p>
      </dsp:txBody>
      <dsp:txXfrm>
        <a:off x="7992589" y="0"/>
        <a:ext cx="3733346" cy="1837677"/>
      </dsp:txXfrm>
    </dsp:sp>
    <dsp:sp modelId="{57174D9B-25EE-43D8-B24F-DA066CF46BD4}">
      <dsp:nvSpPr>
        <dsp:cNvPr id="0" name=""/>
        <dsp:cNvSpPr/>
      </dsp:nvSpPr>
      <dsp:spPr>
        <a:xfrm>
          <a:off x="8321571" y="1415932"/>
          <a:ext cx="2986677" cy="12034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altLang="es-MX" sz="1600" kern="1200" dirty="0"/>
            <a:t>Elaboración de modelos de atención en residencias con buenos estándares de calidad que satisfagan la demanda de cuidados </a:t>
          </a:r>
          <a:endParaRPr lang="es-ES" sz="1600" kern="1200" dirty="0"/>
        </a:p>
      </dsp:txBody>
      <dsp:txXfrm>
        <a:off x="8356818" y="1451179"/>
        <a:ext cx="2916183" cy="1132939"/>
      </dsp:txXfrm>
    </dsp:sp>
    <dsp:sp modelId="{B1CD0937-F54F-420A-9BFE-727E70635CCD}">
      <dsp:nvSpPr>
        <dsp:cNvPr id="0" name=""/>
        <dsp:cNvSpPr/>
      </dsp:nvSpPr>
      <dsp:spPr>
        <a:xfrm>
          <a:off x="8339312" y="2976661"/>
          <a:ext cx="2986677" cy="12034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kern="1200" dirty="0"/>
            <a:t>Todo ello basado en </a:t>
          </a:r>
          <a:r>
            <a:rPr lang="es-ES" altLang="es-MX" sz="1500" kern="1200" dirty="0"/>
            <a:t>el  reconocimiento de los valores:</a:t>
          </a:r>
          <a:r>
            <a:rPr lang="es-ES_tradnl" altLang="es-MX" sz="1500" kern="1200" dirty="0"/>
            <a:t>  </a:t>
          </a:r>
          <a:r>
            <a:rPr lang="es-ES" altLang="es-MX" sz="1500" kern="1200" dirty="0"/>
            <a:t> libertad </a:t>
          </a:r>
          <a:r>
            <a:rPr lang="es-ES_tradnl" altLang="es-MX" sz="1500" kern="1200" dirty="0"/>
            <a:t> </a:t>
          </a:r>
          <a:r>
            <a:rPr lang="es-ES" altLang="es-MX" sz="1500" kern="1200" dirty="0"/>
            <a:t>de elección</a:t>
          </a:r>
          <a:r>
            <a:rPr lang="es-ES_tradnl" altLang="es-MX" sz="1500" kern="1200" dirty="0"/>
            <a:t>, </a:t>
          </a:r>
          <a:r>
            <a:rPr lang="es-ES" altLang="es-MX" sz="1500" kern="1200" dirty="0"/>
            <a:t>independencia,  individualidad, privacidad</a:t>
          </a:r>
          <a:r>
            <a:rPr lang="es-ES_tradnl" altLang="es-MX" sz="1500" kern="1200" dirty="0"/>
            <a:t>  y</a:t>
          </a:r>
          <a:r>
            <a:rPr lang="es-ES" altLang="es-MX" sz="1500" kern="1200" dirty="0"/>
            <a:t> dignidad </a:t>
          </a:r>
          <a:r>
            <a:rPr lang="es-ES" sz="1500" kern="1200" dirty="0"/>
            <a:t> </a:t>
          </a:r>
        </a:p>
      </dsp:txBody>
      <dsp:txXfrm>
        <a:off x="8374559" y="3011908"/>
        <a:ext cx="2916183" cy="1132939"/>
      </dsp:txXfrm>
    </dsp:sp>
    <dsp:sp modelId="{A87B6E44-C9FC-4725-B924-5D390CEBF79E}">
      <dsp:nvSpPr>
        <dsp:cNvPr id="0" name=""/>
        <dsp:cNvSpPr/>
      </dsp:nvSpPr>
      <dsp:spPr>
        <a:xfrm>
          <a:off x="8401465" y="4615355"/>
          <a:ext cx="2986677" cy="12034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kern="1200" dirty="0"/>
            <a:t>Mecanismo de control: evaluación de los estándares de calidad a través de los indicadores de calidad </a:t>
          </a:r>
        </a:p>
      </dsp:txBody>
      <dsp:txXfrm>
        <a:off x="8436712" y="4650602"/>
        <a:ext cx="2916183" cy="1132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841EB-14B2-401E-B3DD-5F96AB12D8EB}">
      <dsp:nvSpPr>
        <dsp:cNvPr id="0" name=""/>
        <dsp:cNvSpPr/>
      </dsp:nvSpPr>
      <dsp:spPr>
        <a:xfrm>
          <a:off x="1970467" y="2887841"/>
          <a:ext cx="1053260" cy="131358"/>
        </a:xfrm>
        <a:custGeom>
          <a:avLst/>
          <a:gdLst/>
          <a:ahLst/>
          <a:cxnLst/>
          <a:rect l="0" t="0" r="0" b="0"/>
          <a:pathLst>
            <a:path>
              <a:moveTo>
                <a:pt x="0" y="131358"/>
              </a:moveTo>
              <a:lnTo>
                <a:pt x="1053260" y="131358"/>
              </a:lnTo>
              <a:lnTo>
                <a:pt x="10532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7D4E18-7E01-4042-99EF-14150BBDABD4}">
      <dsp:nvSpPr>
        <dsp:cNvPr id="0" name=""/>
        <dsp:cNvSpPr/>
      </dsp:nvSpPr>
      <dsp:spPr>
        <a:xfrm>
          <a:off x="1970467" y="3019200"/>
          <a:ext cx="2285864" cy="2770360"/>
        </a:xfrm>
        <a:custGeom>
          <a:avLst/>
          <a:gdLst/>
          <a:ahLst/>
          <a:cxnLst/>
          <a:rect l="0" t="0" r="0" b="0"/>
          <a:pathLst>
            <a:path>
              <a:moveTo>
                <a:pt x="0" y="0"/>
              </a:moveTo>
              <a:lnTo>
                <a:pt x="2113119" y="0"/>
              </a:lnTo>
              <a:lnTo>
                <a:pt x="2113119" y="2770360"/>
              </a:lnTo>
              <a:lnTo>
                <a:pt x="2285864" y="27703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5D72C-00B9-4B7B-8408-FD30A632B070}">
      <dsp:nvSpPr>
        <dsp:cNvPr id="0" name=""/>
        <dsp:cNvSpPr/>
      </dsp:nvSpPr>
      <dsp:spPr>
        <a:xfrm>
          <a:off x="1970467" y="3019200"/>
          <a:ext cx="2285864" cy="1961002"/>
        </a:xfrm>
        <a:custGeom>
          <a:avLst/>
          <a:gdLst/>
          <a:ahLst/>
          <a:cxnLst/>
          <a:rect l="0" t="0" r="0" b="0"/>
          <a:pathLst>
            <a:path>
              <a:moveTo>
                <a:pt x="0" y="0"/>
              </a:moveTo>
              <a:lnTo>
                <a:pt x="2113119" y="0"/>
              </a:lnTo>
              <a:lnTo>
                <a:pt x="2113119" y="1961002"/>
              </a:lnTo>
              <a:lnTo>
                <a:pt x="2285864" y="19610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BFD79-640B-49F1-B93A-02FC4A0160D5}">
      <dsp:nvSpPr>
        <dsp:cNvPr id="0" name=""/>
        <dsp:cNvSpPr/>
      </dsp:nvSpPr>
      <dsp:spPr>
        <a:xfrm>
          <a:off x="1970467" y="3019200"/>
          <a:ext cx="2285864" cy="1151645"/>
        </a:xfrm>
        <a:custGeom>
          <a:avLst/>
          <a:gdLst/>
          <a:ahLst/>
          <a:cxnLst/>
          <a:rect l="0" t="0" r="0" b="0"/>
          <a:pathLst>
            <a:path>
              <a:moveTo>
                <a:pt x="0" y="0"/>
              </a:moveTo>
              <a:lnTo>
                <a:pt x="2113119" y="0"/>
              </a:lnTo>
              <a:lnTo>
                <a:pt x="2113119" y="1151645"/>
              </a:lnTo>
              <a:lnTo>
                <a:pt x="2285864" y="1151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2C4F0-0766-4764-AE9B-16AC13674B99}">
      <dsp:nvSpPr>
        <dsp:cNvPr id="0" name=""/>
        <dsp:cNvSpPr/>
      </dsp:nvSpPr>
      <dsp:spPr>
        <a:xfrm>
          <a:off x="1970467" y="3019200"/>
          <a:ext cx="2285864" cy="408842"/>
        </a:xfrm>
        <a:custGeom>
          <a:avLst/>
          <a:gdLst/>
          <a:ahLst/>
          <a:cxnLst/>
          <a:rect l="0" t="0" r="0" b="0"/>
          <a:pathLst>
            <a:path>
              <a:moveTo>
                <a:pt x="0" y="0"/>
              </a:moveTo>
              <a:lnTo>
                <a:pt x="2113119" y="0"/>
              </a:lnTo>
              <a:lnTo>
                <a:pt x="2113119" y="408842"/>
              </a:lnTo>
              <a:lnTo>
                <a:pt x="2285864" y="4088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8E05D9-45B3-44BE-A3B2-8B4CD24F72E1}">
      <dsp:nvSpPr>
        <dsp:cNvPr id="0" name=""/>
        <dsp:cNvSpPr/>
      </dsp:nvSpPr>
      <dsp:spPr>
        <a:xfrm>
          <a:off x="1970467" y="2685239"/>
          <a:ext cx="2285864" cy="333960"/>
        </a:xfrm>
        <a:custGeom>
          <a:avLst/>
          <a:gdLst/>
          <a:ahLst/>
          <a:cxnLst/>
          <a:rect l="0" t="0" r="0" b="0"/>
          <a:pathLst>
            <a:path>
              <a:moveTo>
                <a:pt x="0" y="333960"/>
              </a:moveTo>
              <a:lnTo>
                <a:pt x="2113119" y="333960"/>
              </a:lnTo>
              <a:lnTo>
                <a:pt x="2113119" y="0"/>
              </a:lnTo>
              <a:lnTo>
                <a:pt x="22858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8F0A62-45F7-42DA-9C77-71C5CB3AC9C7}">
      <dsp:nvSpPr>
        <dsp:cNvPr id="0" name=""/>
        <dsp:cNvSpPr/>
      </dsp:nvSpPr>
      <dsp:spPr>
        <a:xfrm>
          <a:off x="1970467" y="1871079"/>
          <a:ext cx="2285864" cy="1148120"/>
        </a:xfrm>
        <a:custGeom>
          <a:avLst/>
          <a:gdLst/>
          <a:ahLst/>
          <a:cxnLst/>
          <a:rect l="0" t="0" r="0" b="0"/>
          <a:pathLst>
            <a:path>
              <a:moveTo>
                <a:pt x="0" y="1148120"/>
              </a:moveTo>
              <a:lnTo>
                <a:pt x="2113119" y="1148120"/>
              </a:lnTo>
              <a:lnTo>
                <a:pt x="2113119" y="0"/>
              </a:lnTo>
              <a:lnTo>
                <a:pt x="22858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E6A19-19EB-48C8-86D2-50C7D1FDC018}">
      <dsp:nvSpPr>
        <dsp:cNvPr id="0" name=""/>
        <dsp:cNvSpPr/>
      </dsp:nvSpPr>
      <dsp:spPr>
        <a:xfrm>
          <a:off x="1970467" y="660677"/>
          <a:ext cx="2285864" cy="2358522"/>
        </a:xfrm>
        <a:custGeom>
          <a:avLst/>
          <a:gdLst/>
          <a:ahLst/>
          <a:cxnLst/>
          <a:rect l="0" t="0" r="0" b="0"/>
          <a:pathLst>
            <a:path>
              <a:moveTo>
                <a:pt x="0" y="2358522"/>
              </a:moveTo>
              <a:lnTo>
                <a:pt x="2113119" y="2358522"/>
              </a:lnTo>
              <a:lnTo>
                <a:pt x="2113119" y="0"/>
              </a:lnTo>
              <a:lnTo>
                <a:pt x="22858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A0EF8-7837-4F8E-98B6-B533AE7B93C5}">
      <dsp:nvSpPr>
        <dsp:cNvPr id="0" name=""/>
        <dsp:cNvSpPr/>
      </dsp:nvSpPr>
      <dsp:spPr>
        <a:xfrm>
          <a:off x="243018" y="2755764"/>
          <a:ext cx="1727448" cy="526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RECOMENDACIONES DE POLÍTICA PÚBLICA</a:t>
          </a:r>
        </a:p>
      </dsp:txBody>
      <dsp:txXfrm>
        <a:off x="243018" y="2755764"/>
        <a:ext cx="1727448" cy="526871"/>
      </dsp:txXfrm>
    </dsp:sp>
    <dsp:sp modelId="{14E2ADE5-57EE-4152-BEF1-8B64E09B69F7}">
      <dsp:nvSpPr>
        <dsp:cNvPr id="0" name=""/>
        <dsp:cNvSpPr/>
      </dsp:nvSpPr>
      <dsp:spPr>
        <a:xfrm>
          <a:off x="4256331" y="999"/>
          <a:ext cx="7885390" cy="1319355"/>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ES" sz="1600" kern="1200" dirty="0"/>
            <a:t>Definir la demanda actual y proyectada de los servicios de cuidados; </a:t>
          </a:r>
          <a:r>
            <a:rPr lang="es-MX" sz="1600" kern="1200" dirty="0"/>
            <a:t>incluyendo una estimación actual y proyecciones de la dependencia funcional de los adultos mayores; costos asociados de la dependencia, tanto para los servicios de salud como en los hogares</a:t>
          </a:r>
          <a:r>
            <a:rPr lang="es-ES" sz="1600" kern="1200" dirty="0"/>
            <a:t>; </a:t>
          </a:r>
          <a:r>
            <a:rPr lang="es-MX" sz="1600" kern="1200" dirty="0"/>
            <a:t>estimación de los recursos financieros, humanos e infraestructura necesarios para operar un sistema, en su totalidad y en etapas, de acuerdo con las necesidades más apremiantes.</a:t>
          </a:r>
          <a:endParaRPr lang="es-ES" sz="1600" kern="1200" dirty="0"/>
        </a:p>
      </dsp:txBody>
      <dsp:txXfrm>
        <a:off x="4256331" y="999"/>
        <a:ext cx="7885390" cy="1319355"/>
      </dsp:txXfrm>
    </dsp:sp>
    <dsp:sp modelId="{140113C4-C3A5-463E-8BE3-66E8AAD8C9E2}">
      <dsp:nvSpPr>
        <dsp:cNvPr id="0" name=""/>
        <dsp:cNvSpPr/>
      </dsp:nvSpPr>
      <dsp:spPr>
        <a:xfrm>
          <a:off x="4256331" y="1536286"/>
          <a:ext cx="7829800" cy="669585"/>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Realizar una sistematización </a:t>
          </a:r>
          <a:r>
            <a:rPr lang="es-MX" sz="1600" kern="1200" dirty="0"/>
            <a:t>de los diferentes modelos de atención, la estructura y organización de los hogares de ancianos y los problemas para mejorar la calidad de la atención</a:t>
          </a:r>
          <a:r>
            <a:rPr lang="es-ES" sz="1600" kern="1200" dirty="0"/>
            <a:t> .</a:t>
          </a:r>
        </a:p>
      </dsp:txBody>
      <dsp:txXfrm>
        <a:off x="4256331" y="1536286"/>
        <a:ext cx="7829800" cy="669585"/>
      </dsp:txXfrm>
    </dsp:sp>
    <dsp:sp modelId="{D7882B3C-DD11-4543-A99F-4B10283D3680}">
      <dsp:nvSpPr>
        <dsp:cNvPr id="0" name=""/>
        <dsp:cNvSpPr/>
      </dsp:nvSpPr>
      <dsp:spPr>
        <a:xfrm>
          <a:off x="4256331" y="2421803"/>
          <a:ext cx="7755762" cy="52687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Realizar encuestas</a:t>
          </a:r>
          <a:r>
            <a:rPr lang="es-MX" sz="1600" kern="1200" dirty="0"/>
            <a:t>e investigación cualitativa de las preferencias de las personas mayores y sus familias respecto al cuidado a largo plazo.</a:t>
          </a:r>
          <a:r>
            <a:rPr lang="es-ES" sz="1600" kern="1200" dirty="0"/>
            <a:t> </a:t>
          </a:r>
        </a:p>
      </dsp:txBody>
      <dsp:txXfrm>
        <a:off x="4256331" y="2421803"/>
        <a:ext cx="7755762" cy="526871"/>
      </dsp:txXfrm>
    </dsp:sp>
    <dsp:sp modelId="{2804BF1A-B3EB-48BD-B3F5-819D49D9FB30}">
      <dsp:nvSpPr>
        <dsp:cNvPr id="0" name=""/>
        <dsp:cNvSpPr/>
      </dsp:nvSpPr>
      <dsp:spPr>
        <a:xfrm>
          <a:off x="4256331" y="3164606"/>
          <a:ext cx="7767267" cy="52687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Realizar un </a:t>
          </a:r>
          <a:r>
            <a:rPr lang="es-MX" sz="1600" kern="1200" dirty="0"/>
            <a:t>estudio epidemiológico prospectivo, nacional, que mida la función y la calidad de vida en hogares de ancianos.</a:t>
          </a:r>
          <a:endParaRPr lang="es-ES" sz="1600" kern="1200" dirty="0"/>
        </a:p>
      </dsp:txBody>
      <dsp:txXfrm>
        <a:off x="4256331" y="3164606"/>
        <a:ext cx="7767267" cy="526871"/>
      </dsp:txXfrm>
    </dsp:sp>
    <dsp:sp modelId="{B7F8555E-8053-4025-973C-CD4E0B90AF97}">
      <dsp:nvSpPr>
        <dsp:cNvPr id="0" name=""/>
        <dsp:cNvSpPr/>
      </dsp:nvSpPr>
      <dsp:spPr>
        <a:xfrm>
          <a:off x="4256331" y="3907409"/>
          <a:ext cx="7803215" cy="52687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Desarrollar </a:t>
          </a:r>
          <a:r>
            <a:rPr lang="es-MX" sz="1600" kern="1200" dirty="0"/>
            <a:t>instrumentos de evaluación estandarizados culturalmente apropiados, que involucren métodos de participación social</a:t>
          </a:r>
          <a:r>
            <a:rPr lang="es-ES" sz="1600" kern="1200" dirty="0"/>
            <a:t> </a:t>
          </a:r>
        </a:p>
      </dsp:txBody>
      <dsp:txXfrm>
        <a:off x="4256331" y="3907409"/>
        <a:ext cx="7803215" cy="526871"/>
      </dsp:txXfrm>
    </dsp:sp>
    <dsp:sp modelId="{924052AF-E4AA-4B0F-AE55-19FD61EC4259}">
      <dsp:nvSpPr>
        <dsp:cNvPr id="0" name=""/>
        <dsp:cNvSpPr/>
      </dsp:nvSpPr>
      <dsp:spPr>
        <a:xfrm>
          <a:off x="4256331" y="4650212"/>
          <a:ext cx="7811973" cy="659980"/>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Desarrollar enfoque centrado en </a:t>
          </a:r>
          <a:r>
            <a:rPr lang="es-MX" sz="1600" kern="1200" dirty="0"/>
            <a:t>la persona con especial atención a las consideraciones funcionales y los síndromes geriátricos, su impacto en la función y el desarrollo de estrategias para mejorar la atención de estos síndromes</a:t>
          </a:r>
          <a:endParaRPr lang="es-ES" sz="1600" kern="1200" dirty="0"/>
        </a:p>
      </dsp:txBody>
      <dsp:txXfrm>
        <a:off x="4256331" y="4650212"/>
        <a:ext cx="7811973" cy="659980"/>
      </dsp:txXfrm>
    </dsp:sp>
    <dsp:sp modelId="{DD14E519-6C58-4A0C-9830-DEA4FFC34445}">
      <dsp:nvSpPr>
        <dsp:cNvPr id="0" name=""/>
        <dsp:cNvSpPr/>
      </dsp:nvSpPr>
      <dsp:spPr>
        <a:xfrm>
          <a:off x="4256331" y="5526124"/>
          <a:ext cx="7791710" cy="52687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Realizar investigación sobre </a:t>
          </a:r>
          <a:r>
            <a:rPr lang="es-MX" sz="1600" kern="1200" dirty="0"/>
            <a:t>el impacto de diferentes modelos de atención frente a las trayectorias de la función física y cognitiva.</a:t>
          </a:r>
          <a:endParaRPr lang="es-ES" sz="1600" kern="1200" dirty="0"/>
        </a:p>
      </dsp:txBody>
      <dsp:txXfrm>
        <a:off x="4256331" y="5526124"/>
        <a:ext cx="7791710" cy="526871"/>
      </dsp:txXfrm>
    </dsp:sp>
    <dsp:sp modelId="{9C9B591D-40D4-433E-81E0-9619D887FAD2}">
      <dsp:nvSpPr>
        <dsp:cNvPr id="0" name=""/>
        <dsp:cNvSpPr/>
      </dsp:nvSpPr>
      <dsp:spPr>
        <a:xfrm>
          <a:off x="2160002" y="2360969"/>
          <a:ext cx="1727448" cy="526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INVESTIGACIÓN</a:t>
          </a:r>
        </a:p>
      </dsp:txBody>
      <dsp:txXfrm>
        <a:off x="2160002" y="2360969"/>
        <a:ext cx="1727448" cy="526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841EB-14B2-401E-B3DD-5F96AB12D8EB}">
      <dsp:nvSpPr>
        <dsp:cNvPr id="0" name=""/>
        <dsp:cNvSpPr/>
      </dsp:nvSpPr>
      <dsp:spPr>
        <a:xfrm>
          <a:off x="1607526" y="2411700"/>
          <a:ext cx="703479" cy="91440"/>
        </a:xfrm>
        <a:custGeom>
          <a:avLst/>
          <a:gdLst/>
          <a:ahLst/>
          <a:cxnLst/>
          <a:rect l="0" t="0" r="0" b="0"/>
          <a:pathLst>
            <a:path>
              <a:moveTo>
                <a:pt x="0" y="108530"/>
              </a:moveTo>
              <a:lnTo>
                <a:pt x="703479" y="108530"/>
              </a:lnTo>
              <a:lnTo>
                <a:pt x="70347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7D4E18-7E01-4042-99EF-14150BBDABD4}">
      <dsp:nvSpPr>
        <dsp:cNvPr id="0" name=""/>
        <dsp:cNvSpPr/>
      </dsp:nvSpPr>
      <dsp:spPr>
        <a:xfrm>
          <a:off x="1607526" y="2520231"/>
          <a:ext cx="1406959" cy="1960139"/>
        </a:xfrm>
        <a:custGeom>
          <a:avLst/>
          <a:gdLst/>
          <a:ahLst/>
          <a:cxnLst/>
          <a:rect l="0" t="0" r="0" b="0"/>
          <a:pathLst>
            <a:path>
              <a:moveTo>
                <a:pt x="0" y="0"/>
              </a:moveTo>
              <a:lnTo>
                <a:pt x="1306461" y="0"/>
              </a:lnTo>
              <a:lnTo>
                <a:pt x="1306461" y="1960139"/>
              </a:lnTo>
              <a:lnTo>
                <a:pt x="1406959" y="1960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5D72C-00B9-4B7B-8408-FD30A632B070}">
      <dsp:nvSpPr>
        <dsp:cNvPr id="0" name=""/>
        <dsp:cNvSpPr/>
      </dsp:nvSpPr>
      <dsp:spPr>
        <a:xfrm>
          <a:off x="1607526" y="2520231"/>
          <a:ext cx="1406959" cy="1154545"/>
        </a:xfrm>
        <a:custGeom>
          <a:avLst/>
          <a:gdLst/>
          <a:ahLst/>
          <a:cxnLst/>
          <a:rect l="0" t="0" r="0" b="0"/>
          <a:pathLst>
            <a:path>
              <a:moveTo>
                <a:pt x="0" y="0"/>
              </a:moveTo>
              <a:lnTo>
                <a:pt x="1306461" y="0"/>
              </a:lnTo>
              <a:lnTo>
                <a:pt x="1306461" y="1154545"/>
              </a:lnTo>
              <a:lnTo>
                <a:pt x="1406959" y="1154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BFD79-640B-49F1-B93A-02FC4A0160D5}">
      <dsp:nvSpPr>
        <dsp:cNvPr id="0" name=""/>
        <dsp:cNvSpPr/>
      </dsp:nvSpPr>
      <dsp:spPr>
        <a:xfrm>
          <a:off x="1607526" y="2520231"/>
          <a:ext cx="1306582" cy="621624"/>
        </a:xfrm>
        <a:custGeom>
          <a:avLst/>
          <a:gdLst/>
          <a:ahLst/>
          <a:cxnLst/>
          <a:rect l="0" t="0" r="0" b="0"/>
          <a:pathLst>
            <a:path>
              <a:moveTo>
                <a:pt x="0" y="0"/>
              </a:moveTo>
              <a:lnTo>
                <a:pt x="1206085" y="0"/>
              </a:lnTo>
              <a:lnTo>
                <a:pt x="1206085" y="621624"/>
              </a:lnTo>
              <a:lnTo>
                <a:pt x="1306582" y="6216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2C4F0-0766-4764-AE9B-16AC13674B99}">
      <dsp:nvSpPr>
        <dsp:cNvPr id="0" name=""/>
        <dsp:cNvSpPr/>
      </dsp:nvSpPr>
      <dsp:spPr>
        <a:xfrm>
          <a:off x="1607526" y="2520231"/>
          <a:ext cx="1406959" cy="197207"/>
        </a:xfrm>
        <a:custGeom>
          <a:avLst/>
          <a:gdLst/>
          <a:ahLst/>
          <a:cxnLst/>
          <a:rect l="0" t="0" r="0" b="0"/>
          <a:pathLst>
            <a:path>
              <a:moveTo>
                <a:pt x="0" y="0"/>
              </a:moveTo>
              <a:lnTo>
                <a:pt x="1306461" y="0"/>
              </a:lnTo>
              <a:lnTo>
                <a:pt x="1306461" y="197207"/>
              </a:lnTo>
              <a:lnTo>
                <a:pt x="1406959" y="197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8E05D9-45B3-44BE-A3B2-8B4CD24F72E1}">
      <dsp:nvSpPr>
        <dsp:cNvPr id="0" name=""/>
        <dsp:cNvSpPr/>
      </dsp:nvSpPr>
      <dsp:spPr>
        <a:xfrm>
          <a:off x="1607526" y="2285301"/>
          <a:ext cx="1406959" cy="234929"/>
        </a:xfrm>
        <a:custGeom>
          <a:avLst/>
          <a:gdLst/>
          <a:ahLst/>
          <a:cxnLst/>
          <a:rect l="0" t="0" r="0" b="0"/>
          <a:pathLst>
            <a:path>
              <a:moveTo>
                <a:pt x="0" y="234929"/>
              </a:moveTo>
              <a:lnTo>
                <a:pt x="1306461" y="234929"/>
              </a:lnTo>
              <a:lnTo>
                <a:pt x="1306461" y="0"/>
              </a:lnTo>
              <a:lnTo>
                <a:pt x="14069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8F0A62-45F7-42DA-9C77-71C5CB3AC9C7}">
      <dsp:nvSpPr>
        <dsp:cNvPr id="0" name=""/>
        <dsp:cNvSpPr/>
      </dsp:nvSpPr>
      <dsp:spPr>
        <a:xfrm>
          <a:off x="1607526" y="1554110"/>
          <a:ext cx="1406959" cy="966120"/>
        </a:xfrm>
        <a:custGeom>
          <a:avLst/>
          <a:gdLst/>
          <a:ahLst/>
          <a:cxnLst/>
          <a:rect l="0" t="0" r="0" b="0"/>
          <a:pathLst>
            <a:path>
              <a:moveTo>
                <a:pt x="0" y="966120"/>
              </a:moveTo>
              <a:lnTo>
                <a:pt x="1306461" y="966120"/>
              </a:lnTo>
              <a:lnTo>
                <a:pt x="1306461" y="0"/>
              </a:lnTo>
              <a:lnTo>
                <a:pt x="14069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E6A19-19EB-48C8-86D2-50C7D1FDC018}">
      <dsp:nvSpPr>
        <dsp:cNvPr id="0" name=""/>
        <dsp:cNvSpPr/>
      </dsp:nvSpPr>
      <dsp:spPr>
        <a:xfrm>
          <a:off x="1607526" y="551309"/>
          <a:ext cx="1406959" cy="1968922"/>
        </a:xfrm>
        <a:custGeom>
          <a:avLst/>
          <a:gdLst/>
          <a:ahLst/>
          <a:cxnLst/>
          <a:rect l="0" t="0" r="0" b="0"/>
          <a:pathLst>
            <a:path>
              <a:moveTo>
                <a:pt x="0" y="1968922"/>
              </a:moveTo>
              <a:lnTo>
                <a:pt x="1306461" y="1968922"/>
              </a:lnTo>
              <a:lnTo>
                <a:pt x="1306461" y="0"/>
              </a:lnTo>
              <a:lnTo>
                <a:pt x="14069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A0EF8-7837-4F8E-98B6-B533AE7B93C5}">
      <dsp:nvSpPr>
        <dsp:cNvPr id="0" name=""/>
        <dsp:cNvSpPr/>
      </dsp:nvSpPr>
      <dsp:spPr>
        <a:xfrm>
          <a:off x="5894" y="1996282"/>
          <a:ext cx="1601631" cy="10478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RECOMENDACIONES DE POLÍTICA PÚBLICA</a:t>
          </a:r>
        </a:p>
      </dsp:txBody>
      <dsp:txXfrm>
        <a:off x="5894" y="1996282"/>
        <a:ext cx="1601631" cy="1047898"/>
      </dsp:txXfrm>
    </dsp:sp>
    <dsp:sp modelId="{14E2ADE5-57EE-4152-BEF1-8B64E09B69F7}">
      <dsp:nvSpPr>
        <dsp:cNvPr id="0" name=""/>
        <dsp:cNvSpPr/>
      </dsp:nvSpPr>
      <dsp:spPr>
        <a:xfrm>
          <a:off x="3014485" y="126441"/>
          <a:ext cx="8545085" cy="849736"/>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MX" sz="1600" kern="1200" dirty="0"/>
            <a:t>La Secretaría de Salud debe asumir la responsabilidad de la provisión de servicios de CLP incluyendo servicios de salud y sociales, así como de la regulación de las instituciones. Todo esto bajo una perspectiva multidimensional y de integración intersectorial.</a:t>
          </a:r>
          <a:endParaRPr lang="es-ES" sz="1600" kern="1200" dirty="0"/>
        </a:p>
      </dsp:txBody>
      <dsp:txXfrm>
        <a:off x="3014485" y="126441"/>
        <a:ext cx="8545085" cy="849736"/>
      </dsp:txXfrm>
    </dsp:sp>
    <dsp:sp modelId="{140113C4-C3A5-463E-8BE3-66E8AAD8C9E2}">
      <dsp:nvSpPr>
        <dsp:cNvPr id="0" name=""/>
        <dsp:cNvSpPr/>
      </dsp:nvSpPr>
      <dsp:spPr>
        <a:xfrm>
          <a:off x="3014485" y="1101798"/>
          <a:ext cx="8524041" cy="904623"/>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Generar estrategias con enfoque multidimensional, de apoyo a los familiares o cuidadores principales para disminuir los costos directos e indirectos que sobre éstos generan los cuidados que realizan, incluyendo servicios de acompañamiento y de apoyo en actividades de cuidado personal.</a:t>
          </a:r>
          <a:endParaRPr lang="es-ES" sz="1600" kern="1200" dirty="0"/>
        </a:p>
      </dsp:txBody>
      <dsp:txXfrm>
        <a:off x="3014485" y="1101798"/>
        <a:ext cx="8524041" cy="904623"/>
      </dsp:txXfrm>
    </dsp:sp>
    <dsp:sp modelId="{D7882B3C-DD11-4543-A99F-4B10283D3680}">
      <dsp:nvSpPr>
        <dsp:cNvPr id="0" name=""/>
        <dsp:cNvSpPr/>
      </dsp:nvSpPr>
      <dsp:spPr>
        <a:xfrm>
          <a:off x="3014485" y="2132043"/>
          <a:ext cx="8512514" cy="306516"/>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Extender los modelos de visita médica domiciliaria para personas mayores dependientes.</a:t>
          </a:r>
          <a:endParaRPr lang="es-ES" sz="1600" kern="1200" dirty="0"/>
        </a:p>
      </dsp:txBody>
      <dsp:txXfrm>
        <a:off x="3014485" y="2132043"/>
        <a:ext cx="8512514" cy="306516"/>
      </dsp:txXfrm>
    </dsp:sp>
    <dsp:sp modelId="{2804BF1A-B3EB-48BD-B3F5-819D49D9FB30}">
      <dsp:nvSpPr>
        <dsp:cNvPr id="0" name=""/>
        <dsp:cNvSpPr/>
      </dsp:nvSpPr>
      <dsp:spPr>
        <a:xfrm>
          <a:off x="3014485" y="2564181"/>
          <a:ext cx="8460526" cy="306516"/>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Centros de</a:t>
          </a:r>
          <a:r>
            <a:rPr lang="es-MX" sz="1600" kern="1200" dirty="0"/>
            <a:t>de respiro para los familiares cuidadores</a:t>
          </a:r>
          <a:r>
            <a:rPr lang="es-ES" sz="1600" kern="1200" dirty="0"/>
            <a:t> </a:t>
          </a:r>
        </a:p>
      </dsp:txBody>
      <dsp:txXfrm>
        <a:off x="3014485" y="2564181"/>
        <a:ext cx="8460526" cy="306516"/>
      </dsp:txXfrm>
    </dsp:sp>
    <dsp:sp modelId="{B7F8555E-8053-4025-973C-CD4E0B90AF97}">
      <dsp:nvSpPr>
        <dsp:cNvPr id="0" name=""/>
        <dsp:cNvSpPr/>
      </dsp:nvSpPr>
      <dsp:spPr>
        <a:xfrm>
          <a:off x="2914108" y="2988597"/>
          <a:ext cx="8554622" cy="306516"/>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Estrategias </a:t>
          </a:r>
          <a:r>
            <a:rPr lang="es-MX" sz="1600" kern="1200" dirty="0"/>
            <a:t>de apoyo adicional como servicios de comida caliente, relevo de cuidado, entre otras.</a:t>
          </a:r>
          <a:endParaRPr lang="es-ES" sz="1600" kern="1200" dirty="0"/>
        </a:p>
      </dsp:txBody>
      <dsp:txXfrm>
        <a:off x="2914108" y="2988597"/>
        <a:ext cx="8554622" cy="306516"/>
      </dsp:txXfrm>
    </dsp:sp>
    <dsp:sp modelId="{924052AF-E4AA-4B0F-AE55-19FD61EC4259}">
      <dsp:nvSpPr>
        <dsp:cNvPr id="0" name=""/>
        <dsp:cNvSpPr/>
      </dsp:nvSpPr>
      <dsp:spPr>
        <a:xfrm>
          <a:off x="3014485" y="3428456"/>
          <a:ext cx="8475661" cy="49264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Generar </a:t>
          </a:r>
          <a:r>
            <a:rPr lang="es-MX" sz="1600" kern="1200" dirty="0"/>
            <a:t>modelos de CLP de base comunitaria en el marco del primer nivel de atención de los servicios de salud.</a:t>
          </a:r>
          <a:r>
            <a:rPr lang="es-ES" sz="1600" kern="1200" dirty="0"/>
            <a:t> </a:t>
          </a:r>
        </a:p>
      </dsp:txBody>
      <dsp:txXfrm>
        <a:off x="3014485" y="3428456"/>
        <a:ext cx="8475661" cy="492641"/>
      </dsp:txXfrm>
    </dsp:sp>
    <dsp:sp modelId="{DD14E519-6C58-4A0C-9830-DEA4FFC34445}">
      <dsp:nvSpPr>
        <dsp:cNvPr id="0" name=""/>
        <dsp:cNvSpPr/>
      </dsp:nvSpPr>
      <dsp:spPr>
        <a:xfrm>
          <a:off x="3014485" y="4046719"/>
          <a:ext cx="8541175" cy="86730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Elaborar </a:t>
          </a:r>
          <a:r>
            <a:rPr lang="es-MX" sz="1600" kern="1200" dirty="0"/>
            <a:t>un programa de acreditación tanto para instituciones de CLP como para personal, en equivalencia al programa de certificación de instituciones prestadoras de servicios de salud</a:t>
          </a:r>
          <a:r>
            <a:rPr lang="es-ES" sz="1600" kern="1200" dirty="0"/>
            <a:t> </a:t>
          </a:r>
        </a:p>
      </dsp:txBody>
      <dsp:txXfrm>
        <a:off x="3014485" y="4046719"/>
        <a:ext cx="8541175" cy="867302"/>
      </dsp:txXfrm>
    </dsp:sp>
    <dsp:sp modelId="{9C9B591D-40D4-433E-81E0-9619D887FAD2}">
      <dsp:nvSpPr>
        <dsp:cNvPr id="0" name=""/>
        <dsp:cNvSpPr/>
      </dsp:nvSpPr>
      <dsp:spPr>
        <a:xfrm>
          <a:off x="1808520" y="2150904"/>
          <a:ext cx="1004970" cy="306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PROVISIÓN</a:t>
          </a:r>
        </a:p>
      </dsp:txBody>
      <dsp:txXfrm>
        <a:off x="1808520" y="2150904"/>
        <a:ext cx="1004970" cy="3065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841EB-14B2-401E-B3DD-5F96AB12D8EB}">
      <dsp:nvSpPr>
        <dsp:cNvPr id="0" name=""/>
        <dsp:cNvSpPr/>
      </dsp:nvSpPr>
      <dsp:spPr>
        <a:xfrm>
          <a:off x="1689691" y="2500120"/>
          <a:ext cx="1181323" cy="105475"/>
        </a:xfrm>
        <a:custGeom>
          <a:avLst/>
          <a:gdLst/>
          <a:ahLst/>
          <a:cxnLst/>
          <a:rect l="0" t="0" r="0" b="0"/>
          <a:pathLst>
            <a:path>
              <a:moveTo>
                <a:pt x="0" y="105475"/>
              </a:moveTo>
              <a:lnTo>
                <a:pt x="1181323" y="105475"/>
              </a:lnTo>
              <a:lnTo>
                <a:pt x="118132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2C4F0-0766-4764-AE9B-16AC13674B99}">
      <dsp:nvSpPr>
        <dsp:cNvPr id="0" name=""/>
        <dsp:cNvSpPr/>
      </dsp:nvSpPr>
      <dsp:spPr>
        <a:xfrm>
          <a:off x="1689691" y="2605596"/>
          <a:ext cx="2362647" cy="1941815"/>
        </a:xfrm>
        <a:custGeom>
          <a:avLst/>
          <a:gdLst/>
          <a:ahLst/>
          <a:cxnLst/>
          <a:rect l="0" t="0" r="0" b="0"/>
          <a:pathLst>
            <a:path>
              <a:moveTo>
                <a:pt x="0" y="0"/>
              </a:moveTo>
              <a:lnTo>
                <a:pt x="2193886" y="0"/>
              </a:lnTo>
              <a:lnTo>
                <a:pt x="2193886" y="1941815"/>
              </a:lnTo>
              <a:lnTo>
                <a:pt x="2362647" y="1941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8E05D9-45B3-44BE-A3B2-8B4CD24F72E1}">
      <dsp:nvSpPr>
        <dsp:cNvPr id="0" name=""/>
        <dsp:cNvSpPr/>
      </dsp:nvSpPr>
      <dsp:spPr>
        <a:xfrm>
          <a:off x="1689691" y="2605596"/>
          <a:ext cx="2362647" cy="965945"/>
        </a:xfrm>
        <a:custGeom>
          <a:avLst/>
          <a:gdLst/>
          <a:ahLst/>
          <a:cxnLst/>
          <a:rect l="0" t="0" r="0" b="0"/>
          <a:pathLst>
            <a:path>
              <a:moveTo>
                <a:pt x="0" y="0"/>
              </a:moveTo>
              <a:lnTo>
                <a:pt x="2193886" y="0"/>
              </a:lnTo>
              <a:lnTo>
                <a:pt x="2193886" y="965945"/>
              </a:lnTo>
              <a:lnTo>
                <a:pt x="2362647" y="9659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8F0A62-45F7-42DA-9C77-71C5CB3AC9C7}">
      <dsp:nvSpPr>
        <dsp:cNvPr id="0" name=""/>
        <dsp:cNvSpPr/>
      </dsp:nvSpPr>
      <dsp:spPr>
        <a:xfrm>
          <a:off x="1689691" y="2330399"/>
          <a:ext cx="2362647" cy="275196"/>
        </a:xfrm>
        <a:custGeom>
          <a:avLst/>
          <a:gdLst/>
          <a:ahLst/>
          <a:cxnLst/>
          <a:rect l="0" t="0" r="0" b="0"/>
          <a:pathLst>
            <a:path>
              <a:moveTo>
                <a:pt x="0" y="275196"/>
              </a:moveTo>
              <a:lnTo>
                <a:pt x="2193886" y="275196"/>
              </a:lnTo>
              <a:lnTo>
                <a:pt x="2193886" y="0"/>
              </a:lnTo>
              <a:lnTo>
                <a:pt x="236264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E6A19-19EB-48C8-86D2-50C7D1FDC018}">
      <dsp:nvSpPr>
        <dsp:cNvPr id="0" name=""/>
        <dsp:cNvSpPr/>
      </dsp:nvSpPr>
      <dsp:spPr>
        <a:xfrm>
          <a:off x="1689691" y="847666"/>
          <a:ext cx="2362647" cy="1757929"/>
        </a:xfrm>
        <a:custGeom>
          <a:avLst/>
          <a:gdLst/>
          <a:ahLst/>
          <a:cxnLst/>
          <a:rect l="0" t="0" r="0" b="0"/>
          <a:pathLst>
            <a:path>
              <a:moveTo>
                <a:pt x="0" y="1757929"/>
              </a:moveTo>
              <a:lnTo>
                <a:pt x="2193886" y="1757929"/>
              </a:lnTo>
              <a:lnTo>
                <a:pt x="2193886" y="0"/>
              </a:lnTo>
              <a:lnTo>
                <a:pt x="236264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A0EF8-7837-4F8E-98B6-B533AE7B93C5}">
      <dsp:nvSpPr>
        <dsp:cNvPr id="0" name=""/>
        <dsp:cNvSpPr/>
      </dsp:nvSpPr>
      <dsp:spPr>
        <a:xfrm>
          <a:off x="2086" y="2348236"/>
          <a:ext cx="1687605" cy="5147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RECOMENDACIONES DE POLÍTICA PÚBLICA</a:t>
          </a:r>
        </a:p>
      </dsp:txBody>
      <dsp:txXfrm>
        <a:off x="2086" y="2348236"/>
        <a:ext cx="1687605" cy="514719"/>
      </dsp:txXfrm>
    </dsp:sp>
    <dsp:sp modelId="{14E2ADE5-57EE-4152-BEF1-8B64E09B69F7}">
      <dsp:nvSpPr>
        <dsp:cNvPr id="0" name=""/>
        <dsp:cNvSpPr/>
      </dsp:nvSpPr>
      <dsp:spPr>
        <a:xfrm>
          <a:off x="4052338" y="252468"/>
          <a:ext cx="7575322" cy="1190397"/>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MX" sz="1400" kern="1200" dirty="0"/>
            <a:t>Es necesario distinguir que la normatividad relativa a la asistencia social (Norma Oficial Mexicana NOM-031-SSA3-2012) se refiere fundamentalmente a población vulnerable que incluye ancianos y que por lo tanto es insuficiente como instrumento regulador de las instituciones de CLP para adultos mayores.</a:t>
          </a:r>
          <a:endParaRPr lang="es-ES" sz="1400" kern="1200" dirty="0"/>
        </a:p>
      </dsp:txBody>
      <dsp:txXfrm>
        <a:off x="4052338" y="252468"/>
        <a:ext cx="7575322" cy="1190397"/>
      </dsp:txXfrm>
    </dsp:sp>
    <dsp:sp modelId="{140113C4-C3A5-463E-8BE3-66E8AAD8C9E2}">
      <dsp:nvSpPr>
        <dsp:cNvPr id="0" name=""/>
        <dsp:cNvSpPr/>
      </dsp:nvSpPr>
      <dsp:spPr>
        <a:xfrm>
          <a:off x="4052338" y="1653816"/>
          <a:ext cx="7530449" cy="1353167"/>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MX" sz="1400" kern="1200" dirty="0"/>
            <a:t>Por tanto, es indispensable desarrollar la normatividad referente a los lineamientos o requerimientos bajo los cuales las instituciones de cuidados de largo plazo para personas mayores podrán operar o funcionar, incluyendo los estándares de calidad de carácter obligatorio y de observancia nacional, definiendo una institución única encargada de supervisar, evaluar y en su caso, sancionar a aquellas que no los cumplan</a:t>
          </a:r>
          <a:endParaRPr lang="es-ES" sz="1400" kern="1200" dirty="0"/>
        </a:p>
      </dsp:txBody>
      <dsp:txXfrm>
        <a:off x="4052338" y="1653816"/>
        <a:ext cx="7530449" cy="1353167"/>
      </dsp:txXfrm>
    </dsp:sp>
    <dsp:sp modelId="{D7882B3C-DD11-4543-A99F-4B10283D3680}">
      <dsp:nvSpPr>
        <dsp:cNvPr id="0" name=""/>
        <dsp:cNvSpPr/>
      </dsp:nvSpPr>
      <dsp:spPr>
        <a:xfrm>
          <a:off x="4052338" y="3217933"/>
          <a:ext cx="7539596" cy="707214"/>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El Consejo de Salubridad General debe impulsar la declaratoria de obligatoriedad que regule la prestación de CLP para que la Secretaría de Salud en consecuencia proponga la norma oficial correspondiente, así como un programa nacional de capacitación</a:t>
          </a:r>
          <a:endParaRPr lang="es-ES" sz="1400" kern="1200" dirty="0"/>
        </a:p>
      </dsp:txBody>
      <dsp:txXfrm>
        <a:off x="4052338" y="3217933"/>
        <a:ext cx="7539596" cy="707214"/>
      </dsp:txXfrm>
    </dsp:sp>
    <dsp:sp modelId="{2804BF1A-B3EB-48BD-B3F5-819D49D9FB30}">
      <dsp:nvSpPr>
        <dsp:cNvPr id="0" name=""/>
        <dsp:cNvSpPr/>
      </dsp:nvSpPr>
      <dsp:spPr>
        <a:xfrm>
          <a:off x="4052338" y="4136098"/>
          <a:ext cx="7529554" cy="822624"/>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Establecer </a:t>
          </a:r>
          <a:r>
            <a:rPr lang="es-MX" sz="1400" kern="1200" dirty="0"/>
            <a:t>un registro nacional obligatorio en el que todas las instituciones de CLP deban inscribirse, sin importar su razón social o condición de financiamiento, con la finalidad de concretar las acciones de control y vigilancia hacia estos establecimientos, a la vez que se cuente con un instrumento de información de acceso público para todos los usuarios potenciales de estas instituciones y sus familiares</a:t>
          </a:r>
          <a:endParaRPr lang="es-ES" sz="1400" kern="1200" dirty="0"/>
        </a:p>
      </dsp:txBody>
      <dsp:txXfrm>
        <a:off x="4052338" y="4136098"/>
        <a:ext cx="7529554" cy="822624"/>
      </dsp:txXfrm>
    </dsp:sp>
    <dsp:sp modelId="{9C9B591D-40D4-433E-81E0-9619D887FAD2}">
      <dsp:nvSpPr>
        <dsp:cNvPr id="0" name=""/>
        <dsp:cNvSpPr/>
      </dsp:nvSpPr>
      <dsp:spPr>
        <a:xfrm>
          <a:off x="2027212" y="1985401"/>
          <a:ext cx="1687605" cy="5147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NORMATIVIDAD</a:t>
          </a:r>
        </a:p>
      </dsp:txBody>
      <dsp:txXfrm>
        <a:off x="2027212" y="1985401"/>
        <a:ext cx="1687605" cy="5147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89FBB-ED5C-4408-9C60-AB217E5083CF}" type="datetimeFigureOut">
              <a:rPr lang="es-MX" smtClean="0"/>
              <a:t>07/08/2019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51EF7-C574-4000-83A3-8BAFBAC8353A}" type="slidenum">
              <a:rPr lang="es-MX" smtClean="0"/>
              <a:t>‹Nº›</a:t>
            </a:fld>
            <a:endParaRPr lang="es-MX"/>
          </a:p>
        </p:txBody>
      </p:sp>
    </p:spTree>
    <p:extLst>
      <p:ext uri="{BB962C8B-B14F-4D97-AF65-F5344CB8AC3E}">
        <p14:creationId xmlns:p14="http://schemas.microsoft.com/office/powerpoint/2010/main" val="128278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En promedio la población adquiere alguna discapacidad a los 73.8 años y en los hombres esto ocurre 1.6 años antes que en las mujeres.</a:t>
            </a:r>
          </a:p>
        </p:txBody>
      </p:sp>
      <p:sp>
        <p:nvSpPr>
          <p:cNvPr id="4" name="3 Marcador de número de diapositiva"/>
          <p:cNvSpPr>
            <a:spLocks noGrp="1"/>
          </p:cNvSpPr>
          <p:nvPr>
            <p:ph type="sldNum" sz="quarter" idx="10"/>
          </p:nvPr>
        </p:nvSpPr>
        <p:spPr/>
        <p:txBody>
          <a:bodyPr/>
          <a:lstStyle/>
          <a:p>
            <a:fld id="{F26AD7E5-693D-4030-A3FD-8B17C1741794}" type="slidenum">
              <a:rPr lang="es-MX" smtClean="0"/>
              <a:t>2</a:t>
            </a:fld>
            <a:endParaRPr lang="es-MX"/>
          </a:p>
        </p:txBody>
      </p:sp>
    </p:spTree>
    <p:extLst>
      <p:ext uri="{BB962C8B-B14F-4D97-AF65-F5344CB8AC3E}">
        <p14:creationId xmlns:p14="http://schemas.microsoft.com/office/powerpoint/2010/main" val="98707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La posible</a:t>
            </a:r>
            <a:r>
              <a:rPr lang="es-MX" baseline="0" dirty="0"/>
              <a:t> adquisición de alguna discapacidad junto con las carencias de salud tienen que ver directamente con la razón de dependencia. </a:t>
            </a:r>
            <a:r>
              <a:rPr lang="es-MX" dirty="0"/>
              <a:t>En</a:t>
            </a:r>
            <a:r>
              <a:rPr lang="es-MX" baseline="0" dirty="0"/>
              <a:t> la siguiente gráfica se puede observar que a partir del año 2020 la razón de dependencia de adultos de 75 años y más comienza a incrementarse, esto en el caso de que las personas de 75 años o más sean realmente personas dependientes, es decir, existe la posibilidad de que las personas con estas edades aún puedan valerse por si mismas. En la actualidad la relación de las personas entre 0 y 12 años de edad es de 33.8 por cada 100 personas de 15 a 74 años de edad, en el año 2030 esta relación disminuye a 28.3 y en el año 2050 disminuye aún más a 24.9 personas entre 0 y 12 años de edad por cada 100 personas de 15 a 74 años de edad. Por el contrario, para personas en edades de 75 años y más en la actualidad la relación es de 4 por cada 100 personas de 15 a 74 años de edad, para el año 2030 la relación aumenta a 5.5 y en el año 2050 la relación será de 10.2 personas de 75 años y más por cada 100 personas de 15 a 74 años de edad.</a:t>
            </a:r>
            <a:endParaRPr lang="es-MX" dirty="0"/>
          </a:p>
        </p:txBody>
      </p:sp>
      <p:sp>
        <p:nvSpPr>
          <p:cNvPr id="4" name="3 Marcador de número de diapositiva"/>
          <p:cNvSpPr>
            <a:spLocks noGrp="1"/>
          </p:cNvSpPr>
          <p:nvPr>
            <p:ph type="sldNum" sz="quarter" idx="10"/>
          </p:nvPr>
        </p:nvSpPr>
        <p:spPr/>
        <p:txBody>
          <a:bodyPr/>
          <a:lstStyle/>
          <a:p>
            <a:fld id="{F26AD7E5-693D-4030-A3FD-8B17C1741794}" type="slidenum">
              <a:rPr lang="es-MX" smtClean="0"/>
              <a:t>3</a:t>
            </a:fld>
            <a:endParaRPr lang="es-MX"/>
          </a:p>
        </p:txBody>
      </p:sp>
    </p:spTree>
    <p:extLst>
      <p:ext uri="{BB962C8B-B14F-4D97-AF65-F5344CB8AC3E}">
        <p14:creationId xmlns:p14="http://schemas.microsoft.com/office/powerpoint/2010/main" val="310864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t>23 de octubre el Instituto Nacional de Geriatría realizó el taller: </a:t>
            </a:r>
            <a:r>
              <a:rPr lang="es-ES" sz="1200" b="1" i="1" dirty="0"/>
              <a:t>Diseño e implementación de la política pública en salud para el otorgamiento de cuidados a largo plazo</a:t>
            </a:r>
            <a:r>
              <a:rPr lang="es-ES" sz="1200" b="1" dirty="0"/>
              <a:t>. </a:t>
            </a:r>
            <a:r>
              <a:rPr lang="es-MX" dirty="0"/>
              <a:t>Este taller tuvo como objetivo reunir a distintos actores clave del sector salud, seguridad y desarrollo social para generar un intercambio diverso de ideas y perspectivas sobre los cuidados de largo plazo y las posibilidades de crear estrategias de atención a los cuidados. En total asistieron 34 personas, de las cuales 56 por ciento eran mujeres. Los asistentes representaron a las siguientes instituciones: Secretaría de Salud, IMSS, ISSSTE, CONADIS, Secretaría de Marina, Secretaría de la Defensa Nacional, Sistema Nacional DIF, Comisión Nacional de Protección Social en Salud, Instituto para la Atención de los Adultos Mayores, IAAM-CDMX, INMUJERS, PEMEX, Conferencia Interamericana de Seguridad Social, CISS, Comisión Económica para América Latina, CEPAL, el Instituto Nacional de Salud Pública y el Instituto Nacional de Geriatría.</a:t>
            </a:r>
          </a:p>
          <a:p>
            <a:r>
              <a:rPr lang="es-MX" dirty="0"/>
              <a:t>El taller contribuyó a: </a:t>
            </a:r>
          </a:p>
          <a:p>
            <a:r>
              <a:rPr lang="es-MX" dirty="0"/>
              <a:t>Identificar los retos o problemas en torno a los cuidados de largo plazo en México y distintas opciones para su abordaje, y </a:t>
            </a:r>
          </a:p>
          <a:p>
            <a:r>
              <a:rPr lang="es-MX" dirty="0"/>
              <a:t>Definir las prioridades y condiciones necesarias para lograr el impacto esperado. </a:t>
            </a:r>
          </a:p>
          <a:p>
            <a:r>
              <a:rPr lang="es-MX" dirty="0"/>
              <a:t>Derivado del trabajo de relatoría se preparó un primer borrador del mapa o ruta del cambio hacia una política pública de cuidados.  </a:t>
            </a:r>
          </a:p>
          <a:p>
            <a:endParaRPr lang="es-MX" dirty="0"/>
          </a:p>
          <a:p>
            <a:endParaRPr lang="es-MX" dirty="0"/>
          </a:p>
        </p:txBody>
      </p:sp>
      <p:sp>
        <p:nvSpPr>
          <p:cNvPr id="4" name="Marcador de número de diapositiva 3"/>
          <p:cNvSpPr>
            <a:spLocks noGrp="1"/>
          </p:cNvSpPr>
          <p:nvPr>
            <p:ph type="sldNum" sz="quarter" idx="10"/>
          </p:nvPr>
        </p:nvSpPr>
        <p:spPr/>
        <p:txBody>
          <a:bodyPr/>
          <a:lstStyle/>
          <a:p>
            <a:fld id="{5FE0906A-E227-40B9-A681-6201AC390996}" type="slidenum">
              <a:rPr lang="es-MX" smtClean="0"/>
              <a:t>15</a:t>
            </a:fld>
            <a:endParaRPr lang="es-MX"/>
          </a:p>
        </p:txBody>
      </p:sp>
    </p:spTree>
    <p:extLst>
      <p:ext uri="{BB962C8B-B14F-4D97-AF65-F5344CB8AC3E}">
        <p14:creationId xmlns:p14="http://schemas.microsoft.com/office/powerpoint/2010/main" val="95579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58725-DA41-4A8A-BD11-C8AF64E0FB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4E37E78-3151-4EB2-8527-ED991743D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CAE871FD-1CBE-4400-AA0C-171DB4D479EC}"/>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5" name="Marcador de pie de página 4">
            <a:extLst>
              <a:ext uri="{FF2B5EF4-FFF2-40B4-BE49-F238E27FC236}">
                <a16:creationId xmlns:a16="http://schemas.microsoft.com/office/drawing/2014/main" id="{FCA8C403-5D9F-40F2-97B7-0A36979C06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264457-29F0-403E-B809-D88E5A1E8AEA}"/>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54628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BA3EB-B90F-4183-BC55-C051772AF17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1FF04E9-F0C7-40DB-B4D2-C35CCBC7439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9DF9DAA-F63E-46D1-BF1E-9E2DB4160D5B}"/>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5" name="Marcador de pie de página 4">
            <a:extLst>
              <a:ext uri="{FF2B5EF4-FFF2-40B4-BE49-F238E27FC236}">
                <a16:creationId xmlns:a16="http://schemas.microsoft.com/office/drawing/2014/main" id="{BBCB2466-B17A-4325-8916-163063B411B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BB9CA7-5A08-4FF9-9641-38E4180FAA26}"/>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330227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4A0C8C4-C49D-4905-8DE7-9819B095E5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A7314EA-FCF0-427D-99C0-3D79B8A867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6F7A9AB-2155-4412-8D94-64D92E3F94BD}"/>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5" name="Marcador de pie de página 4">
            <a:extLst>
              <a:ext uri="{FF2B5EF4-FFF2-40B4-BE49-F238E27FC236}">
                <a16:creationId xmlns:a16="http://schemas.microsoft.com/office/drawing/2014/main" id="{FE01BF55-BC2B-4CA7-97CD-075601276F9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08706EA-8F81-4023-AD00-42F51A3284C3}"/>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200853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FA6F2-141C-4C26-9A49-6CB33FEBC17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53710BE-A7F9-4E12-B649-4737068C152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0506756-7F93-442E-9540-864E87B66E56}"/>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5" name="Marcador de pie de página 4">
            <a:extLst>
              <a:ext uri="{FF2B5EF4-FFF2-40B4-BE49-F238E27FC236}">
                <a16:creationId xmlns:a16="http://schemas.microsoft.com/office/drawing/2014/main" id="{B945ADFB-1F46-457F-B7EF-3FC75F530C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382A810-CA0F-4E5F-80D4-8A045AFFBB23}"/>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2944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80A81-793E-422D-8836-00728D4B9D4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5ADE756-D8A1-4E7C-8ACB-79599A5A4D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FE6BD7C-B269-4107-B9E0-0B13C1BE83D2}"/>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5" name="Marcador de pie de página 4">
            <a:extLst>
              <a:ext uri="{FF2B5EF4-FFF2-40B4-BE49-F238E27FC236}">
                <a16:creationId xmlns:a16="http://schemas.microsoft.com/office/drawing/2014/main" id="{25971CD2-00C3-453E-9014-5A2AA9033DF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0CCA1F-0E92-4802-A306-0666D19810BE}"/>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149992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96481-31EF-4E80-8911-DDACC3FB9CD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E694673-DF63-49C7-A231-CED2C02B04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DBC4239-2DB1-4531-97A1-C17981F1892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40721B3-3442-488A-86BA-12B8A1A64403}"/>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6" name="Marcador de pie de página 5">
            <a:extLst>
              <a:ext uri="{FF2B5EF4-FFF2-40B4-BE49-F238E27FC236}">
                <a16:creationId xmlns:a16="http://schemas.microsoft.com/office/drawing/2014/main" id="{37A5D2DE-4005-4320-9EC6-EFC369B3116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E217890-5A9B-45D6-B212-BBF32608E5D7}"/>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382571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D3DD5-D2B9-4DC3-8193-D0D1685B6A1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3A3FA27-C800-4A62-A6D2-E76D86F26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783C6CD-342E-4FF3-9FE3-C7D5A81C8D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77C4D21-76FB-4574-8BEB-5A3BCA650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460071-182C-4E63-B267-DBB266A9230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E2E9892-E0E3-4E16-8712-79D8C236B7B9}"/>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8" name="Marcador de pie de página 7">
            <a:extLst>
              <a:ext uri="{FF2B5EF4-FFF2-40B4-BE49-F238E27FC236}">
                <a16:creationId xmlns:a16="http://schemas.microsoft.com/office/drawing/2014/main" id="{5805A003-8E7E-41F6-BBA1-E7D9A5811AF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37A72A5-DC7C-4B84-8FEA-CF8769B86C59}"/>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352577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A0730-55BB-4F64-A5EB-8253C7AA88E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8D3EACB-866E-45BB-B420-57A0FB40084A}"/>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4" name="Marcador de pie de página 3">
            <a:extLst>
              <a:ext uri="{FF2B5EF4-FFF2-40B4-BE49-F238E27FC236}">
                <a16:creationId xmlns:a16="http://schemas.microsoft.com/office/drawing/2014/main" id="{6CD1C3E1-9A1F-4349-94C5-C07FC4B40F2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34CB659-CA13-4681-8C0D-EE740A1E0BD1}"/>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364601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F8E60A-6A7A-4AFA-BC30-61781DC691D0}"/>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3" name="Marcador de pie de página 2">
            <a:extLst>
              <a:ext uri="{FF2B5EF4-FFF2-40B4-BE49-F238E27FC236}">
                <a16:creationId xmlns:a16="http://schemas.microsoft.com/office/drawing/2014/main" id="{C01191AB-6330-4A3E-B75F-7402E611F4C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D54D828-460E-46E6-BA1A-4D785C039329}"/>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14834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8AB22-9E53-4FA8-A572-2AAFB492A4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32835FE-E9B9-469D-B8B9-8CFDD707D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7846E91-C182-4D5A-91C4-102582892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FA77DA-609F-4C4D-9FD1-65552B9FB812}"/>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6" name="Marcador de pie de página 5">
            <a:extLst>
              <a:ext uri="{FF2B5EF4-FFF2-40B4-BE49-F238E27FC236}">
                <a16:creationId xmlns:a16="http://schemas.microsoft.com/office/drawing/2014/main" id="{1869E155-E3D9-4760-89E1-9C998E0B54B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E671F19-AD8B-4E59-B20F-B58D02778B14}"/>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98727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AEA688-5EC4-45F0-8D61-62CCE45AAF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7CE8B79-CC3F-4F67-85B4-1B8E4789D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BF73745-1B19-4359-A67F-84E750869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78B0C6-03D0-4D90-BE0C-373908BAF28F}"/>
              </a:ext>
            </a:extLst>
          </p:cNvPr>
          <p:cNvSpPr>
            <a:spLocks noGrp="1"/>
          </p:cNvSpPr>
          <p:nvPr>
            <p:ph type="dt" sz="half" idx="10"/>
          </p:nvPr>
        </p:nvSpPr>
        <p:spPr/>
        <p:txBody>
          <a:bodyPr/>
          <a:lstStyle/>
          <a:p>
            <a:fld id="{1FE399F1-C381-4325-998A-C3849CC6B0CC}" type="datetimeFigureOut">
              <a:rPr lang="es-MX" smtClean="0"/>
              <a:t>07/08/2019</a:t>
            </a:fld>
            <a:endParaRPr lang="es-MX"/>
          </a:p>
        </p:txBody>
      </p:sp>
      <p:sp>
        <p:nvSpPr>
          <p:cNvPr id="6" name="Marcador de pie de página 5">
            <a:extLst>
              <a:ext uri="{FF2B5EF4-FFF2-40B4-BE49-F238E27FC236}">
                <a16:creationId xmlns:a16="http://schemas.microsoft.com/office/drawing/2014/main" id="{9378CF45-BCA3-48D1-B9D9-F50B1B4894A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5554423-459A-4727-8533-546CCBF54BDD}"/>
              </a:ext>
            </a:extLst>
          </p:cNvPr>
          <p:cNvSpPr>
            <a:spLocks noGrp="1"/>
          </p:cNvSpPr>
          <p:nvPr>
            <p:ph type="sldNum" sz="quarter" idx="12"/>
          </p:nvPr>
        </p:nvSpPr>
        <p:spPr/>
        <p:txBody>
          <a:bodyPr/>
          <a:lstStyle/>
          <a:p>
            <a:fld id="{7E89AA9C-EB05-48F2-AA95-E3EC0F2928F0}" type="slidenum">
              <a:rPr lang="es-MX" smtClean="0"/>
              <a:t>‹Nº›</a:t>
            </a:fld>
            <a:endParaRPr lang="es-MX"/>
          </a:p>
        </p:txBody>
      </p:sp>
    </p:spTree>
    <p:extLst>
      <p:ext uri="{BB962C8B-B14F-4D97-AF65-F5344CB8AC3E}">
        <p14:creationId xmlns:p14="http://schemas.microsoft.com/office/powerpoint/2010/main" val="87672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DA651FE-AA64-484D-9B53-8CF3D9540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DCF7526-CA99-40E8-9743-AD4227035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080EDFB-F339-41AC-960E-83CFE3E80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399F1-C381-4325-998A-C3849CC6B0CC}" type="datetimeFigureOut">
              <a:rPr lang="es-MX" smtClean="0"/>
              <a:t>07/08/2019</a:t>
            </a:fld>
            <a:endParaRPr lang="es-MX"/>
          </a:p>
        </p:txBody>
      </p:sp>
      <p:sp>
        <p:nvSpPr>
          <p:cNvPr id="5" name="Marcador de pie de página 4">
            <a:extLst>
              <a:ext uri="{FF2B5EF4-FFF2-40B4-BE49-F238E27FC236}">
                <a16:creationId xmlns:a16="http://schemas.microsoft.com/office/drawing/2014/main" id="{A8496827-548E-432C-9A5C-83510F007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F8F8F1E-2178-4F0B-A18A-301057088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9AA9C-EB05-48F2-AA95-E3EC0F2928F0}" type="slidenum">
              <a:rPr lang="es-MX" smtClean="0"/>
              <a:t>‹Nº›</a:t>
            </a:fld>
            <a:endParaRPr lang="es-MX"/>
          </a:p>
        </p:txBody>
      </p:sp>
    </p:spTree>
    <p:extLst>
      <p:ext uri="{BB962C8B-B14F-4D97-AF65-F5344CB8AC3E}">
        <p14:creationId xmlns:p14="http://schemas.microsoft.com/office/powerpoint/2010/main" val="126431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AA7C1-5D35-48E4-B2E3-B99620802672}"/>
              </a:ext>
            </a:extLst>
          </p:cNvPr>
          <p:cNvSpPr>
            <a:spLocks noGrp="1"/>
          </p:cNvSpPr>
          <p:nvPr>
            <p:ph type="ctrTitle"/>
          </p:nvPr>
        </p:nvSpPr>
        <p:spPr>
          <a:xfrm>
            <a:off x="1865746" y="868362"/>
            <a:ext cx="9144000" cy="2387600"/>
          </a:xfrm>
        </p:spPr>
        <p:txBody>
          <a:bodyPr>
            <a:noAutofit/>
          </a:bodyPr>
          <a:lstStyle/>
          <a:p>
            <a:r>
              <a:rPr lang="es-MX" sz="4800" b="1" dirty="0"/>
              <a:t>Envejecimiento y dependencia: Retos y propuestas para la investigación en políticas públicas basadas en evidencia</a:t>
            </a:r>
          </a:p>
        </p:txBody>
      </p:sp>
      <p:sp>
        <p:nvSpPr>
          <p:cNvPr id="3" name="Subtítulo 2">
            <a:extLst>
              <a:ext uri="{FF2B5EF4-FFF2-40B4-BE49-F238E27FC236}">
                <a16:creationId xmlns:a16="http://schemas.microsoft.com/office/drawing/2014/main" id="{8072A831-45E0-42D3-8166-73D2538FD245}"/>
              </a:ext>
            </a:extLst>
          </p:cNvPr>
          <p:cNvSpPr>
            <a:spLocks noGrp="1"/>
          </p:cNvSpPr>
          <p:nvPr>
            <p:ph type="subTitle" idx="1"/>
          </p:nvPr>
        </p:nvSpPr>
        <p:spPr>
          <a:xfrm>
            <a:off x="1524000" y="3401150"/>
            <a:ext cx="9144000" cy="1655762"/>
          </a:xfrm>
        </p:spPr>
        <p:txBody>
          <a:bodyPr/>
          <a:lstStyle/>
          <a:p>
            <a:endParaRPr lang="es-MX" dirty="0"/>
          </a:p>
          <a:p>
            <a:r>
              <a:rPr lang="es-MX" dirty="0"/>
              <a:t>Laboratorio de Política Pública en Envejecimiento y Salud</a:t>
            </a:r>
          </a:p>
        </p:txBody>
      </p:sp>
      <p:pic>
        <p:nvPicPr>
          <p:cNvPr id="5" name="Imagen 4">
            <a:extLst>
              <a:ext uri="{FF2B5EF4-FFF2-40B4-BE49-F238E27FC236}">
                <a16:creationId xmlns:a16="http://schemas.microsoft.com/office/drawing/2014/main" id="{45AFCF86-593E-463A-9F50-4C3E319DD1C9}"/>
              </a:ext>
            </a:extLst>
          </p:cNvPr>
          <p:cNvPicPr>
            <a:picLocks noChangeAspect="1"/>
          </p:cNvPicPr>
          <p:nvPr/>
        </p:nvPicPr>
        <p:blipFill>
          <a:blip r:embed="rId2"/>
          <a:stretch>
            <a:fillRect/>
          </a:stretch>
        </p:blipFill>
        <p:spPr>
          <a:xfrm>
            <a:off x="6044668" y="5005054"/>
            <a:ext cx="5390093" cy="993317"/>
          </a:xfrm>
          <a:prstGeom prst="rect">
            <a:avLst/>
          </a:prstGeom>
        </p:spPr>
      </p:pic>
      <p:pic>
        <p:nvPicPr>
          <p:cNvPr id="1026" name="Picture 2" descr="Resultado de imagen para academia nacional de medicina de mÃ©xico">
            <a:extLst>
              <a:ext uri="{FF2B5EF4-FFF2-40B4-BE49-F238E27FC236}">
                <a16:creationId xmlns:a16="http://schemas.microsoft.com/office/drawing/2014/main" id="{706C9968-09C9-4F65-A3F4-69E418D34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747" y="4544756"/>
            <a:ext cx="1913915" cy="191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4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33F0E3-23BA-4A6A-A939-23CE86CED66C}"/>
              </a:ext>
            </a:extLst>
          </p:cNvPr>
          <p:cNvSpPr>
            <a:spLocks noGrp="1"/>
          </p:cNvSpPr>
          <p:nvPr>
            <p:ph type="title"/>
          </p:nvPr>
        </p:nvSpPr>
        <p:spPr>
          <a:xfrm>
            <a:off x="839788" y="457200"/>
            <a:ext cx="3932237" cy="1140781"/>
          </a:xfrm>
        </p:spPr>
        <p:txBody>
          <a:bodyPr>
            <a:normAutofit/>
          </a:bodyPr>
          <a:lstStyle/>
          <a:p>
            <a:pPr algn="ctr"/>
            <a:r>
              <a:rPr lang="es-ES_tradnl" sz="2800" b="1" dirty="0"/>
              <a:t>CUIDADOS DE LARGA DURACION</a:t>
            </a:r>
            <a:endParaRPr lang="es-ES" sz="2800" dirty="0"/>
          </a:p>
        </p:txBody>
      </p:sp>
      <p:sp>
        <p:nvSpPr>
          <p:cNvPr id="6" name="Marcador de texto 5">
            <a:extLst>
              <a:ext uri="{FF2B5EF4-FFF2-40B4-BE49-F238E27FC236}">
                <a16:creationId xmlns:a16="http://schemas.microsoft.com/office/drawing/2014/main" id="{D4A23184-3854-449D-B568-30B5C8851ADE}"/>
              </a:ext>
            </a:extLst>
          </p:cNvPr>
          <p:cNvSpPr>
            <a:spLocks noGrp="1"/>
          </p:cNvSpPr>
          <p:nvPr>
            <p:ph type="body" sz="half" idx="2"/>
          </p:nvPr>
        </p:nvSpPr>
        <p:spPr>
          <a:xfrm>
            <a:off x="579120" y="2057400"/>
            <a:ext cx="4836160" cy="4343400"/>
          </a:xfrm>
        </p:spPr>
        <p:txBody>
          <a:bodyPr>
            <a:normAutofit fontScale="92500"/>
          </a:bodyPr>
          <a:lstStyle/>
          <a:p>
            <a:pPr algn="ctr"/>
            <a:r>
              <a:rPr lang="es-ES" altLang="es-MX" sz="2400" u="sng" dirty="0"/>
              <a:t>Sistema de actividades</a:t>
            </a:r>
            <a:r>
              <a:rPr lang="es-ES" altLang="es-MX" sz="2400" dirty="0"/>
              <a:t>: </a:t>
            </a:r>
          </a:p>
          <a:p>
            <a:pPr marL="342900" indent="-342900" algn="ctr">
              <a:buFontTx/>
              <a:buChar char="-"/>
            </a:pPr>
            <a:r>
              <a:rPr lang="es-ES" altLang="es-MX" sz="2400" dirty="0"/>
              <a:t>desarrollados por cuidadores informales (familia, amigos, vecinos) </a:t>
            </a:r>
          </a:p>
          <a:p>
            <a:pPr marL="342900" indent="-342900" algn="ctr">
              <a:buFontTx/>
              <a:buChar char="-"/>
            </a:pPr>
            <a:r>
              <a:rPr lang="es-ES" altLang="es-MX" sz="2400" dirty="0"/>
              <a:t>o profesionales (servicios sanitarios y sociales)</a:t>
            </a:r>
          </a:p>
          <a:p>
            <a:pPr algn="just"/>
            <a:r>
              <a:rPr lang="es-ES" altLang="es-MX" sz="2400" dirty="0"/>
              <a:t> </a:t>
            </a:r>
            <a:r>
              <a:rPr lang="es-ES" altLang="es-MX" sz="2400" u="sng" dirty="0"/>
              <a:t>para garantizar </a:t>
            </a:r>
            <a:r>
              <a:rPr lang="es-ES" altLang="es-MX" sz="2400" dirty="0"/>
              <a:t>que la persona que no pueda valerse por si misma pueda vivir con la mejor calidad posible, según sus gustos personales, el mayor grado posible de independencia, autonomía, participación, logros personales y dignidad humana.</a:t>
            </a:r>
          </a:p>
          <a:p>
            <a:endParaRPr lang="es-ES" sz="1800" dirty="0"/>
          </a:p>
        </p:txBody>
      </p:sp>
      <p:graphicFrame>
        <p:nvGraphicFramePr>
          <p:cNvPr id="13" name="Diagrama 12">
            <a:extLst>
              <a:ext uri="{FF2B5EF4-FFF2-40B4-BE49-F238E27FC236}">
                <a16:creationId xmlns:a16="http://schemas.microsoft.com/office/drawing/2014/main" id="{1172AB04-721E-44E2-89A1-E9483DEB4CF9}"/>
              </a:ext>
            </a:extLst>
          </p:cNvPr>
          <p:cNvGraphicFramePr/>
          <p:nvPr>
            <p:extLst>
              <p:ext uri="{D42A27DB-BD31-4B8C-83A1-F6EECF244321}">
                <p14:modId xmlns:p14="http://schemas.microsoft.com/office/powerpoint/2010/main" val="1916126114"/>
              </p:ext>
            </p:extLst>
          </p:nvPr>
        </p:nvGraphicFramePr>
        <p:xfrm>
          <a:off x="5326602" y="1056443"/>
          <a:ext cx="6525087" cy="462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52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EBD31566-6DDD-496E-8ACE-4B32443C46A6}"/>
              </a:ext>
            </a:extLst>
          </p:cNvPr>
          <p:cNvGraphicFramePr/>
          <p:nvPr>
            <p:extLst>
              <p:ext uri="{D42A27DB-BD31-4B8C-83A1-F6EECF244321}">
                <p14:modId xmlns:p14="http://schemas.microsoft.com/office/powerpoint/2010/main" val="3321997643"/>
              </p:ext>
            </p:extLst>
          </p:nvPr>
        </p:nvGraphicFramePr>
        <p:xfrm>
          <a:off x="318609" y="550416"/>
          <a:ext cx="115419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C629C415-DA57-4550-8849-779C6C3BBF4B}"/>
              </a:ext>
            </a:extLst>
          </p:cNvPr>
          <p:cNvSpPr txBox="1"/>
          <p:nvPr/>
        </p:nvSpPr>
        <p:spPr>
          <a:xfrm>
            <a:off x="1632504" y="437779"/>
            <a:ext cx="9775301" cy="461665"/>
          </a:xfrm>
          <a:prstGeom prst="rect">
            <a:avLst/>
          </a:prstGeom>
          <a:noFill/>
        </p:spPr>
        <p:txBody>
          <a:bodyPr wrap="square" rtlCol="0">
            <a:spAutoFit/>
          </a:bodyPr>
          <a:lstStyle/>
          <a:p>
            <a:r>
              <a:rPr lang="es-ES" sz="2400" dirty="0"/>
              <a:t>NECESIDADES ASISTENCIALES DE LAS PERSONAS MAYORES DEPENDIENTES</a:t>
            </a:r>
          </a:p>
        </p:txBody>
      </p:sp>
      <p:sp>
        <p:nvSpPr>
          <p:cNvPr id="9" name="Text Box 27">
            <a:extLst>
              <a:ext uri="{FF2B5EF4-FFF2-40B4-BE49-F238E27FC236}">
                <a16:creationId xmlns:a16="http://schemas.microsoft.com/office/drawing/2014/main" id="{A2DA66D3-DAD7-47B9-B6FC-194825C7A571}"/>
              </a:ext>
            </a:extLst>
          </p:cNvPr>
          <p:cNvSpPr txBox="1">
            <a:spLocks noChangeArrowheads="1"/>
          </p:cNvSpPr>
          <p:nvPr/>
        </p:nvSpPr>
        <p:spPr bwMode="auto">
          <a:xfrm>
            <a:off x="469392" y="6081667"/>
            <a:ext cx="7511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5F5F5F"/>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5F5F5F"/>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5F5F5F"/>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5F5F5F"/>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5F5F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cs typeface="Arial" panose="020B0604020202020204" pitchFamily="34" charset="0"/>
              </a:defRPr>
            </a:lvl9pPr>
          </a:lstStyle>
          <a:p>
            <a:pPr eaLnBrk="1" hangingPunct="1">
              <a:spcBef>
                <a:spcPct val="50000"/>
              </a:spcBef>
              <a:buFontTx/>
              <a:buNone/>
            </a:pPr>
            <a:r>
              <a:rPr lang="es-ES" altLang="es-MX" sz="1600" i="1" dirty="0">
                <a:solidFill>
                  <a:schemeClr val="tx1"/>
                </a:solidFill>
              </a:rPr>
              <a:t>Tomado de: David Casado Marín; Guillen López Casanovas</a:t>
            </a:r>
          </a:p>
        </p:txBody>
      </p:sp>
    </p:spTree>
    <p:extLst>
      <p:ext uri="{BB962C8B-B14F-4D97-AF65-F5344CB8AC3E}">
        <p14:creationId xmlns:p14="http://schemas.microsoft.com/office/powerpoint/2010/main" val="197390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21A2423-2D3E-442D-9517-22D00DD202EC}"/>
              </a:ext>
            </a:extLst>
          </p:cNvPr>
          <p:cNvSpPr>
            <a:spLocks noGrp="1"/>
          </p:cNvSpPr>
          <p:nvPr>
            <p:ph type="title"/>
          </p:nvPr>
        </p:nvSpPr>
        <p:spPr>
          <a:xfrm>
            <a:off x="839788" y="178694"/>
            <a:ext cx="10515600" cy="2173889"/>
          </a:xfrm>
        </p:spPr>
        <p:style>
          <a:lnRef idx="2">
            <a:schemeClr val="accent6"/>
          </a:lnRef>
          <a:fillRef idx="1">
            <a:schemeClr val="lt1"/>
          </a:fillRef>
          <a:effectRef idx="0">
            <a:schemeClr val="accent6"/>
          </a:effectRef>
          <a:fontRef idx="minor">
            <a:schemeClr val="dk1"/>
          </a:fontRef>
        </p:style>
        <p:txBody>
          <a:bodyPr>
            <a:normAutofit fontScale="90000"/>
          </a:bodyPr>
          <a:lstStyle/>
          <a:p>
            <a:pPr marL="0" indent="0"/>
            <a:br>
              <a:rPr lang="es-ES" altLang="es-MX" sz="1800" dirty="0"/>
            </a:br>
            <a:br>
              <a:rPr lang="es-ES" altLang="es-MX" sz="1800" dirty="0"/>
            </a:br>
            <a:r>
              <a:rPr lang="es-ES" altLang="es-MX" sz="1800" b="1" dirty="0">
                <a:solidFill>
                  <a:srgbClr val="006600"/>
                </a:solidFill>
                <a:latin typeface="+mn-lt"/>
              </a:rPr>
              <a:t>ADECUACIÓN DE SERVICIOS DE CUIDADOS DE LARGA DURACIÓN </a:t>
            </a:r>
            <a:br>
              <a:rPr lang="es-ES_tradnl" altLang="es-MX" b="1" dirty="0">
                <a:latin typeface="+mn-lt"/>
              </a:rPr>
            </a:br>
            <a:r>
              <a:rPr lang="es-ES_tradnl" altLang="es-MX" sz="2200" dirty="0">
                <a:latin typeface="+mn-lt"/>
              </a:rPr>
              <a:t>1. </a:t>
            </a:r>
            <a:r>
              <a:rPr lang="es-ES_tradnl" altLang="es-MX" sz="2700" dirty="0">
                <a:latin typeface="+mn-lt"/>
              </a:rPr>
              <a:t>Integración de los servicios </a:t>
            </a:r>
            <a:br>
              <a:rPr lang="es-ES_tradnl" altLang="es-MX" sz="2700" dirty="0">
                <a:latin typeface="+mn-lt"/>
              </a:rPr>
            </a:br>
            <a:r>
              <a:rPr lang="es-ES_tradnl" altLang="es-MX" sz="2700" dirty="0">
                <a:latin typeface="+mn-lt"/>
              </a:rPr>
              <a:t>2. Servicios adaptados a la diversificación y complejidad de las necesidades</a:t>
            </a:r>
            <a:br>
              <a:rPr lang="es-ES_tradnl" altLang="es-MX" sz="2700" dirty="0">
                <a:latin typeface="+mn-lt"/>
              </a:rPr>
            </a:br>
            <a:r>
              <a:rPr lang="es-ES_tradnl" altLang="es-MX" sz="2700" dirty="0">
                <a:latin typeface="+mn-lt"/>
              </a:rPr>
              <a:t>3. Calidad y evolución de las prácticas, las intervenciones y los lugares donde se proporcionan los servicios</a:t>
            </a:r>
            <a:br>
              <a:rPr lang="es-ES_tradnl" altLang="es-MX" sz="1800" dirty="0">
                <a:latin typeface="+mn-lt"/>
              </a:rPr>
            </a:br>
            <a:br>
              <a:rPr lang="es-ES_tradnl" altLang="es-MX" sz="1800" dirty="0">
                <a:latin typeface="+mn-lt"/>
              </a:rPr>
            </a:br>
            <a:r>
              <a:rPr lang="es-ES_tradnl" altLang="es-MX" sz="1300" dirty="0">
                <a:latin typeface="+mn-lt"/>
              </a:rPr>
              <a:t>(</a:t>
            </a:r>
            <a:r>
              <a:rPr lang="es-ES" altLang="es-MX" sz="1300" i="1" dirty="0">
                <a:latin typeface="+mn-lt"/>
              </a:rPr>
              <a:t>Orientaciones Ministeriales sobre los servicios para las personas de edad con perdida de autonomía. Quebec, 2000)</a:t>
            </a:r>
            <a:br>
              <a:rPr lang="es-ES" altLang="es-MX" sz="1300" i="1" dirty="0">
                <a:latin typeface="+mn-lt"/>
              </a:rPr>
            </a:br>
            <a:br>
              <a:rPr lang="es-ES_tradnl" altLang="es-MX" sz="1300" dirty="0">
                <a:latin typeface="+mn-lt"/>
              </a:rPr>
            </a:br>
            <a:endParaRPr lang="es-ES" sz="1300" dirty="0">
              <a:latin typeface="+mn-lt"/>
            </a:endParaRPr>
          </a:p>
        </p:txBody>
      </p:sp>
      <p:sp>
        <p:nvSpPr>
          <p:cNvPr id="5" name="Marcador de texto 4">
            <a:extLst>
              <a:ext uri="{FF2B5EF4-FFF2-40B4-BE49-F238E27FC236}">
                <a16:creationId xmlns:a16="http://schemas.microsoft.com/office/drawing/2014/main" id="{9F6A3D2D-9922-4BFB-A44D-B3E435A9038A}"/>
              </a:ext>
            </a:extLst>
          </p:cNvPr>
          <p:cNvSpPr>
            <a:spLocks noGrp="1"/>
          </p:cNvSpPr>
          <p:nvPr>
            <p:ph type="body" idx="1"/>
          </p:nvPr>
        </p:nvSpPr>
        <p:spPr>
          <a:xfrm>
            <a:off x="836612" y="2352583"/>
            <a:ext cx="5157787" cy="823912"/>
          </a:xfrm>
        </p:spPr>
        <p:txBody>
          <a:bodyPr>
            <a:normAutofit/>
          </a:bodyPr>
          <a:lstStyle/>
          <a:p>
            <a:r>
              <a:rPr lang="es-ES" sz="2000" dirty="0"/>
              <a:t>PROBLEMAS (1)</a:t>
            </a:r>
          </a:p>
        </p:txBody>
      </p:sp>
      <p:sp>
        <p:nvSpPr>
          <p:cNvPr id="6" name="Marcador de contenido 5">
            <a:extLst>
              <a:ext uri="{FF2B5EF4-FFF2-40B4-BE49-F238E27FC236}">
                <a16:creationId xmlns:a16="http://schemas.microsoft.com/office/drawing/2014/main" id="{667EC804-54C3-4862-958B-91CAB49546DB}"/>
              </a:ext>
            </a:extLst>
          </p:cNvPr>
          <p:cNvSpPr>
            <a:spLocks noGrp="1"/>
          </p:cNvSpPr>
          <p:nvPr>
            <p:ph sz="half" idx="2"/>
          </p:nvPr>
        </p:nvSpPr>
        <p:spPr>
          <a:xfrm>
            <a:off x="532660" y="3219790"/>
            <a:ext cx="5349505" cy="3105612"/>
          </a:xfrm>
        </p:spPr>
        <p:txBody>
          <a:bodyPr>
            <a:normAutofit/>
          </a:bodyPr>
          <a:lstStyle/>
          <a:p>
            <a:pPr marL="457200" indent="-457200" algn="just">
              <a:lnSpc>
                <a:spcPct val="80000"/>
              </a:lnSpc>
              <a:buFont typeface="+mj-lt"/>
              <a:buAutoNum type="alphaLcPeriod"/>
            </a:pPr>
            <a:r>
              <a:rPr lang="es-ES_tradnl" altLang="es-MX" sz="2200" dirty="0">
                <a:solidFill>
                  <a:schemeClr val="tx1">
                    <a:lumMod val="95000"/>
                    <a:lumOff val="5000"/>
                  </a:schemeClr>
                </a:solidFill>
              </a:rPr>
              <a:t>Calidad de la oferta disponible de cuidados especializados en régimen residencial para los adultos mayores altamente dependientes</a:t>
            </a:r>
          </a:p>
          <a:p>
            <a:pPr marL="457200" indent="-457200" algn="just">
              <a:lnSpc>
                <a:spcPct val="80000"/>
              </a:lnSpc>
              <a:buFont typeface="+mj-lt"/>
              <a:buAutoNum type="alphaLcPeriod"/>
            </a:pPr>
            <a:r>
              <a:rPr lang="es-ES_tradnl" altLang="es-MX" sz="2200" dirty="0"/>
              <a:t> Legislación</a:t>
            </a:r>
          </a:p>
          <a:p>
            <a:pPr marL="457200" indent="-457200" algn="just">
              <a:lnSpc>
                <a:spcPct val="80000"/>
              </a:lnSpc>
              <a:buFont typeface="+mj-lt"/>
              <a:buAutoNum type="alphaLcPeriod"/>
            </a:pPr>
            <a:r>
              <a:rPr lang="es-ES_tradnl" altLang="es-MX" sz="2200" dirty="0"/>
              <a:t> Definición de criterios de ingreso</a:t>
            </a:r>
          </a:p>
          <a:p>
            <a:pPr marL="457200" indent="-457200" algn="just">
              <a:lnSpc>
                <a:spcPct val="80000"/>
              </a:lnSpc>
              <a:buFont typeface="+mj-lt"/>
              <a:buAutoNum type="alphaLcPeriod"/>
            </a:pPr>
            <a:r>
              <a:rPr lang="es-ES_tradnl" altLang="es-MX" sz="2200" dirty="0"/>
              <a:t> Perfil del residente</a:t>
            </a:r>
          </a:p>
          <a:p>
            <a:pPr marL="457200" indent="-457200" algn="just">
              <a:lnSpc>
                <a:spcPct val="80000"/>
              </a:lnSpc>
              <a:buFont typeface="+mj-lt"/>
              <a:buAutoNum type="alphaLcPeriod"/>
            </a:pPr>
            <a:r>
              <a:rPr lang="es-ES_tradnl" altLang="es-MX" sz="2200" dirty="0"/>
              <a:t> Disponibilidad de personal especializado</a:t>
            </a:r>
          </a:p>
          <a:p>
            <a:pPr marL="0" indent="0">
              <a:buNone/>
            </a:pPr>
            <a:endParaRPr lang="es-ES" dirty="0"/>
          </a:p>
        </p:txBody>
      </p:sp>
      <p:sp>
        <p:nvSpPr>
          <p:cNvPr id="7" name="Marcador de texto 6">
            <a:extLst>
              <a:ext uri="{FF2B5EF4-FFF2-40B4-BE49-F238E27FC236}">
                <a16:creationId xmlns:a16="http://schemas.microsoft.com/office/drawing/2014/main" id="{3324A01E-863F-4476-8F37-2F7CD82E7531}"/>
              </a:ext>
            </a:extLst>
          </p:cNvPr>
          <p:cNvSpPr>
            <a:spLocks noGrp="1"/>
          </p:cNvSpPr>
          <p:nvPr>
            <p:ph type="body" sz="quarter" idx="3"/>
          </p:nvPr>
        </p:nvSpPr>
        <p:spPr>
          <a:xfrm>
            <a:off x="6435903" y="2407521"/>
            <a:ext cx="5183188" cy="823912"/>
          </a:xfrm>
        </p:spPr>
        <p:txBody>
          <a:bodyPr>
            <a:normAutofit/>
          </a:bodyPr>
          <a:lstStyle/>
          <a:p>
            <a:r>
              <a:rPr lang="es-ES" sz="2000" dirty="0"/>
              <a:t>PROBLEMAS (2)</a:t>
            </a:r>
          </a:p>
        </p:txBody>
      </p:sp>
      <p:sp>
        <p:nvSpPr>
          <p:cNvPr id="8" name="Marcador de contenido 7">
            <a:extLst>
              <a:ext uri="{FF2B5EF4-FFF2-40B4-BE49-F238E27FC236}">
                <a16:creationId xmlns:a16="http://schemas.microsoft.com/office/drawing/2014/main" id="{7F0C32A0-420C-4954-A98E-5D6C5EA7B18B}"/>
              </a:ext>
            </a:extLst>
          </p:cNvPr>
          <p:cNvSpPr>
            <a:spLocks noGrp="1"/>
          </p:cNvSpPr>
          <p:nvPr>
            <p:ph sz="quarter" idx="4"/>
          </p:nvPr>
        </p:nvSpPr>
        <p:spPr>
          <a:xfrm>
            <a:off x="6309837" y="3336833"/>
            <a:ext cx="5435320" cy="2972447"/>
          </a:xfrm>
        </p:spPr>
        <p:txBody>
          <a:bodyPr>
            <a:normAutofit/>
          </a:bodyPr>
          <a:lstStyle/>
          <a:p>
            <a:pPr marL="457200" indent="-457200">
              <a:buFont typeface="+mj-lt"/>
              <a:buAutoNum type="alphaLcPeriod"/>
            </a:pPr>
            <a:r>
              <a:rPr lang="es-ES_tradnl" altLang="es-MX" sz="2200" dirty="0"/>
              <a:t>Uso  adecuado de medicación psicoactiva</a:t>
            </a:r>
          </a:p>
          <a:p>
            <a:pPr marL="457200" indent="-457200">
              <a:buFont typeface="+mj-lt"/>
              <a:buAutoNum type="alphaLcPeriod"/>
            </a:pPr>
            <a:r>
              <a:rPr lang="es-ES_tradnl" altLang="es-MX" sz="2200" dirty="0"/>
              <a:t>Uso de restricciones físicas</a:t>
            </a:r>
          </a:p>
          <a:p>
            <a:pPr marL="457200" indent="-457200">
              <a:buFont typeface="+mj-lt"/>
              <a:buAutoNum type="alphaLcPeriod"/>
            </a:pPr>
            <a:r>
              <a:rPr lang="es-ES_tradnl" altLang="es-MX" sz="2200" dirty="0"/>
              <a:t>Problemas éticos</a:t>
            </a:r>
          </a:p>
          <a:p>
            <a:pPr marL="457200" indent="-457200">
              <a:buFont typeface="+mj-lt"/>
              <a:buAutoNum type="alphaLcPeriod"/>
            </a:pPr>
            <a:r>
              <a:rPr lang="es-ES_tradnl" altLang="es-MX" sz="2200" dirty="0"/>
              <a:t>Adecuación de la infraestructura a las necesidades</a:t>
            </a:r>
          </a:p>
          <a:p>
            <a:pPr marL="457200" indent="-457200">
              <a:buFont typeface="+mj-lt"/>
              <a:buAutoNum type="alphaLcPeriod"/>
            </a:pPr>
            <a:r>
              <a:rPr lang="es-ES_tradnl" altLang="es-MX" sz="2200" dirty="0"/>
              <a:t>Registros de residencias fiables</a:t>
            </a:r>
            <a:endParaRPr lang="es-ES" altLang="es-MX" sz="2200" dirty="0"/>
          </a:p>
          <a:p>
            <a:pPr marL="0" indent="0">
              <a:buNone/>
            </a:pPr>
            <a:endParaRPr lang="es-ES" dirty="0"/>
          </a:p>
        </p:txBody>
      </p:sp>
    </p:spTree>
    <p:extLst>
      <p:ext uri="{BB962C8B-B14F-4D97-AF65-F5344CB8AC3E}">
        <p14:creationId xmlns:p14="http://schemas.microsoft.com/office/powerpoint/2010/main" val="232323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79C7C0A1-050E-436B-A025-5A83D16BF2BF}"/>
              </a:ext>
            </a:extLst>
          </p:cNvPr>
          <p:cNvGraphicFramePr/>
          <p:nvPr>
            <p:extLst>
              <p:ext uri="{D42A27DB-BD31-4B8C-83A1-F6EECF244321}">
                <p14:modId xmlns:p14="http://schemas.microsoft.com/office/powerpoint/2010/main" val="1947658017"/>
              </p:ext>
            </p:extLst>
          </p:nvPr>
        </p:nvGraphicFramePr>
        <p:xfrm>
          <a:off x="257451" y="142043"/>
          <a:ext cx="11762913" cy="6125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74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C159C-EE8A-4486-A904-C37560FB1608}"/>
              </a:ext>
            </a:extLst>
          </p:cNvPr>
          <p:cNvSpPr>
            <a:spLocks noGrp="1"/>
          </p:cNvSpPr>
          <p:nvPr>
            <p:ph type="title"/>
          </p:nvPr>
        </p:nvSpPr>
        <p:spPr>
          <a:xfrm>
            <a:off x="838200" y="231961"/>
            <a:ext cx="10515600" cy="673562"/>
          </a:xfrm>
        </p:spPr>
        <p:txBody>
          <a:bodyPr>
            <a:normAutofit/>
          </a:bodyPr>
          <a:lstStyle/>
          <a:p>
            <a:r>
              <a:rPr lang="es-MX" sz="2000" dirty="0"/>
              <a:t>Utilizar la evidencia para la formulación de la respuesta de política pública</a:t>
            </a:r>
          </a:p>
        </p:txBody>
      </p:sp>
      <p:pic>
        <p:nvPicPr>
          <p:cNvPr id="4" name="Marcador de contenido 3">
            <a:extLst>
              <a:ext uri="{FF2B5EF4-FFF2-40B4-BE49-F238E27FC236}">
                <a16:creationId xmlns:a16="http://schemas.microsoft.com/office/drawing/2014/main" id="{FDB29E78-8FF6-42D9-A6E5-127872C4BE05}"/>
              </a:ext>
            </a:extLst>
          </p:cNvPr>
          <p:cNvPicPr>
            <a:picLocks noGrp="1" noChangeAspect="1"/>
          </p:cNvPicPr>
          <p:nvPr>
            <p:ph idx="1"/>
          </p:nvPr>
        </p:nvPicPr>
        <p:blipFill>
          <a:blip r:embed="rId2"/>
          <a:stretch>
            <a:fillRect/>
          </a:stretch>
        </p:blipFill>
        <p:spPr>
          <a:xfrm>
            <a:off x="173625" y="905523"/>
            <a:ext cx="11349591" cy="5129215"/>
          </a:xfrm>
          <a:prstGeom prst="rect">
            <a:avLst/>
          </a:prstGeom>
        </p:spPr>
      </p:pic>
    </p:spTree>
    <p:extLst>
      <p:ext uri="{BB962C8B-B14F-4D97-AF65-F5344CB8AC3E}">
        <p14:creationId xmlns:p14="http://schemas.microsoft.com/office/powerpoint/2010/main" val="1728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9889014" y="6313587"/>
            <a:ext cx="2655110" cy="231282"/>
          </a:xfrm>
          <a:prstGeom prst="rect">
            <a:avLst/>
          </a:prstGeom>
          <a:noFill/>
        </p:spPr>
        <p:txBody>
          <a:bodyPr wrap="square" rtlCol="0">
            <a:spAutoFit/>
          </a:bodyPr>
          <a:lstStyle/>
          <a:p>
            <a:r>
              <a:rPr lang="es-MX" sz="903" dirty="0"/>
              <a:t>ACP-Atención centrada en la persona</a:t>
            </a:r>
          </a:p>
        </p:txBody>
      </p:sp>
      <p:grpSp>
        <p:nvGrpSpPr>
          <p:cNvPr id="2" name="Grupo 1"/>
          <p:cNvGrpSpPr/>
          <p:nvPr/>
        </p:nvGrpSpPr>
        <p:grpSpPr>
          <a:xfrm>
            <a:off x="135550" y="1776555"/>
            <a:ext cx="11758343" cy="4109996"/>
            <a:chOff x="180132" y="476672"/>
            <a:chExt cx="15625736" cy="5461799"/>
          </a:xfrm>
        </p:grpSpPr>
        <p:cxnSp>
          <p:nvCxnSpPr>
            <p:cNvPr id="41" name="Conector recto de flecha 40"/>
            <p:cNvCxnSpPr/>
            <p:nvPr/>
          </p:nvCxnSpPr>
          <p:spPr>
            <a:xfrm>
              <a:off x="1702170" y="2604699"/>
              <a:ext cx="1358282" cy="7070"/>
            </a:xfrm>
            <a:prstGeom prst="straightConnector1">
              <a:avLst/>
            </a:prstGeom>
            <a:ln w="38100">
              <a:prstDash val="dash"/>
              <a:tailEnd type="triangle"/>
            </a:ln>
          </p:spPr>
          <p:style>
            <a:lnRef idx="2">
              <a:schemeClr val="accent2"/>
            </a:lnRef>
            <a:fillRef idx="0">
              <a:schemeClr val="accent2"/>
            </a:fillRef>
            <a:effectRef idx="1">
              <a:schemeClr val="accent2"/>
            </a:effectRef>
            <a:fontRef idx="minor">
              <a:schemeClr val="tx1"/>
            </a:fontRef>
          </p:style>
        </p:cxnSp>
        <p:cxnSp>
          <p:nvCxnSpPr>
            <p:cNvPr id="42" name="Conector recto de flecha 41"/>
            <p:cNvCxnSpPr/>
            <p:nvPr/>
          </p:nvCxnSpPr>
          <p:spPr>
            <a:xfrm>
              <a:off x="1692300" y="1847971"/>
              <a:ext cx="1368152" cy="3057"/>
            </a:xfrm>
            <a:prstGeom prst="straightConnector1">
              <a:avLst/>
            </a:prstGeom>
            <a:ln w="38100">
              <a:prstDash val="dash"/>
              <a:tailEnd type="triangle"/>
            </a:ln>
          </p:spPr>
          <p:style>
            <a:lnRef idx="2">
              <a:schemeClr val="accent2"/>
            </a:lnRef>
            <a:fillRef idx="0">
              <a:schemeClr val="accent2"/>
            </a:fillRef>
            <a:effectRef idx="1">
              <a:schemeClr val="accent2"/>
            </a:effectRef>
            <a:fontRef idx="minor">
              <a:schemeClr val="tx1"/>
            </a:fontRef>
          </p:style>
        </p:cxnSp>
        <p:cxnSp>
          <p:nvCxnSpPr>
            <p:cNvPr id="104" name="Conector recto de flecha 103"/>
            <p:cNvCxnSpPr/>
            <p:nvPr/>
          </p:nvCxnSpPr>
          <p:spPr>
            <a:xfrm flipV="1">
              <a:off x="1682796" y="3554994"/>
              <a:ext cx="1377656" cy="21814"/>
            </a:xfrm>
            <a:prstGeom prst="straightConnector1">
              <a:avLst/>
            </a:prstGeom>
            <a:ln w="38100">
              <a:prstDash val="dash"/>
              <a:tailEnd type="triangle"/>
            </a:ln>
          </p:spPr>
          <p:style>
            <a:lnRef idx="2">
              <a:schemeClr val="accent2"/>
            </a:lnRef>
            <a:fillRef idx="0">
              <a:schemeClr val="accent2"/>
            </a:fillRef>
            <a:effectRef idx="1">
              <a:schemeClr val="accent2"/>
            </a:effectRef>
            <a:fontRef idx="minor">
              <a:schemeClr val="tx1"/>
            </a:fontRef>
          </p:style>
        </p:cxnSp>
        <p:sp>
          <p:nvSpPr>
            <p:cNvPr id="118" name="Rounded Rectangle 4"/>
            <p:cNvSpPr/>
            <p:nvPr/>
          </p:nvSpPr>
          <p:spPr>
            <a:xfrm>
              <a:off x="14408564" y="768496"/>
              <a:ext cx="1357103" cy="1420219"/>
            </a:xfrm>
            <a:prstGeom prst="roundRect">
              <a:avLst/>
            </a:prstGeom>
            <a:solidFill>
              <a:schemeClr val="accent6">
                <a:lumMod val="40000"/>
                <a:lumOff val="60000"/>
              </a:schemeClr>
            </a:solidFill>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790" b="1" dirty="0">
                  <a:solidFill>
                    <a:schemeClr val="tx1"/>
                  </a:solidFill>
                </a:rPr>
                <a:t>Las personas en situación de dependencia </a:t>
              </a:r>
              <a:r>
                <a:rPr lang="es-MX" sz="790" dirty="0">
                  <a:solidFill>
                    <a:schemeClr val="tx1"/>
                  </a:solidFill>
                </a:rPr>
                <a:t>funcional</a:t>
              </a:r>
              <a:r>
                <a:rPr lang="es-MX" sz="790" b="1" dirty="0">
                  <a:solidFill>
                    <a:schemeClr val="tx1"/>
                  </a:solidFill>
                </a:rPr>
                <a:t> y necesidad de cuidados viven bien</a:t>
              </a:r>
            </a:p>
          </p:txBody>
        </p:sp>
        <p:sp>
          <p:nvSpPr>
            <p:cNvPr id="119" name="Rounded Rectangle 6"/>
            <p:cNvSpPr/>
            <p:nvPr/>
          </p:nvSpPr>
          <p:spPr>
            <a:xfrm>
              <a:off x="14429824" y="2280663"/>
              <a:ext cx="1376044" cy="2467014"/>
            </a:xfrm>
            <a:prstGeom prst="roundRect">
              <a:avLst/>
            </a:prstGeom>
            <a:solidFill>
              <a:schemeClr val="accent6">
                <a:lumMod val="40000"/>
                <a:lumOff val="60000"/>
              </a:schemeClr>
            </a:solidFill>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endParaRPr lang="es-MX" sz="753" b="1" dirty="0">
                <a:solidFill>
                  <a:schemeClr val="tx1"/>
                </a:solidFill>
              </a:endParaRPr>
            </a:p>
            <a:p>
              <a:pPr algn="ctr"/>
              <a:r>
                <a:rPr lang="es-MX" sz="790" b="1" dirty="0">
                  <a:solidFill>
                    <a:schemeClr val="tx1"/>
                  </a:solidFill>
                </a:rPr>
                <a:t>Las personas en situación de dependencia y sus familiares no absorben los costos económicos y sociales asociados a su cuidado,  no están en riesgo de empobrecerse, o tener problemas de salud como consecuencia</a:t>
              </a:r>
            </a:p>
            <a:p>
              <a:pPr algn="ctr"/>
              <a:endParaRPr lang="es-MX" sz="753" b="1" dirty="0">
                <a:solidFill>
                  <a:schemeClr val="tx1"/>
                </a:solidFill>
              </a:endParaRPr>
            </a:p>
          </p:txBody>
        </p:sp>
        <p:sp>
          <p:nvSpPr>
            <p:cNvPr id="120" name="Rounded Rectangle 7"/>
            <p:cNvSpPr/>
            <p:nvPr/>
          </p:nvSpPr>
          <p:spPr>
            <a:xfrm>
              <a:off x="180132" y="1167817"/>
              <a:ext cx="1512168" cy="3162661"/>
            </a:xfrm>
            <a:prstGeom prst="roundRect">
              <a:avLst/>
            </a:prstGeom>
            <a:solidFill>
              <a:schemeClr val="accent6">
                <a:lumMod val="20000"/>
                <a:lumOff val="80000"/>
              </a:schemeClr>
            </a:solidFill>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marL="129016" indent="-129016">
                <a:buFont typeface="Arial" panose="020B0604020202020204" pitchFamily="34" charset="0"/>
                <a:buChar char="•"/>
              </a:pPr>
              <a:r>
                <a:rPr lang="es-MX" sz="828" b="1" dirty="0">
                  <a:solidFill>
                    <a:schemeClr val="tx1"/>
                  </a:solidFill>
                </a:rPr>
                <a:t>La sociedad está bien informada sobre los riesgos asociados a la dependencia y las formas para prevenirla o retrasarla</a:t>
              </a:r>
            </a:p>
            <a:p>
              <a:pPr marL="129016" indent="-129016">
                <a:buFont typeface="Arial" panose="020B0604020202020204" pitchFamily="34" charset="0"/>
                <a:buChar char="•"/>
              </a:pPr>
              <a:endParaRPr lang="es-MX" sz="828" b="1" dirty="0">
                <a:solidFill>
                  <a:schemeClr val="tx1"/>
                </a:solidFill>
              </a:endParaRPr>
            </a:p>
            <a:p>
              <a:pPr marL="129016" indent="-129016">
                <a:buFont typeface="Arial" panose="020B0604020202020204" pitchFamily="34" charset="0"/>
                <a:buChar char="•"/>
              </a:pPr>
              <a:r>
                <a:rPr lang="es-MX" sz="828" b="1" dirty="0">
                  <a:solidFill>
                    <a:schemeClr val="tx1"/>
                  </a:solidFill>
                </a:rPr>
                <a:t>La sociedad civil está articulada y trabaja activamente para lograr su derecho al cuidado asociado a la dependencia (sensibilizar)</a:t>
              </a:r>
            </a:p>
          </p:txBody>
        </p:sp>
        <p:sp>
          <p:nvSpPr>
            <p:cNvPr id="121" name="Rounded Rectangle 15"/>
            <p:cNvSpPr/>
            <p:nvPr/>
          </p:nvSpPr>
          <p:spPr>
            <a:xfrm>
              <a:off x="7837939" y="628931"/>
              <a:ext cx="1453116" cy="953741"/>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677" b="1" dirty="0">
                  <a:solidFill>
                    <a:schemeClr val="tx1"/>
                  </a:solidFill>
                </a:rPr>
                <a:t>Se genera y actualiza de manera continua conocimiento y evidencia científica sobre el tema </a:t>
              </a:r>
            </a:p>
          </p:txBody>
        </p:sp>
        <p:sp>
          <p:nvSpPr>
            <p:cNvPr id="122" name="Rounded Rectangle 17"/>
            <p:cNvSpPr/>
            <p:nvPr/>
          </p:nvSpPr>
          <p:spPr>
            <a:xfrm>
              <a:off x="11737304" y="476672"/>
              <a:ext cx="1780106" cy="850500"/>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677" b="1" dirty="0">
                  <a:solidFill>
                    <a:schemeClr val="tx1"/>
                  </a:solidFill>
                </a:rPr>
                <a:t>Se establece un Programa Nacional de Cuidados con perspectiva de género y de respeto a los derechos humanos</a:t>
              </a:r>
            </a:p>
          </p:txBody>
        </p:sp>
        <p:sp>
          <p:nvSpPr>
            <p:cNvPr id="123" name="Rounded Rectangle 18"/>
            <p:cNvSpPr/>
            <p:nvPr/>
          </p:nvSpPr>
          <p:spPr>
            <a:xfrm>
              <a:off x="7847175" y="1713559"/>
              <a:ext cx="1453115" cy="1253774"/>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endParaRPr lang="es-MX" sz="677" b="1" dirty="0">
                <a:solidFill>
                  <a:schemeClr val="tx1"/>
                </a:solidFill>
              </a:endParaRPr>
            </a:p>
            <a:p>
              <a:pPr algn="ctr"/>
              <a:r>
                <a:rPr lang="es-MX" sz="677" b="1" dirty="0">
                  <a:solidFill>
                    <a:schemeClr val="tx1"/>
                  </a:solidFill>
                </a:rPr>
                <a:t>Hay una revisión integral de la legislación (normatividad) vigente, acuerdos y programas existentes (salud, seguridad y asistencia social) </a:t>
              </a:r>
            </a:p>
            <a:p>
              <a:pPr algn="ctr"/>
              <a:r>
                <a:rPr lang="es-MX" sz="677" b="1" dirty="0">
                  <a:solidFill>
                    <a:schemeClr val="tx1"/>
                  </a:solidFill>
                </a:rPr>
                <a:t>*DIAGNÓSTICO*</a:t>
              </a:r>
            </a:p>
            <a:p>
              <a:pPr algn="ctr"/>
              <a:endParaRPr lang="es-MX" sz="677" b="1" dirty="0">
                <a:solidFill>
                  <a:schemeClr val="tx1"/>
                </a:solidFill>
              </a:endParaRPr>
            </a:p>
          </p:txBody>
        </p:sp>
        <p:sp>
          <p:nvSpPr>
            <p:cNvPr id="124" name="Rounded Rectangle 22"/>
            <p:cNvSpPr/>
            <p:nvPr/>
          </p:nvSpPr>
          <p:spPr>
            <a:xfrm>
              <a:off x="7827768" y="3088194"/>
              <a:ext cx="1453115" cy="839923"/>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677" b="1" dirty="0">
                  <a:solidFill>
                    <a:schemeClr val="tx1"/>
                  </a:solidFill>
                </a:rPr>
                <a:t>Hay diálogo y cooperación efectiva entre las instituciones del sector salud y de éstas con otros sectores afines</a:t>
              </a:r>
            </a:p>
          </p:txBody>
        </p:sp>
        <p:sp>
          <p:nvSpPr>
            <p:cNvPr id="127" name="Rounded Rectangle 19"/>
            <p:cNvSpPr/>
            <p:nvPr/>
          </p:nvSpPr>
          <p:spPr>
            <a:xfrm>
              <a:off x="11737304" y="1442740"/>
              <a:ext cx="1801811" cy="868561"/>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677" b="1" dirty="0">
                  <a:solidFill>
                    <a:schemeClr val="tx1"/>
                  </a:solidFill>
                </a:rPr>
                <a:t>Se diseñan políticas específicas para personas en situación de dependencia y sus cuidadores, respondiendo a sus necesidades (ACP-gestoría de casos) </a:t>
              </a:r>
            </a:p>
          </p:txBody>
        </p:sp>
        <p:sp>
          <p:nvSpPr>
            <p:cNvPr id="128" name="Rounded Rectangle 18"/>
            <p:cNvSpPr/>
            <p:nvPr/>
          </p:nvSpPr>
          <p:spPr>
            <a:xfrm>
              <a:off x="11736659" y="2444789"/>
              <a:ext cx="1802456" cy="912203"/>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677" b="1" dirty="0">
                  <a:solidFill>
                    <a:schemeClr val="tx1"/>
                  </a:solidFill>
                </a:rPr>
                <a:t>El personal de salud y otros en contacto con personas en situación de dependencia están capacitados adecuadamente para atenderlos</a:t>
              </a:r>
            </a:p>
          </p:txBody>
        </p:sp>
        <p:sp>
          <p:nvSpPr>
            <p:cNvPr id="129" name="Rounded Rectangle 18"/>
            <p:cNvSpPr/>
            <p:nvPr/>
          </p:nvSpPr>
          <p:spPr>
            <a:xfrm>
              <a:off x="11736659" y="3501009"/>
              <a:ext cx="1836961" cy="898933"/>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677" b="1" dirty="0"/>
                <a:t>Se asignan recursos para la atención a la dependencia (CLP), se usan de manera eficiente y adecuada y se establece un Sistema para su monitoreo y evaluación</a:t>
              </a:r>
            </a:p>
          </p:txBody>
        </p:sp>
        <p:sp>
          <p:nvSpPr>
            <p:cNvPr id="130" name="Rounded Rectangle 23"/>
            <p:cNvSpPr/>
            <p:nvPr/>
          </p:nvSpPr>
          <p:spPr>
            <a:xfrm>
              <a:off x="4727527" y="1559767"/>
              <a:ext cx="1055743" cy="2355084"/>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790" b="1" dirty="0">
                  <a:solidFill>
                    <a:schemeClr val="tx1"/>
                  </a:solidFill>
                </a:rPr>
                <a:t>Existe voluntad política y el gobierno está comprometido para trabajar hacia un Sistema Nacional de Cuidados</a:t>
              </a:r>
            </a:p>
          </p:txBody>
        </p:sp>
        <p:sp>
          <p:nvSpPr>
            <p:cNvPr id="134" name="Rounded Rectangle 19"/>
            <p:cNvSpPr/>
            <p:nvPr/>
          </p:nvSpPr>
          <p:spPr>
            <a:xfrm>
              <a:off x="10075036" y="980728"/>
              <a:ext cx="1078010" cy="3913047"/>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1054" b="1" dirty="0">
                  <a:solidFill>
                    <a:schemeClr val="tx1"/>
                  </a:solidFill>
                </a:rPr>
                <a:t>Se genera un Sistema Nacional de Cuidados de Largo Plazo</a:t>
              </a:r>
            </a:p>
          </p:txBody>
        </p:sp>
        <p:sp>
          <p:nvSpPr>
            <p:cNvPr id="135" name="Rounded Rectangle 19"/>
            <p:cNvSpPr/>
            <p:nvPr/>
          </p:nvSpPr>
          <p:spPr>
            <a:xfrm>
              <a:off x="6221970" y="1559767"/>
              <a:ext cx="1056701" cy="2355084"/>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790" b="1" dirty="0">
                  <a:solidFill>
                    <a:schemeClr val="tx1"/>
                  </a:solidFill>
                </a:rPr>
                <a:t>El derecho al cuidado se reconoce como parte de los derechos fundamentales en el país</a:t>
              </a:r>
            </a:p>
          </p:txBody>
        </p:sp>
        <p:sp>
          <p:nvSpPr>
            <p:cNvPr id="136" name="Rounded Rectangle 19"/>
            <p:cNvSpPr/>
            <p:nvPr/>
          </p:nvSpPr>
          <p:spPr>
            <a:xfrm>
              <a:off x="11773673" y="4532000"/>
              <a:ext cx="1836961" cy="914687"/>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677" b="1" dirty="0">
                  <a:solidFill>
                    <a:schemeClr val="tx1"/>
                  </a:solidFill>
                </a:rPr>
                <a:t>Las políticas de atención a las personas en situación de dependencia y sus familiares se vinculan y articulan con otros programas y políticas socio-médicos relacionados/afines</a:t>
              </a:r>
            </a:p>
          </p:txBody>
        </p:sp>
        <p:sp>
          <p:nvSpPr>
            <p:cNvPr id="5" name="CuadroTexto 4"/>
            <p:cNvSpPr txBox="1"/>
            <p:nvPr/>
          </p:nvSpPr>
          <p:spPr>
            <a:xfrm>
              <a:off x="1980332" y="835730"/>
              <a:ext cx="647423" cy="4109228"/>
            </a:xfrm>
            <a:prstGeom prst="rect">
              <a:avLst/>
            </a:pr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vert="wordArtVert" wrap="square" rtlCol="0">
              <a:spAutoFit/>
            </a:bodyPr>
            <a:lstStyle/>
            <a:p>
              <a:pPr algn="ctr"/>
              <a:r>
                <a:rPr lang="es-MX" sz="828" b="1" dirty="0"/>
                <a:t>Movilización social Negociación Política</a:t>
              </a:r>
            </a:p>
          </p:txBody>
        </p:sp>
        <p:sp>
          <p:nvSpPr>
            <p:cNvPr id="77" name="Rounded Rectangle 19"/>
            <p:cNvSpPr/>
            <p:nvPr/>
          </p:nvSpPr>
          <p:spPr>
            <a:xfrm>
              <a:off x="3132460" y="1196752"/>
              <a:ext cx="1195577" cy="3179876"/>
            </a:xfrm>
            <a:prstGeom prst="roundRect">
              <a:avLst/>
            </a:prstGeom>
            <a:ln w="28575">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1054" b="1" dirty="0"/>
                <a:t>Se reconoce a la dependencia funcional  y a la necesidad de cuidados asociada como un </a:t>
              </a:r>
              <a:r>
                <a:rPr lang="es-MX" sz="1054" b="1" dirty="0">
                  <a:solidFill>
                    <a:schemeClr val="tx1"/>
                  </a:solidFill>
                </a:rPr>
                <a:t>problema </a:t>
              </a:r>
              <a:r>
                <a:rPr lang="es-MX" sz="1054" b="1" dirty="0"/>
                <a:t>público</a:t>
              </a:r>
              <a:endParaRPr lang="en-US" sz="1054" b="1" dirty="0"/>
            </a:p>
          </p:txBody>
        </p:sp>
        <p:cxnSp>
          <p:nvCxnSpPr>
            <p:cNvPr id="78" name="143 Conector recto de flecha"/>
            <p:cNvCxnSpPr/>
            <p:nvPr/>
          </p:nvCxnSpPr>
          <p:spPr>
            <a:xfrm flipV="1">
              <a:off x="4356596" y="2697068"/>
              <a:ext cx="376066" cy="1564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143 Conector recto de flecha"/>
            <p:cNvCxnSpPr/>
            <p:nvPr/>
          </p:nvCxnSpPr>
          <p:spPr>
            <a:xfrm>
              <a:off x="7344317" y="2668061"/>
              <a:ext cx="468663" cy="1271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13647649" y="561341"/>
              <a:ext cx="579639" cy="4548845"/>
            </a:xfrm>
            <a:prstGeom prst="rightBrace">
              <a:avLst>
                <a:gd name="adj1" fmla="val 8333"/>
                <a:gd name="adj2" fmla="val 50572"/>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5"/>
            </a:p>
          </p:txBody>
        </p:sp>
        <p:sp>
          <p:nvSpPr>
            <p:cNvPr id="108" name="Right Brace 107"/>
            <p:cNvSpPr/>
            <p:nvPr/>
          </p:nvSpPr>
          <p:spPr>
            <a:xfrm>
              <a:off x="9325148" y="620688"/>
              <a:ext cx="648072" cy="4273088"/>
            </a:xfrm>
            <a:prstGeom prst="rightBrace">
              <a:avLst>
                <a:gd name="adj1" fmla="val 8333"/>
                <a:gd name="adj2" fmla="val 5103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5"/>
            </a:p>
          </p:txBody>
        </p:sp>
        <p:sp>
          <p:nvSpPr>
            <p:cNvPr id="57" name="Rounded Rectangle 22"/>
            <p:cNvSpPr/>
            <p:nvPr/>
          </p:nvSpPr>
          <p:spPr>
            <a:xfrm>
              <a:off x="7837939" y="4059004"/>
              <a:ext cx="1453115" cy="839923"/>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8705" tIns="19352" rIns="38705" bIns="19352" numCol="1" spcCol="0" rtlCol="0" fromWordArt="0" anchor="ctr" anchorCtr="0" forceAA="0" compatLnSpc="1">
              <a:prstTxWarp prst="textNoShape">
                <a:avLst/>
              </a:prstTxWarp>
              <a:noAutofit/>
            </a:bodyPr>
            <a:lstStyle/>
            <a:p>
              <a:pPr algn="ctr"/>
              <a:r>
                <a:rPr lang="es-MX" sz="677" b="1" dirty="0">
                  <a:solidFill>
                    <a:schemeClr val="tx1"/>
                  </a:solidFill>
                </a:rPr>
                <a:t>El diseño de las políticas públicas se basan en la evidencia/ conocimiento generados. </a:t>
              </a:r>
            </a:p>
            <a:p>
              <a:pPr algn="ctr"/>
              <a:r>
                <a:rPr lang="es-MX" sz="677" b="1" dirty="0">
                  <a:solidFill>
                    <a:schemeClr val="tx1"/>
                  </a:solidFill>
                </a:rPr>
                <a:t>Se define la población objetivo.</a:t>
              </a:r>
            </a:p>
          </p:txBody>
        </p:sp>
        <p:cxnSp>
          <p:nvCxnSpPr>
            <p:cNvPr id="31" name="143 Conector recto de flecha"/>
            <p:cNvCxnSpPr/>
            <p:nvPr/>
          </p:nvCxnSpPr>
          <p:spPr>
            <a:xfrm>
              <a:off x="11160741" y="2742357"/>
              <a:ext cx="468663" cy="1271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143 Conector recto de flecha"/>
            <p:cNvCxnSpPr/>
            <p:nvPr/>
          </p:nvCxnSpPr>
          <p:spPr>
            <a:xfrm flipV="1">
              <a:off x="5808330" y="2668061"/>
              <a:ext cx="348466" cy="911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Striped Right Arrow 9"/>
            <p:cNvSpPr/>
            <p:nvPr/>
          </p:nvSpPr>
          <p:spPr>
            <a:xfrm>
              <a:off x="396156" y="5200421"/>
              <a:ext cx="9433048" cy="73805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355" dirty="0">
                  <a:solidFill>
                    <a:schemeClr val="tx1"/>
                  </a:solidFill>
                </a:rPr>
                <a:t>¿</a:t>
              </a:r>
              <a:r>
                <a:rPr lang="en-GB" sz="1355" dirty="0" err="1">
                  <a:solidFill>
                    <a:schemeClr val="tx1"/>
                  </a:solidFill>
                </a:rPr>
                <a:t>Cómo</a:t>
              </a:r>
              <a:r>
                <a:rPr lang="en-GB" sz="1355" dirty="0">
                  <a:solidFill>
                    <a:schemeClr val="tx1"/>
                  </a:solidFill>
                </a:rPr>
                <a:t> lo </a:t>
              </a:r>
              <a:r>
                <a:rPr lang="en-GB" sz="1355" dirty="0" err="1">
                  <a:solidFill>
                    <a:schemeClr val="tx1"/>
                  </a:solidFill>
                </a:rPr>
                <a:t>logramos</a:t>
              </a:r>
              <a:r>
                <a:rPr lang="en-GB" sz="1355" dirty="0">
                  <a:solidFill>
                    <a:schemeClr val="tx1"/>
                  </a:solidFill>
                </a:rPr>
                <a:t>?</a:t>
              </a:r>
            </a:p>
          </p:txBody>
        </p:sp>
      </p:grpSp>
      <p:sp>
        <p:nvSpPr>
          <p:cNvPr id="3" name="Rectángulo 2">
            <a:extLst>
              <a:ext uri="{FF2B5EF4-FFF2-40B4-BE49-F238E27FC236}">
                <a16:creationId xmlns:a16="http://schemas.microsoft.com/office/drawing/2014/main" id="{4AAD08BA-BC84-4ECC-84F3-9205B534A82D}"/>
              </a:ext>
            </a:extLst>
          </p:cNvPr>
          <p:cNvSpPr/>
          <p:nvPr/>
        </p:nvSpPr>
        <p:spPr>
          <a:xfrm>
            <a:off x="121299" y="251466"/>
            <a:ext cx="11956948" cy="954107"/>
          </a:xfrm>
          <a:prstGeom prst="rect">
            <a:avLst/>
          </a:prstGeom>
        </p:spPr>
        <p:txBody>
          <a:bodyPr wrap="square">
            <a:spAutoFit/>
          </a:bodyPr>
          <a:lstStyle/>
          <a:p>
            <a:pPr algn="ctr"/>
            <a:r>
              <a:rPr lang="es-ES" sz="2800" b="1" i="1" dirty="0"/>
              <a:t>Diseño e implementación de la política pública en salud para el otorgamiento de cuidados a largo plazo</a:t>
            </a:r>
            <a:r>
              <a:rPr lang="es-ES" sz="2800" b="1" dirty="0"/>
              <a:t>.</a:t>
            </a:r>
            <a:endParaRPr lang="es-MX" sz="2800" dirty="0"/>
          </a:p>
        </p:txBody>
      </p:sp>
    </p:spTree>
    <p:extLst>
      <p:ext uri="{BB962C8B-B14F-4D97-AF65-F5344CB8AC3E}">
        <p14:creationId xmlns:p14="http://schemas.microsoft.com/office/powerpoint/2010/main" val="184489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39B9C-9946-43A2-A0F0-FC9323BFF95E}"/>
              </a:ext>
            </a:extLst>
          </p:cNvPr>
          <p:cNvSpPr>
            <a:spLocks noGrp="1"/>
          </p:cNvSpPr>
          <p:nvPr>
            <p:ph type="title"/>
          </p:nvPr>
        </p:nvSpPr>
        <p:spPr>
          <a:xfrm>
            <a:off x="838200" y="365126"/>
            <a:ext cx="7604464" cy="797850"/>
          </a:xfrm>
        </p:spPr>
        <p:txBody>
          <a:bodyPr>
            <a:normAutofit/>
          </a:bodyPr>
          <a:lstStyle/>
          <a:p>
            <a:r>
              <a:rPr lang="es-MX" sz="2400" dirty="0"/>
              <a:t>Sistema Nacional de Información sobre Discapacidad</a:t>
            </a:r>
          </a:p>
        </p:txBody>
      </p:sp>
      <p:sp>
        <p:nvSpPr>
          <p:cNvPr id="3" name="Marcador de contenido 2">
            <a:extLst>
              <a:ext uri="{FF2B5EF4-FFF2-40B4-BE49-F238E27FC236}">
                <a16:creationId xmlns:a16="http://schemas.microsoft.com/office/drawing/2014/main" id="{6A678420-5107-4BE0-A7DF-73A88A131D30}"/>
              </a:ext>
            </a:extLst>
          </p:cNvPr>
          <p:cNvSpPr>
            <a:spLocks noGrp="1"/>
          </p:cNvSpPr>
          <p:nvPr>
            <p:ph idx="1"/>
          </p:nvPr>
        </p:nvSpPr>
        <p:spPr>
          <a:xfrm>
            <a:off x="625136" y="1585928"/>
            <a:ext cx="10773792" cy="1938507"/>
          </a:xfrm>
        </p:spPr>
        <p:txBody>
          <a:bodyPr>
            <a:normAutofit/>
          </a:bodyPr>
          <a:lstStyle/>
          <a:p>
            <a:pPr marL="0" indent="0" algn="just">
              <a:buNone/>
            </a:pPr>
            <a:r>
              <a:rPr lang="es-MX" sz="2400" dirty="0"/>
              <a:t>Es impostergable dar cumplimiento a la obligación establecida en el Artículo 23 de la Ley General para la Inclusión de las Personas con Discapacidad (LGIPD) (Diario Oficial de la Federación, 2011), que mandata al Consejo Nacional para el Desarrollo y la Inclusión de las Personas con Discapacidad, e igual y conjuntamente al INEGI, a conformar el Sistema Nacional de Información sobre Discapacidad. </a:t>
            </a:r>
          </a:p>
        </p:txBody>
      </p:sp>
    </p:spTree>
    <p:extLst>
      <p:ext uri="{BB962C8B-B14F-4D97-AF65-F5344CB8AC3E}">
        <p14:creationId xmlns:p14="http://schemas.microsoft.com/office/powerpoint/2010/main" val="321965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570E451-CB28-4F52-B86E-7EA8452AC233}"/>
              </a:ext>
            </a:extLst>
          </p:cNvPr>
          <p:cNvGraphicFramePr/>
          <p:nvPr>
            <p:extLst>
              <p:ext uri="{D42A27DB-BD31-4B8C-83A1-F6EECF244321}">
                <p14:modId xmlns:p14="http://schemas.microsoft.com/office/powerpoint/2010/main" val="894051361"/>
              </p:ext>
            </p:extLst>
          </p:nvPr>
        </p:nvGraphicFramePr>
        <p:xfrm>
          <a:off x="-30088" y="329049"/>
          <a:ext cx="12252175" cy="6053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439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6EC36D9-262E-4128-BA06-C18DD4E3A2E5}"/>
              </a:ext>
            </a:extLst>
          </p:cNvPr>
          <p:cNvGraphicFramePr/>
          <p:nvPr>
            <p:extLst>
              <p:ext uri="{D42A27DB-BD31-4B8C-83A1-F6EECF244321}">
                <p14:modId xmlns:p14="http://schemas.microsoft.com/office/powerpoint/2010/main" val="3196268739"/>
              </p:ext>
            </p:extLst>
          </p:nvPr>
        </p:nvGraphicFramePr>
        <p:xfrm>
          <a:off x="463119" y="667879"/>
          <a:ext cx="11575002" cy="5040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01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81A902A-43A8-482D-8BC0-3B7C801DF7A5}"/>
              </a:ext>
            </a:extLst>
          </p:cNvPr>
          <p:cNvGraphicFramePr/>
          <p:nvPr>
            <p:extLst>
              <p:ext uri="{D42A27DB-BD31-4B8C-83A1-F6EECF244321}">
                <p14:modId xmlns:p14="http://schemas.microsoft.com/office/powerpoint/2010/main" val="1686536618"/>
              </p:ext>
            </p:extLst>
          </p:nvPr>
        </p:nvGraphicFramePr>
        <p:xfrm>
          <a:off x="275207" y="719091"/>
          <a:ext cx="11629748" cy="5211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43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1" y="884039"/>
            <a:ext cx="3084499" cy="369332"/>
          </a:xfrm>
          <a:noFill/>
        </p:spPr>
        <p:txBody>
          <a:bodyPr wrap="none" rtlCol="0">
            <a:spAutoFit/>
          </a:bodyPr>
          <a:lstStyle/>
          <a:p>
            <a:pPr algn="l"/>
            <a:r>
              <a:rPr lang="es-MX" sz="2000" b="1" i="1" dirty="0">
                <a:latin typeface="+mn-lt"/>
                <a:ea typeface="+mn-ea"/>
                <a:cs typeface="+mn-cs"/>
              </a:rPr>
              <a:t>Envejecimiento prospectivo</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73" t="31098" r="32378" b="32124"/>
          <a:stretch/>
        </p:blipFill>
        <p:spPr bwMode="auto">
          <a:xfrm>
            <a:off x="1631505" y="1988841"/>
            <a:ext cx="6792805" cy="375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135561" y="6341258"/>
            <a:ext cx="8202679" cy="400110"/>
          </a:xfrm>
          <a:prstGeom prst="rect">
            <a:avLst/>
          </a:prstGeom>
          <a:noFill/>
        </p:spPr>
        <p:txBody>
          <a:bodyPr wrap="square" rtlCol="0">
            <a:spAutoFit/>
          </a:bodyPr>
          <a:lstStyle/>
          <a:p>
            <a:r>
              <a:rPr lang="es-MX" sz="1000" dirty="0">
                <a:solidFill>
                  <a:prstClr val="black"/>
                </a:solidFill>
              </a:rPr>
              <a:t>Gráfico del artículo “Envejecimiento prospectivo y su relación con la discapacidad”, de María Felipa Hernández y Verónica Murguía elaborado con base en los trabajos de </a:t>
            </a:r>
            <a:r>
              <a:rPr lang="es-MX" sz="1000" dirty="0" err="1">
                <a:solidFill>
                  <a:prstClr val="black"/>
                </a:solidFill>
              </a:rPr>
              <a:t>Sanderson</a:t>
            </a:r>
            <a:r>
              <a:rPr lang="es-MX" sz="1000" dirty="0">
                <a:solidFill>
                  <a:prstClr val="black"/>
                </a:solidFill>
              </a:rPr>
              <a:t>, Warren y Sergei </a:t>
            </a:r>
            <a:r>
              <a:rPr lang="es-MX" sz="1000" dirty="0" err="1">
                <a:solidFill>
                  <a:prstClr val="black"/>
                </a:solidFill>
              </a:rPr>
              <a:t>Scherbov</a:t>
            </a:r>
            <a:r>
              <a:rPr lang="es-MX" sz="1000" dirty="0">
                <a:solidFill>
                  <a:prstClr val="black"/>
                </a:solidFill>
              </a:rPr>
              <a:t>  2007, 2008 y 2013. Disponible en la Situación Demográfica de México 2014, CONAPO.</a:t>
            </a:r>
          </a:p>
        </p:txBody>
      </p:sp>
      <p:sp>
        <p:nvSpPr>
          <p:cNvPr id="3" name="2 CuadroTexto"/>
          <p:cNvSpPr txBox="1"/>
          <p:nvPr/>
        </p:nvSpPr>
        <p:spPr>
          <a:xfrm>
            <a:off x="2999656" y="1268760"/>
            <a:ext cx="7272808" cy="707886"/>
          </a:xfrm>
          <a:prstGeom prst="rect">
            <a:avLst/>
          </a:prstGeom>
          <a:noFill/>
        </p:spPr>
        <p:txBody>
          <a:bodyPr wrap="square" rtlCol="0">
            <a:spAutoFit/>
          </a:bodyPr>
          <a:lstStyle/>
          <a:p>
            <a:pPr algn="r"/>
            <a:r>
              <a:rPr lang="es-MX" sz="2000" b="1" dirty="0"/>
              <a:t>Edad a la que restan 15 años o menos de esperanza de vida y edad media al momento de adquirir alguna discapacidad, 2010</a:t>
            </a:r>
          </a:p>
        </p:txBody>
      </p:sp>
      <p:sp>
        <p:nvSpPr>
          <p:cNvPr id="4" name="3 CuadroTexto"/>
          <p:cNvSpPr txBox="1"/>
          <p:nvPr/>
        </p:nvSpPr>
        <p:spPr>
          <a:xfrm>
            <a:off x="2947902" y="5806426"/>
            <a:ext cx="6316451" cy="430887"/>
          </a:xfrm>
          <a:prstGeom prst="rect">
            <a:avLst/>
          </a:prstGeom>
          <a:noFill/>
        </p:spPr>
        <p:txBody>
          <a:bodyPr wrap="square" rtlCol="0">
            <a:spAutoFit/>
          </a:bodyPr>
          <a:lstStyle/>
          <a:p>
            <a:r>
              <a:rPr lang="es-MX" sz="1100" dirty="0"/>
              <a:t>Fuente: Estimaciones del CONAPO con base en las Proyecciones de población en México, 2010-2050 e INEGI, Censo  de Población  y Vivienda 2010.</a:t>
            </a:r>
          </a:p>
        </p:txBody>
      </p:sp>
      <p:sp>
        <p:nvSpPr>
          <p:cNvPr id="8" name="7 CuadroTexto"/>
          <p:cNvSpPr txBox="1"/>
          <p:nvPr/>
        </p:nvSpPr>
        <p:spPr>
          <a:xfrm>
            <a:off x="8496318" y="2636913"/>
            <a:ext cx="2064178" cy="1200329"/>
          </a:xfrm>
          <a:prstGeom prst="rect">
            <a:avLst/>
          </a:prstGeom>
          <a:noFill/>
        </p:spPr>
        <p:txBody>
          <a:bodyPr wrap="square">
            <a:spAutoFit/>
          </a:bodyPr>
          <a:lstStyle>
            <a:defPPr>
              <a:defRPr lang="es-MX"/>
            </a:defPPr>
            <a:lvl1pPr algn="just">
              <a:defRPr sz="1200" b="1">
                <a:solidFill>
                  <a:prstClr val="black"/>
                </a:solidFill>
              </a:defRPr>
            </a:lvl1pPr>
          </a:lstStyle>
          <a:p>
            <a:r>
              <a:rPr lang="es-MX" dirty="0"/>
              <a:t> A los 73.8 años en promedio, la población adquiere alguna discapacidad; en el caso de los hombres esto ocurre 1.6 años antes que en las mujeres </a:t>
            </a:r>
          </a:p>
        </p:txBody>
      </p:sp>
    </p:spTree>
    <p:extLst>
      <p:ext uri="{BB962C8B-B14F-4D97-AF65-F5344CB8AC3E}">
        <p14:creationId xmlns:p14="http://schemas.microsoft.com/office/powerpoint/2010/main" val="67590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2640" y="804064"/>
            <a:ext cx="9916344" cy="504056"/>
          </a:xfrm>
        </p:spPr>
        <p:txBody>
          <a:bodyPr>
            <a:noAutofit/>
          </a:bodyPr>
          <a:lstStyle/>
          <a:p>
            <a:pPr algn="r"/>
            <a:r>
              <a:rPr lang="es-MX" sz="3200" b="1" dirty="0">
                <a:latin typeface="+mn-lt"/>
              </a:rPr>
              <a:t>Relación de dependencia de cuidados por grupos de edad, 1990‐2050</a:t>
            </a:r>
            <a:br>
              <a:rPr lang="es-MX" sz="3200" b="1" dirty="0"/>
            </a:br>
            <a:r>
              <a:rPr lang="es-MX" sz="2800" dirty="0">
                <a:latin typeface="+mn-lt"/>
              </a:rPr>
              <a:t>(personas en edad de cuidado por 100 personas de 15 a 74 años)</a:t>
            </a:r>
            <a:br>
              <a:rPr lang="es-MX" sz="2800" dirty="0"/>
            </a:br>
            <a:endParaRPr lang="es-MX" sz="3200" dirty="0"/>
          </a:p>
        </p:txBody>
      </p:sp>
      <p:graphicFrame>
        <p:nvGraphicFramePr>
          <p:cNvPr id="4" name="1 Gráfico"/>
          <p:cNvGraphicFramePr>
            <a:graphicFrameLocks/>
          </p:cNvGraphicFramePr>
          <p:nvPr>
            <p:extLst>
              <p:ext uri="{D42A27DB-BD31-4B8C-83A1-F6EECF244321}">
                <p14:modId xmlns:p14="http://schemas.microsoft.com/office/powerpoint/2010/main" val="1101909539"/>
              </p:ext>
            </p:extLst>
          </p:nvPr>
        </p:nvGraphicFramePr>
        <p:xfrm>
          <a:off x="1676400" y="1666240"/>
          <a:ext cx="8577716" cy="4643081"/>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2213801" y="6309321"/>
            <a:ext cx="8202679" cy="246221"/>
          </a:xfrm>
          <a:prstGeom prst="rect">
            <a:avLst/>
          </a:prstGeom>
          <a:noFill/>
        </p:spPr>
        <p:txBody>
          <a:bodyPr wrap="square" rtlCol="0">
            <a:spAutoFit/>
          </a:bodyPr>
          <a:lstStyle/>
          <a:p>
            <a:r>
              <a:rPr lang="es-MX" sz="1000" dirty="0">
                <a:solidFill>
                  <a:prstClr val="black"/>
                </a:solidFill>
              </a:rPr>
              <a:t>Fuente: Consejo Nacional de Población con base en las Estimaciones y Proyecciones de la Población de México, 1990-2010 y 2010-2050.</a:t>
            </a:r>
          </a:p>
        </p:txBody>
      </p:sp>
      <p:sp>
        <p:nvSpPr>
          <p:cNvPr id="7" name="6 CuadroTexto"/>
          <p:cNvSpPr txBox="1"/>
          <p:nvPr/>
        </p:nvSpPr>
        <p:spPr>
          <a:xfrm>
            <a:off x="6600056" y="2132857"/>
            <a:ext cx="3168352" cy="646331"/>
          </a:xfrm>
          <a:prstGeom prst="rect">
            <a:avLst/>
          </a:prstGeom>
          <a:noFill/>
        </p:spPr>
        <p:txBody>
          <a:bodyPr wrap="square">
            <a:spAutoFit/>
          </a:bodyPr>
          <a:lstStyle>
            <a:defPPr>
              <a:defRPr lang="es-MX"/>
            </a:defPPr>
            <a:lvl1pPr algn="just">
              <a:defRPr sz="1200" b="1">
                <a:solidFill>
                  <a:prstClr val="black"/>
                </a:solidFill>
              </a:defRPr>
            </a:lvl1pPr>
          </a:lstStyle>
          <a:p>
            <a:pPr algn="ctr"/>
            <a:r>
              <a:rPr lang="es-MX" dirty="0"/>
              <a:t> El aumento en la dependencia  de la atención a los mayores de 85 años será considerable a partir de finales de 2020</a:t>
            </a:r>
          </a:p>
        </p:txBody>
      </p:sp>
    </p:spTree>
    <p:extLst>
      <p:ext uri="{BB962C8B-B14F-4D97-AF65-F5344CB8AC3E}">
        <p14:creationId xmlns:p14="http://schemas.microsoft.com/office/powerpoint/2010/main" val="356888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4E955-36A5-4818-B0DE-D8726F569DB1}"/>
              </a:ext>
            </a:extLst>
          </p:cNvPr>
          <p:cNvSpPr>
            <a:spLocks noGrp="1"/>
          </p:cNvSpPr>
          <p:nvPr>
            <p:ph type="title"/>
          </p:nvPr>
        </p:nvSpPr>
        <p:spPr/>
        <p:txBody>
          <a:bodyPr/>
          <a:lstStyle/>
          <a:p>
            <a:r>
              <a:rPr lang="es-MX" b="1" dirty="0"/>
              <a:t>Dependencia en personas mayores en México</a:t>
            </a:r>
          </a:p>
        </p:txBody>
      </p:sp>
      <p:graphicFrame>
        <p:nvGraphicFramePr>
          <p:cNvPr id="3" name="Diagrama 2">
            <a:extLst>
              <a:ext uri="{FF2B5EF4-FFF2-40B4-BE49-F238E27FC236}">
                <a16:creationId xmlns:a16="http://schemas.microsoft.com/office/drawing/2014/main" id="{8A7536B4-A7E0-4B3F-9D04-667A208C2AD1}"/>
              </a:ext>
            </a:extLst>
          </p:cNvPr>
          <p:cNvGraphicFramePr/>
          <p:nvPr>
            <p:extLst>
              <p:ext uri="{D42A27DB-BD31-4B8C-83A1-F6EECF244321}">
                <p14:modId xmlns:p14="http://schemas.microsoft.com/office/powerpoint/2010/main" val="1691462829"/>
              </p:ext>
            </p:extLst>
          </p:nvPr>
        </p:nvGraphicFramePr>
        <p:xfrm>
          <a:off x="729611" y="128943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58E852A2-7EB5-4BAD-9A49-BA2494B4E9C9}"/>
              </a:ext>
            </a:extLst>
          </p:cNvPr>
          <p:cNvSpPr/>
          <p:nvPr/>
        </p:nvSpPr>
        <p:spPr>
          <a:xfrm>
            <a:off x="9278913" y="3013023"/>
            <a:ext cx="2698230" cy="20236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Personas mayores dependientes con cuidadores: 1,200,794 (41%)</a:t>
            </a:r>
          </a:p>
        </p:txBody>
      </p:sp>
      <p:sp>
        <p:nvSpPr>
          <p:cNvPr id="9" name="CuadroTexto 8">
            <a:extLst>
              <a:ext uri="{FF2B5EF4-FFF2-40B4-BE49-F238E27FC236}">
                <a16:creationId xmlns:a16="http://schemas.microsoft.com/office/drawing/2014/main" id="{0B41282B-1ACC-4080-A7C9-84241797FC18}"/>
              </a:ext>
            </a:extLst>
          </p:cNvPr>
          <p:cNvSpPr txBox="1"/>
          <p:nvPr/>
        </p:nvSpPr>
        <p:spPr>
          <a:xfrm>
            <a:off x="260059" y="6417578"/>
            <a:ext cx="10515600" cy="276999"/>
          </a:xfrm>
          <a:prstGeom prst="rect">
            <a:avLst/>
          </a:prstGeom>
          <a:noFill/>
        </p:spPr>
        <p:txBody>
          <a:bodyPr wrap="square" rtlCol="0">
            <a:spAutoFit/>
          </a:bodyPr>
          <a:lstStyle/>
          <a:p>
            <a:r>
              <a:rPr lang="es-MX" sz="1200" i="1" dirty="0"/>
              <a:t>Fuente: elaboración propia con datos de ENASEM 2015.</a:t>
            </a:r>
          </a:p>
        </p:txBody>
      </p:sp>
      <p:cxnSp>
        <p:nvCxnSpPr>
          <p:cNvPr id="6" name="Conector recto de flecha 5"/>
          <p:cNvCxnSpPr/>
          <p:nvPr/>
        </p:nvCxnSpPr>
        <p:spPr>
          <a:xfrm>
            <a:off x="8857611" y="3013023"/>
            <a:ext cx="633522" cy="399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8857611" y="4495800"/>
            <a:ext cx="506522" cy="364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11">
            <a:extLst>
              <a:ext uri="{FF2B5EF4-FFF2-40B4-BE49-F238E27FC236}">
                <a16:creationId xmlns:a16="http://schemas.microsoft.com/office/drawing/2014/main" id="{5AB84913-65D5-4094-9702-5A8674B2538D}"/>
              </a:ext>
            </a:extLst>
          </p:cNvPr>
          <p:cNvPicPr>
            <a:picLocks noChangeAspect="1"/>
          </p:cNvPicPr>
          <p:nvPr/>
        </p:nvPicPr>
        <p:blipFill>
          <a:blip r:embed="rId7"/>
          <a:stretch>
            <a:fillRect/>
          </a:stretch>
        </p:blipFill>
        <p:spPr>
          <a:xfrm>
            <a:off x="10732368" y="6317810"/>
            <a:ext cx="1439780" cy="540190"/>
          </a:xfrm>
          <a:prstGeom prst="rect">
            <a:avLst/>
          </a:prstGeom>
        </p:spPr>
      </p:pic>
    </p:spTree>
    <p:extLst>
      <p:ext uri="{BB962C8B-B14F-4D97-AF65-F5344CB8AC3E}">
        <p14:creationId xmlns:p14="http://schemas.microsoft.com/office/powerpoint/2010/main" val="185818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5BCE089-24C9-1B46-A28D-1B3E29A7DA5D}"/>
              </a:ext>
            </a:extLst>
          </p:cNvPr>
          <p:cNvPicPr>
            <a:picLocks noChangeAspect="1"/>
          </p:cNvPicPr>
          <p:nvPr/>
        </p:nvPicPr>
        <p:blipFill>
          <a:blip r:embed="rId2"/>
          <a:stretch>
            <a:fillRect/>
          </a:stretch>
        </p:blipFill>
        <p:spPr>
          <a:xfrm>
            <a:off x="35509" y="27188"/>
            <a:ext cx="12112101" cy="6813056"/>
          </a:xfrm>
          <a:prstGeom prst="rect">
            <a:avLst/>
          </a:prstGeom>
        </p:spPr>
      </p:pic>
    </p:spTree>
    <p:extLst>
      <p:ext uri="{BB962C8B-B14F-4D97-AF65-F5344CB8AC3E}">
        <p14:creationId xmlns:p14="http://schemas.microsoft.com/office/powerpoint/2010/main" val="320611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1AB29-58EF-434C-9B24-0EA5565420B0}"/>
              </a:ext>
            </a:extLst>
          </p:cNvPr>
          <p:cNvSpPr>
            <a:spLocks noGrp="1"/>
          </p:cNvSpPr>
          <p:nvPr>
            <p:ph type="title"/>
          </p:nvPr>
        </p:nvSpPr>
        <p:spPr>
          <a:xfrm>
            <a:off x="474215" y="2859755"/>
            <a:ext cx="2752155" cy="1325563"/>
          </a:xfrm>
        </p:spPr>
        <p:txBody>
          <a:bodyPr/>
          <a:lstStyle/>
          <a:p>
            <a:pPr algn="ctr"/>
            <a:r>
              <a:rPr lang="es-MX" dirty="0"/>
              <a:t>Árbol de problemas</a:t>
            </a:r>
          </a:p>
        </p:txBody>
      </p:sp>
      <p:grpSp>
        <p:nvGrpSpPr>
          <p:cNvPr id="3" name="Grupo 2">
            <a:extLst>
              <a:ext uri="{FF2B5EF4-FFF2-40B4-BE49-F238E27FC236}">
                <a16:creationId xmlns:a16="http://schemas.microsoft.com/office/drawing/2014/main" id="{CE3C19F8-CDE8-47BD-AFAF-B0B82AACCC94}"/>
              </a:ext>
            </a:extLst>
          </p:cNvPr>
          <p:cNvGrpSpPr/>
          <p:nvPr/>
        </p:nvGrpSpPr>
        <p:grpSpPr>
          <a:xfrm>
            <a:off x="2787588" y="97654"/>
            <a:ext cx="9286044" cy="6760345"/>
            <a:chOff x="0" y="0"/>
            <a:chExt cx="6158757" cy="4649099"/>
          </a:xfrm>
        </p:grpSpPr>
        <p:grpSp>
          <p:nvGrpSpPr>
            <p:cNvPr id="4" name="Grupo 3">
              <a:extLst>
                <a:ext uri="{FF2B5EF4-FFF2-40B4-BE49-F238E27FC236}">
                  <a16:creationId xmlns:a16="http://schemas.microsoft.com/office/drawing/2014/main" id="{E2500349-EDF9-4365-93FD-172218B31971}"/>
                </a:ext>
              </a:extLst>
            </p:cNvPr>
            <p:cNvGrpSpPr/>
            <p:nvPr/>
          </p:nvGrpSpPr>
          <p:grpSpPr>
            <a:xfrm>
              <a:off x="0" y="0"/>
              <a:ext cx="6158757" cy="4649099"/>
              <a:chOff x="0" y="0"/>
              <a:chExt cx="6158757" cy="4649099"/>
            </a:xfrm>
          </p:grpSpPr>
          <p:sp>
            <p:nvSpPr>
              <p:cNvPr id="7" name="Cuadro de texto 2">
                <a:extLst>
                  <a:ext uri="{FF2B5EF4-FFF2-40B4-BE49-F238E27FC236}">
                    <a16:creationId xmlns:a16="http://schemas.microsoft.com/office/drawing/2014/main" id="{F0F0BBF0-4301-4007-BB75-620C111BA0C1}"/>
                  </a:ext>
                </a:extLst>
              </p:cNvPr>
              <p:cNvSpPr txBox="1">
                <a:spLocks noChangeArrowheads="1"/>
              </p:cNvSpPr>
              <p:nvPr/>
            </p:nvSpPr>
            <p:spPr bwMode="auto">
              <a:xfrm>
                <a:off x="291247" y="0"/>
                <a:ext cx="5502870" cy="542925"/>
              </a:xfrm>
              <a:prstGeom prst="rect">
                <a:avLst/>
              </a:prstGeom>
              <a:solidFill>
                <a:schemeClr val="tx2"/>
              </a:solidFill>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S" sz="2400" dirty="0">
                    <a:solidFill>
                      <a:srgbClr val="FFFFFF"/>
                    </a:solidFill>
                    <a:effectLst/>
                    <a:ea typeface="Calibri" panose="020F0502020204030204" pitchFamily="34" charset="0"/>
                    <a:cs typeface="Times New Roman" panose="02020603050405020304" pitchFamily="18" charset="0"/>
                  </a:rPr>
                  <a:t>Las personas de 60 años y más con dependencia y sus cuidadores ven afectada su calidad de vida y vulnerados sus derechos humanos.</a:t>
                </a:r>
                <a:endParaRPr lang="es-MX"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dirty="0">
                    <a:solidFill>
                      <a:srgbClr val="FFFFFF"/>
                    </a:solidFill>
                    <a:effectLst/>
                    <a:ea typeface="Calibri" panose="020F0502020204030204" pitchFamily="34" charset="0"/>
                    <a:cs typeface="Times New Roman" panose="02020603050405020304" pitchFamily="18" charset="0"/>
                  </a:rPr>
                  <a:t> </a:t>
                </a:r>
                <a:endParaRPr lang="es-MX" sz="2000" dirty="0">
                  <a:effectLst/>
                  <a:ea typeface="Calibri" panose="020F0502020204030204" pitchFamily="34" charset="0"/>
                  <a:cs typeface="Times New Roman" panose="02020603050405020304" pitchFamily="18" charset="0"/>
                </a:endParaRPr>
              </a:p>
            </p:txBody>
          </p:sp>
          <p:sp>
            <p:nvSpPr>
              <p:cNvPr id="8" name="Cuadro de texto 2">
                <a:extLst>
                  <a:ext uri="{FF2B5EF4-FFF2-40B4-BE49-F238E27FC236}">
                    <a16:creationId xmlns:a16="http://schemas.microsoft.com/office/drawing/2014/main" id="{AEF0B77D-491B-4FF0-9C6D-64FE59B694CA}"/>
                  </a:ext>
                </a:extLst>
              </p:cNvPr>
              <p:cNvSpPr txBox="1">
                <a:spLocks noChangeArrowheads="1"/>
              </p:cNvSpPr>
              <p:nvPr/>
            </p:nvSpPr>
            <p:spPr bwMode="auto">
              <a:xfrm>
                <a:off x="2355011" y="914400"/>
                <a:ext cx="1247775"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Servicios médicos saturados y enfocados a la limitación del daño.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 de texto 2">
                <a:extLst>
                  <a:ext uri="{FF2B5EF4-FFF2-40B4-BE49-F238E27FC236}">
                    <a16:creationId xmlns:a16="http://schemas.microsoft.com/office/drawing/2014/main" id="{8EF5DE04-A851-4C5C-A95B-499894E2B8ED}"/>
                  </a:ext>
                </a:extLst>
              </p:cNvPr>
              <p:cNvSpPr txBox="1">
                <a:spLocks noChangeArrowheads="1"/>
              </p:cNvSpPr>
              <p:nvPr/>
            </p:nvSpPr>
            <p:spPr bwMode="auto">
              <a:xfrm>
                <a:off x="621102" y="2104846"/>
                <a:ext cx="4591050" cy="704850"/>
              </a:xfrm>
              <a:prstGeom prst="rect">
                <a:avLst/>
              </a:prstGeom>
              <a:solidFill>
                <a:schemeClr val="tx2">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ES" sz="2400">
                    <a:effectLst/>
                    <a:latin typeface="Calibri" panose="020F0502020204030204" pitchFamily="34" charset="0"/>
                    <a:ea typeface="Calibri" panose="020F0502020204030204" pitchFamily="34" charset="0"/>
                    <a:cs typeface="Times New Roman" panose="02020603050405020304" pitchFamily="18" charset="0"/>
                  </a:rPr>
                  <a:t>Las personas de 60 años y más con dependencia no tienen acceso a un sistema </a:t>
                </a:r>
                <a:r>
                  <a:rPr lang="es-MX" sz="2400">
                    <a:effectLst/>
                    <a:latin typeface="Calibri" panose="020F0502020204030204" pitchFamily="34" charset="0"/>
                    <a:ea typeface="Calibri" panose="020F0502020204030204" pitchFamily="34" charset="0"/>
                    <a:cs typeface="Times New Roman" panose="02020603050405020304" pitchFamily="18" charset="0"/>
                  </a:rPr>
                  <a:t>de cuidados de largo plazo.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000">
                    <a:effectLst/>
                    <a:latin typeface="Calibri" panose="020F0502020204030204" pitchFamily="34" charset="0"/>
                    <a:ea typeface="Calibri" panose="020F0502020204030204" pitchFamily="34" charset="0"/>
                    <a:cs typeface="Times New Roman" panose="02020603050405020304" pitchFamily="18" charset="0"/>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
                <a:extLst>
                  <a:ext uri="{FF2B5EF4-FFF2-40B4-BE49-F238E27FC236}">
                    <a16:creationId xmlns:a16="http://schemas.microsoft.com/office/drawing/2014/main" id="{33917292-DBE8-4E7D-BA79-D06C8C2E420D}"/>
                  </a:ext>
                </a:extLst>
              </p:cNvPr>
              <p:cNvSpPr txBox="1">
                <a:spLocks noChangeArrowheads="1"/>
              </p:cNvSpPr>
              <p:nvPr/>
            </p:nvSpPr>
            <p:spPr bwMode="auto">
              <a:xfrm>
                <a:off x="1923690" y="4140680"/>
                <a:ext cx="790575" cy="4286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Enfoque medicalizado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2">
                <a:extLst>
                  <a:ext uri="{FF2B5EF4-FFF2-40B4-BE49-F238E27FC236}">
                    <a16:creationId xmlns:a16="http://schemas.microsoft.com/office/drawing/2014/main" id="{A390951D-DF1D-4CF6-B631-D290CBC2FE26}"/>
                  </a:ext>
                </a:extLst>
              </p:cNvPr>
              <p:cNvSpPr txBox="1">
                <a:spLocks noChangeArrowheads="1"/>
              </p:cNvSpPr>
              <p:nvPr/>
            </p:nvSpPr>
            <p:spPr bwMode="auto">
              <a:xfrm>
                <a:off x="4287328" y="3899140"/>
                <a:ext cx="1038225" cy="533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Enfoque tradicional: mujer como cuidadora obligada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2">
                <a:extLst>
                  <a:ext uri="{FF2B5EF4-FFF2-40B4-BE49-F238E27FC236}">
                    <a16:creationId xmlns:a16="http://schemas.microsoft.com/office/drawing/2014/main" id="{6A339636-89AA-4C33-B0DC-0544C42979C1}"/>
                  </a:ext>
                </a:extLst>
              </p:cNvPr>
              <p:cNvSpPr txBox="1">
                <a:spLocks noChangeArrowheads="1"/>
              </p:cNvSpPr>
              <p:nvPr/>
            </p:nvSpPr>
            <p:spPr bwMode="auto">
              <a:xfrm>
                <a:off x="163902" y="3209027"/>
                <a:ext cx="1504950" cy="647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Limitada coordinación entre instituciones, sin integración a lo largo del proceso de atención.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2">
                <a:extLst>
                  <a:ext uri="{FF2B5EF4-FFF2-40B4-BE49-F238E27FC236}">
                    <a16:creationId xmlns:a16="http://schemas.microsoft.com/office/drawing/2014/main" id="{EEDE35E4-F1BA-49D3-91FF-3CB1F70362C5}"/>
                  </a:ext>
                </a:extLst>
              </p:cNvPr>
              <p:cNvSpPr txBox="1">
                <a:spLocks noChangeArrowheads="1"/>
              </p:cNvSpPr>
              <p:nvPr/>
            </p:nvSpPr>
            <p:spPr bwMode="auto">
              <a:xfrm>
                <a:off x="4088921" y="3209027"/>
                <a:ext cx="1504950" cy="361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Desincentivos a la figura del cuidador informal.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2">
                <a:extLst>
                  <a:ext uri="{FF2B5EF4-FFF2-40B4-BE49-F238E27FC236}">
                    <a16:creationId xmlns:a16="http://schemas.microsoft.com/office/drawing/2014/main" id="{EBA2751A-3676-46C1-BF16-E76105C981C4}"/>
                  </a:ext>
                </a:extLst>
              </p:cNvPr>
              <p:cNvSpPr txBox="1">
                <a:spLocks noChangeArrowheads="1"/>
              </p:cNvSpPr>
              <p:nvPr/>
            </p:nvSpPr>
            <p:spPr bwMode="auto">
              <a:xfrm>
                <a:off x="2216989" y="3209027"/>
                <a:ext cx="1504950" cy="638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Bajo nivel de inclusión social, concientización y capacitación a la población civil.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FFDDBBD3-1E44-4731-A3FA-2A47387773DA}"/>
                  </a:ext>
                </a:extLst>
              </p:cNvPr>
              <p:cNvSpPr txBox="1">
                <a:spLocks noChangeArrowheads="1"/>
              </p:cNvSpPr>
              <p:nvPr/>
            </p:nvSpPr>
            <p:spPr bwMode="auto">
              <a:xfrm>
                <a:off x="2820838" y="4140680"/>
                <a:ext cx="1143000"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Desconocimiento de derechos, servicios y programas disponibles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 de texto 2">
                <a:extLst>
                  <a:ext uri="{FF2B5EF4-FFF2-40B4-BE49-F238E27FC236}">
                    <a16:creationId xmlns:a16="http://schemas.microsoft.com/office/drawing/2014/main" id="{45133A2F-577D-4262-8E72-C3B0B6FCEA1B}"/>
                  </a:ext>
                </a:extLst>
              </p:cNvPr>
              <p:cNvSpPr txBox="1">
                <a:spLocks noChangeArrowheads="1"/>
              </p:cNvSpPr>
              <p:nvPr/>
            </p:nvSpPr>
            <p:spPr bwMode="auto">
              <a:xfrm>
                <a:off x="0" y="914400"/>
                <a:ext cx="914400"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Gasto ineficiente y duplicidad de funciones.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 de texto 2">
                <a:extLst>
                  <a:ext uri="{FF2B5EF4-FFF2-40B4-BE49-F238E27FC236}">
                    <a16:creationId xmlns:a16="http://schemas.microsoft.com/office/drawing/2014/main" id="{8A080D43-7355-4167-9803-01081F1C6D04}"/>
                  </a:ext>
                </a:extLst>
              </p:cNvPr>
              <p:cNvSpPr txBox="1">
                <a:spLocks noChangeArrowheads="1"/>
              </p:cNvSpPr>
              <p:nvPr/>
            </p:nvSpPr>
            <p:spPr bwMode="auto">
              <a:xfrm>
                <a:off x="1078302" y="905774"/>
                <a:ext cx="1047750"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Inequidad en los servicios disponibles para la población objetivo.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 de texto 2">
                <a:extLst>
                  <a:ext uri="{FF2B5EF4-FFF2-40B4-BE49-F238E27FC236}">
                    <a16:creationId xmlns:a16="http://schemas.microsoft.com/office/drawing/2014/main" id="{028F6531-166B-45F9-A3C4-EB13F2218EDE}"/>
                  </a:ext>
                </a:extLst>
              </p:cNvPr>
              <p:cNvSpPr txBox="1">
                <a:spLocks noChangeArrowheads="1"/>
              </p:cNvSpPr>
              <p:nvPr/>
            </p:nvSpPr>
            <p:spPr bwMode="auto">
              <a:xfrm>
                <a:off x="3846640" y="931465"/>
                <a:ext cx="1028700" cy="3629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Cuidados parciales de limitada calidad</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 de texto 2">
                <a:extLst>
                  <a:ext uri="{FF2B5EF4-FFF2-40B4-BE49-F238E27FC236}">
                    <a16:creationId xmlns:a16="http://schemas.microsoft.com/office/drawing/2014/main" id="{B0C257C5-BF66-453D-9663-1AF94E365CB1}"/>
                  </a:ext>
                </a:extLst>
              </p:cNvPr>
              <p:cNvSpPr txBox="1">
                <a:spLocks noChangeArrowheads="1"/>
              </p:cNvSpPr>
              <p:nvPr/>
            </p:nvSpPr>
            <p:spPr bwMode="auto">
              <a:xfrm>
                <a:off x="189781" y="4106174"/>
                <a:ext cx="1504950" cy="542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Carencia de una política pública nacional que establezca los lineamientos en la materia.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 de texto 2">
                <a:extLst>
                  <a:ext uri="{FF2B5EF4-FFF2-40B4-BE49-F238E27FC236}">
                    <a16:creationId xmlns:a16="http://schemas.microsoft.com/office/drawing/2014/main" id="{F603D91D-EF46-4BA0-8ECA-034F8A330244}"/>
                  </a:ext>
                </a:extLst>
              </p:cNvPr>
              <p:cNvSpPr txBox="1">
                <a:spLocks noChangeArrowheads="1"/>
              </p:cNvSpPr>
              <p:nvPr/>
            </p:nvSpPr>
            <p:spPr bwMode="auto">
              <a:xfrm>
                <a:off x="5011947" y="948906"/>
                <a:ext cx="1146810" cy="655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Restricción de oportunidades de desarrollo económico y social.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errar llave 20">
                <a:extLst>
                  <a:ext uri="{FF2B5EF4-FFF2-40B4-BE49-F238E27FC236}">
                    <a16:creationId xmlns:a16="http://schemas.microsoft.com/office/drawing/2014/main" id="{FE946322-20E9-4B19-B6F0-2968D80CABEF}"/>
                  </a:ext>
                </a:extLst>
              </p:cNvPr>
              <p:cNvSpPr/>
              <p:nvPr/>
            </p:nvSpPr>
            <p:spPr>
              <a:xfrm rot="16200000">
                <a:off x="2772674" y="797225"/>
                <a:ext cx="354426" cy="4493824"/>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sz="3600"/>
              </a:p>
            </p:txBody>
          </p:sp>
          <p:sp>
            <p:nvSpPr>
              <p:cNvPr id="22" name="Cerrar llave 21">
                <a:extLst>
                  <a:ext uri="{FF2B5EF4-FFF2-40B4-BE49-F238E27FC236}">
                    <a16:creationId xmlns:a16="http://schemas.microsoft.com/office/drawing/2014/main" id="{F59D1A78-293F-48DB-BC10-99B795E955C7}"/>
                  </a:ext>
                </a:extLst>
              </p:cNvPr>
              <p:cNvSpPr/>
              <p:nvPr/>
            </p:nvSpPr>
            <p:spPr>
              <a:xfrm rot="5400000">
                <a:off x="2753965" y="-522634"/>
                <a:ext cx="354426" cy="4824712"/>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sz="3600"/>
              </a:p>
            </p:txBody>
          </p:sp>
          <p:cxnSp>
            <p:nvCxnSpPr>
              <p:cNvPr id="23" name="Conector recto de flecha 22">
                <a:extLst>
                  <a:ext uri="{FF2B5EF4-FFF2-40B4-BE49-F238E27FC236}">
                    <a16:creationId xmlns:a16="http://schemas.microsoft.com/office/drawing/2014/main" id="{AA15B2DB-EDAA-4CA9-B400-40B6AADD8DBF}"/>
                  </a:ext>
                </a:extLst>
              </p:cNvPr>
              <p:cNvCxnSpPr/>
              <p:nvPr/>
            </p:nvCxnSpPr>
            <p:spPr>
              <a:xfrm flipV="1">
                <a:off x="766313" y="607444"/>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0D1E0FC4-71E1-4C77-987F-D65DDFD12A0E}"/>
                  </a:ext>
                </a:extLst>
              </p:cNvPr>
              <p:cNvCxnSpPr/>
              <p:nvPr/>
            </p:nvCxnSpPr>
            <p:spPr>
              <a:xfrm flipV="1">
                <a:off x="792192" y="3842349"/>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a:extLst>
                  <a:ext uri="{FF2B5EF4-FFF2-40B4-BE49-F238E27FC236}">
                    <a16:creationId xmlns:a16="http://schemas.microsoft.com/office/drawing/2014/main" id="{F1202223-259B-4665-98CC-265C00964B0F}"/>
                  </a:ext>
                </a:extLst>
              </p:cNvPr>
              <p:cNvCxnSpPr/>
              <p:nvPr/>
            </p:nvCxnSpPr>
            <p:spPr>
              <a:xfrm flipV="1">
                <a:off x="1508185" y="598817"/>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E5476488-C15E-457B-81E5-E71777FB794E}"/>
                  </a:ext>
                </a:extLst>
              </p:cNvPr>
              <p:cNvCxnSpPr/>
              <p:nvPr/>
            </p:nvCxnSpPr>
            <p:spPr>
              <a:xfrm flipV="1">
                <a:off x="2871158" y="564312"/>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a:extLst>
                  <a:ext uri="{FF2B5EF4-FFF2-40B4-BE49-F238E27FC236}">
                    <a16:creationId xmlns:a16="http://schemas.microsoft.com/office/drawing/2014/main" id="{0ACED377-0F12-4F58-A1A1-CF83F99E7F02}"/>
                  </a:ext>
                </a:extLst>
              </p:cNvPr>
              <p:cNvCxnSpPr/>
              <p:nvPr/>
            </p:nvCxnSpPr>
            <p:spPr>
              <a:xfrm flipV="1">
                <a:off x="4320396" y="607444"/>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id="{A3611AF9-ACC1-451D-9C77-FF79F742CCB2}"/>
                  </a:ext>
                </a:extLst>
              </p:cNvPr>
              <p:cNvCxnSpPr/>
              <p:nvPr/>
            </p:nvCxnSpPr>
            <p:spPr>
              <a:xfrm flipV="1">
                <a:off x="5036389" y="607444"/>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a:extLst>
                  <a:ext uri="{FF2B5EF4-FFF2-40B4-BE49-F238E27FC236}">
                    <a16:creationId xmlns:a16="http://schemas.microsoft.com/office/drawing/2014/main" id="{B4B54B7E-95C0-4252-89B8-7B187E2F4D2A}"/>
                  </a:ext>
                </a:extLst>
              </p:cNvPr>
              <p:cNvCxnSpPr/>
              <p:nvPr/>
            </p:nvCxnSpPr>
            <p:spPr>
              <a:xfrm flipV="1">
                <a:off x="3336985" y="3842349"/>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a:extLst>
                  <a:ext uri="{FF2B5EF4-FFF2-40B4-BE49-F238E27FC236}">
                    <a16:creationId xmlns:a16="http://schemas.microsoft.com/office/drawing/2014/main" id="{31A38326-9C3A-4845-B23A-B806F12872EA}"/>
                  </a:ext>
                </a:extLst>
              </p:cNvPr>
              <p:cNvCxnSpPr/>
              <p:nvPr/>
            </p:nvCxnSpPr>
            <p:spPr>
              <a:xfrm flipV="1">
                <a:off x="2448464" y="3842349"/>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5" name="Conector recto de flecha 4">
              <a:extLst>
                <a:ext uri="{FF2B5EF4-FFF2-40B4-BE49-F238E27FC236}">
                  <a16:creationId xmlns:a16="http://schemas.microsoft.com/office/drawing/2014/main" id="{5EBDC010-96D4-45F5-8914-D88ED4243EFC}"/>
                </a:ext>
              </a:extLst>
            </p:cNvPr>
            <p:cNvCxnSpPr/>
            <p:nvPr/>
          </p:nvCxnSpPr>
          <p:spPr>
            <a:xfrm flipV="1">
              <a:off x="4777596" y="3583557"/>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ector recto de flecha 5">
              <a:extLst>
                <a:ext uri="{FF2B5EF4-FFF2-40B4-BE49-F238E27FC236}">
                  <a16:creationId xmlns:a16="http://schemas.microsoft.com/office/drawing/2014/main" id="{2554D926-FE22-46BD-BBC5-1F0200E238D0}"/>
                </a:ext>
              </a:extLst>
            </p:cNvPr>
            <p:cNvCxnSpPr/>
            <p:nvPr/>
          </p:nvCxnSpPr>
          <p:spPr>
            <a:xfrm flipV="1">
              <a:off x="2919323" y="2850312"/>
              <a:ext cx="45719" cy="212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6485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D0423-CC8C-4801-BCF2-7D75776B31ED}"/>
              </a:ext>
            </a:extLst>
          </p:cNvPr>
          <p:cNvSpPr>
            <a:spLocks noGrp="1"/>
          </p:cNvSpPr>
          <p:nvPr>
            <p:ph type="title"/>
          </p:nvPr>
        </p:nvSpPr>
        <p:spPr>
          <a:xfrm>
            <a:off x="43589" y="2763177"/>
            <a:ext cx="2328233" cy="1325563"/>
          </a:xfrm>
        </p:spPr>
        <p:txBody>
          <a:bodyPr/>
          <a:lstStyle/>
          <a:p>
            <a:pPr algn="ctr"/>
            <a:r>
              <a:rPr lang="es-MX" dirty="0"/>
              <a:t>Árbol de objetivos</a:t>
            </a:r>
          </a:p>
        </p:txBody>
      </p:sp>
      <p:grpSp>
        <p:nvGrpSpPr>
          <p:cNvPr id="3" name="Grupo 2">
            <a:extLst>
              <a:ext uri="{FF2B5EF4-FFF2-40B4-BE49-F238E27FC236}">
                <a16:creationId xmlns:a16="http://schemas.microsoft.com/office/drawing/2014/main" id="{70F6C52C-2780-452F-8895-85C78F81E026}"/>
              </a:ext>
            </a:extLst>
          </p:cNvPr>
          <p:cNvGrpSpPr/>
          <p:nvPr/>
        </p:nvGrpSpPr>
        <p:grpSpPr>
          <a:xfrm>
            <a:off x="2112886" y="124287"/>
            <a:ext cx="9712170" cy="6622742"/>
            <a:chOff x="-1" y="0"/>
            <a:chExt cx="6158758" cy="4712545"/>
          </a:xfrm>
        </p:grpSpPr>
        <p:grpSp>
          <p:nvGrpSpPr>
            <p:cNvPr id="4" name="Grupo 3">
              <a:extLst>
                <a:ext uri="{FF2B5EF4-FFF2-40B4-BE49-F238E27FC236}">
                  <a16:creationId xmlns:a16="http://schemas.microsoft.com/office/drawing/2014/main" id="{06DD274C-CA14-41B3-A081-D0C255C8A2C2}"/>
                </a:ext>
              </a:extLst>
            </p:cNvPr>
            <p:cNvGrpSpPr/>
            <p:nvPr/>
          </p:nvGrpSpPr>
          <p:grpSpPr>
            <a:xfrm>
              <a:off x="-1" y="0"/>
              <a:ext cx="6158758" cy="4712545"/>
              <a:chOff x="-1" y="0"/>
              <a:chExt cx="6158758" cy="4712545"/>
            </a:xfrm>
          </p:grpSpPr>
          <p:sp>
            <p:nvSpPr>
              <p:cNvPr id="7" name="Cuadro de texto 2">
                <a:extLst>
                  <a:ext uri="{FF2B5EF4-FFF2-40B4-BE49-F238E27FC236}">
                    <a16:creationId xmlns:a16="http://schemas.microsoft.com/office/drawing/2014/main" id="{E3579795-E876-4CF9-AF5E-6700327CD55F}"/>
                  </a:ext>
                </a:extLst>
              </p:cNvPr>
              <p:cNvSpPr txBox="1">
                <a:spLocks noChangeArrowheads="1"/>
              </p:cNvSpPr>
              <p:nvPr/>
            </p:nvSpPr>
            <p:spPr bwMode="auto">
              <a:xfrm>
                <a:off x="163901" y="0"/>
                <a:ext cx="5589161" cy="542925"/>
              </a:xfrm>
              <a:prstGeom prst="rect">
                <a:avLst/>
              </a:prstGeom>
              <a:solidFill>
                <a:schemeClr val="tx2"/>
              </a:solidFill>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S" sz="2400" dirty="0">
                    <a:solidFill>
                      <a:srgbClr val="FFFFFF"/>
                    </a:solidFill>
                    <a:effectLst/>
                    <a:ea typeface="Calibri" panose="020F0502020204030204" pitchFamily="34" charset="0"/>
                    <a:cs typeface="Times New Roman" panose="02020603050405020304" pitchFamily="18" charset="0"/>
                  </a:rPr>
                  <a:t>Las personas de 60 años y más con dependencia y sus cuidadores gozan de calidad de vida y ven respetados sus derechos humanos.</a:t>
                </a:r>
                <a:endParaRPr lang="es-MX"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dirty="0">
                    <a:solidFill>
                      <a:srgbClr val="FFFFFF"/>
                    </a:solidFill>
                    <a:effectLst/>
                    <a:ea typeface="Calibri" panose="020F0502020204030204" pitchFamily="34" charset="0"/>
                    <a:cs typeface="Times New Roman" panose="02020603050405020304" pitchFamily="18" charset="0"/>
                  </a:rPr>
                  <a:t> </a:t>
                </a:r>
                <a:endParaRPr lang="es-MX" sz="2000" dirty="0">
                  <a:effectLst/>
                  <a:ea typeface="Calibri" panose="020F0502020204030204" pitchFamily="34" charset="0"/>
                  <a:cs typeface="Times New Roman" panose="02020603050405020304" pitchFamily="18" charset="0"/>
                </a:endParaRPr>
              </a:p>
            </p:txBody>
          </p:sp>
          <p:sp>
            <p:nvSpPr>
              <p:cNvPr id="8" name="Cuadro de texto 2">
                <a:extLst>
                  <a:ext uri="{FF2B5EF4-FFF2-40B4-BE49-F238E27FC236}">
                    <a16:creationId xmlns:a16="http://schemas.microsoft.com/office/drawing/2014/main" id="{9898893D-D3C4-4E44-9E26-4DE6725E2502}"/>
                  </a:ext>
                </a:extLst>
              </p:cNvPr>
              <p:cNvSpPr txBox="1">
                <a:spLocks noChangeArrowheads="1"/>
              </p:cNvSpPr>
              <p:nvPr/>
            </p:nvSpPr>
            <p:spPr bwMode="auto">
              <a:xfrm>
                <a:off x="2355011" y="952340"/>
                <a:ext cx="1247775" cy="7559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Servicios médicos enfocados a un envejecimiento saludable y disponibles en casos necesarios.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 de texto 2">
                <a:extLst>
                  <a:ext uri="{FF2B5EF4-FFF2-40B4-BE49-F238E27FC236}">
                    <a16:creationId xmlns:a16="http://schemas.microsoft.com/office/drawing/2014/main" id="{EB4258C0-8E8E-4421-912D-98748522FA0A}"/>
                  </a:ext>
                </a:extLst>
              </p:cNvPr>
              <p:cNvSpPr txBox="1">
                <a:spLocks noChangeArrowheads="1"/>
              </p:cNvSpPr>
              <p:nvPr/>
            </p:nvSpPr>
            <p:spPr bwMode="auto">
              <a:xfrm>
                <a:off x="141422" y="2104846"/>
                <a:ext cx="5949782" cy="704850"/>
              </a:xfrm>
              <a:prstGeom prst="rect">
                <a:avLst/>
              </a:prstGeom>
              <a:solidFill>
                <a:schemeClr val="tx2">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Los adultos mayores de 60 años con dependencia tienen acceso equitativo a un sistema </a:t>
                </a:r>
                <a:r>
                  <a:rPr lang="es-MX" sz="2400" dirty="0">
                    <a:effectLst/>
                    <a:latin typeface="Calibri" panose="020F0502020204030204" pitchFamily="34" charset="0"/>
                    <a:ea typeface="Calibri" panose="020F0502020204030204" pitchFamily="34" charset="0"/>
                    <a:cs typeface="Times New Roman" panose="02020603050405020304" pitchFamily="18" charset="0"/>
                  </a:rPr>
                  <a:t>de cuidados a largo plazo con enfoque comunitario.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
                <a:extLst>
                  <a:ext uri="{FF2B5EF4-FFF2-40B4-BE49-F238E27FC236}">
                    <a16:creationId xmlns:a16="http://schemas.microsoft.com/office/drawing/2014/main" id="{D7774C8C-5FFF-4F13-BA7C-2403B9781207}"/>
                  </a:ext>
                </a:extLst>
              </p:cNvPr>
              <p:cNvSpPr txBox="1">
                <a:spLocks noChangeArrowheads="1"/>
              </p:cNvSpPr>
              <p:nvPr/>
            </p:nvSpPr>
            <p:spPr bwMode="auto">
              <a:xfrm>
                <a:off x="1725431" y="4113768"/>
                <a:ext cx="1173292" cy="37243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Enfoque a derechos humanos y prevención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2">
                <a:extLst>
                  <a:ext uri="{FF2B5EF4-FFF2-40B4-BE49-F238E27FC236}">
                    <a16:creationId xmlns:a16="http://schemas.microsoft.com/office/drawing/2014/main" id="{9C6A128C-0F32-461C-B715-33DBE38A31EA}"/>
                  </a:ext>
                </a:extLst>
              </p:cNvPr>
              <p:cNvSpPr txBox="1">
                <a:spLocks noChangeArrowheads="1"/>
              </p:cNvSpPr>
              <p:nvPr/>
            </p:nvSpPr>
            <p:spPr bwMode="auto">
              <a:xfrm>
                <a:off x="4287328" y="3898794"/>
                <a:ext cx="1147778" cy="533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Enfoque a derechos humanos incluyentes y equitativos.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2">
                <a:extLst>
                  <a:ext uri="{FF2B5EF4-FFF2-40B4-BE49-F238E27FC236}">
                    <a16:creationId xmlns:a16="http://schemas.microsoft.com/office/drawing/2014/main" id="{DCCB53FB-7F49-4BE0-A1EF-DCD71E6A0254}"/>
                  </a:ext>
                </a:extLst>
              </p:cNvPr>
              <p:cNvSpPr txBox="1">
                <a:spLocks noChangeArrowheads="1"/>
              </p:cNvSpPr>
              <p:nvPr/>
            </p:nvSpPr>
            <p:spPr bwMode="auto">
              <a:xfrm>
                <a:off x="163902" y="3209027"/>
                <a:ext cx="1504950" cy="647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Coordinación entre instituciones, con integración a lo largo del proceso de atención.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2">
                <a:extLst>
                  <a:ext uri="{FF2B5EF4-FFF2-40B4-BE49-F238E27FC236}">
                    <a16:creationId xmlns:a16="http://schemas.microsoft.com/office/drawing/2014/main" id="{DC19619D-527B-4FB3-B51F-753C45BE7A9D}"/>
                  </a:ext>
                </a:extLst>
              </p:cNvPr>
              <p:cNvSpPr txBox="1">
                <a:spLocks noChangeArrowheads="1"/>
              </p:cNvSpPr>
              <p:nvPr/>
            </p:nvSpPr>
            <p:spPr bwMode="auto">
              <a:xfrm>
                <a:off x="4088921" y="3209027"/>
                <a:ext cx="1504950" cy="361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Incentivos y dignificación a la figura del cuidador informal.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2">
                <a:extLst>
                  <a:ext uri="{FF2B5EF4-FFF2-40B4-BE49-F238E27FC236}">
                    <a16:creationId xmlns:a16="http://schemas.microsoft.com/office/drawing/2014/main" id="{1F190C39-59EC-41F5-BFEF-00F3EBA6CC5A}"/>
                  </a:ext>
                </a:extLst>
              </p:cNvPr>
              <p:cNvSpPr txBox="1">
                <a:spLocks noChangeArrowheads="1"/>
              </p:cNvSpPr>
              <p:nvPr/>
            </p:nvSpPr>
            <p:spPr bwMode="auto">
              <a:xfrm>
                <a:off x="2216989" y="3209027"/>
                <a:ext cx="1504950" cy="638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Inclusión social, concientización y capacitación a la población civil.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E759771F-E07E-4AFC-9B12-FF6517F03A88}"/>
                  </a:ext>
                </a:extLst>
              </p:cNvPr>
              <p:cNvSpPr txBox="1">
                <a:spLocks noChangeArrowheads="1"/>
              </p:cNvSpPr>
              <p:nvPr/>
            </p:nvSpPr>
            <p:spPr bwMode="auto">
              <a:xfrm>
                <a:off x="2945770" y="4140473"/>
                <a:ext cx="1143000" cy="5720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Conocimiento de derechos, servicios y programas disponibles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 de texto 2">
                <a:extLst>
                  <a:ext uri="{FF2B5EF4-FFF2-40B4-BE49-F238E27FC236}">
                    <a16:creationId xmlns:a16="http://schemas.microsoft.com/office/drawing/2014/main" id="{0BF16003-89F0-4F5E-8C99-F33DD0DD9B42}"/>
                  </a:ext>
                </a:extLst>
              </p:cNvPr>
              <p:cNvSpPr txBox="1">
                <a:spLocks noChangeArrowheads="1"/>
              </p:cNvSpPr>
              <p:nvPr/>
            </p:nvSpPr>
            <p:spPr bwMode="auto">
              <a:xfrm>
                <a:off x="-1" y="914049"/>
                <a:ext cx="1026631" cy="511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Uso eficiente de los recursos interinstitucionales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 de texto 2">
                <a:extLst>
                  <a:ext uri="{FF2B5EF4-FFF2-40B4-BE49-F238E27FC236}">
                    <a16:creationId xmlns:a16="http://schemas.microsoft.com/office/drawing/2014/main" id="{4ADDFCD5-B25E-44DA-94BD-00B142AC6DAC}"/>
                  </a:ext>
                </a:extLst>
              </p:cNvPr>
              <p:cNvSpPr txBox="1">
                <a:spLocks noChangeArrowheads="1"/>
              </p:cNvSpPr>
              <p:nvPr/>
            </p:nvSpPr>
            <p:spPr bwMode="auto">
              <a:xfrm>
                <a:off x="1078301" y="905613"/>
                <a:ext cx="1138686" cy="71632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Toda la población tiene acceso equitativo a los servicios de atención.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 de texto 2">
                <a:extLst>
                  <a:ext uri="{FF2B5EF4-FFF2-40B4-BE49-F238E27FC236}">
                    <a16:creationId xmlns:a16="http://schemas.microsoft.com/office/drawing/2014/main" id="{67DEE90D-EF8B-4747-A63D-8E57E34A55F1}"/>
                  </a:ext>
                </a:extLst>
              </p:cNvPr>
              <p:cNvSpPr txBox="1">
                <a:spLocks noChangeArrowheads="1"/>
              </p:cNvSpPr>
              <p:nvPr/>
            </p:nvSpPr>
            <p:spPr bwMode="auto">
              <a:xfrm>
                <a:off x="3675164" y="896109"/>
                <a:ext cx="1285447" cy="7162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Cuidados integrales de calidad, capacitación y certificación de cuidadores.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 de texto 2">
                <a:extLst>
                  <a:ext uri="{FF2B5EF4-FFF2-40B4-BE49-F238E27FC236}">
                    <a16:creationId xmlns:a16="http://schemas.microsoft.com/office/drawing/2014/main" id="{1BD11548-B90E-40C7-91B0-CBC2D67A428F}"/>
                  </a:ext>
                </a:extLst>
              </p:cNvPr>
              <p:cNvSpPr txBox="1">
                <a:spLocks noChangeArrowheads="1"/>
              </p:cNvSpPr>
              <p:nvPr/>
            </p:nvSpPr>
            <p:spPr bwMode="auto">
              <a:xfrm>
                <a:off x="189781" y="4106174"/>
                <a:ext cx="1504950" cy="542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Establecimiento de una política pública nacional y de los lineamientos en la materia.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 de texto 2">
                <a:extLst>
                  <a:ext uri="{FF2B5EF4-FFF2-40B4-BE49-F238E27FC236}">
                    <a16:creationId xmlns:a16="http://schemas.microsoft.com/office/drawing/2014/main" id="{CDF68FAC-B887-4EE2-B838-0B915CB2904D}"/>
                  </a:ext>
                </a:extLst>
              </p:cNvPr>
              <p:cNvSpPr txBox="1">
                <a:spLocks noChangeArrowheads="1"/>
              </p:cNvSpPr>
              <p:nvPr/>
            </p:nvSpPr>
            <p:spPr bwMode="auto">
              <a:xfrm>
                <a:off x="5011947" y="948906"/>
                <a:ext cx="1146810" cy="655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Oportunidad de desarrollo personal y económico, disfrute de tiempo libre.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errar llave 20">
                <a:extLst>
                  <a:ext uri="{FF2B5EF4-FFF2-40B4-BE49-F238E27FC236}">
                    <a16:creationId xmlns:a16="http://schemas.microsoft.com/office/drawing/2014/main" id="{29DE5A8F-538B-49D5-8D96-CEF15A8AF79B}"/>
                  </a:ext>
                </a:extLst>
              </p:cNvPr>
              <p:cNvSpPr/>
              <p:nvPr/>
            </p:nvSpPr>
            <p:spPr>
              <a:xfrm rot="16200000">
                <a:off x="2772674" y="797225"/>
                <a:ext cx="354426" cy="4493824"/>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sz="3600"/>
              </a:p>
            </p:txBody>
          </p:sp>
          <p:sp>
            <p:nvSpPr>
              <p:cNvPr id="22" name="Cerrar llave 21">
                <a:extLst>
                  <a:ext uri="{FF2B5EF4-FFF2-40B4-BE49-F238E27FC236}">
                    <a16:creationId xmlns:a16="http://schemas.microsoft.com/office/drawing/2014/main" id="{96365C52-1FA1-44BC-977D-9B18DD61FCE9}"/>
                  </a:ext>
                </a:extLst>
              </p:cNvPr>
              <p:cNvSpPr/>
              <p:nvPr/>
            </p:nvSpPr>
            <p:spPr>
              <a:xfrm rot="5400000">
                <a:off x="2753965" y="-522634"/>
                <a:ext cx="354426" cy="4824712"/>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sz="3600"/>
              </a:p>
            </p:txBody>
          </p:sp>
          <p:cxnSp>
            <p:nvCxnSpPr>
              <p:cNvPr id="23" name="Conector recto de flecha 22">
                <a:extLst>
                  <a:ext uri="{FF2B5EF4-FFF2-40B4-BE49-F238E27FC236}">
                    <a16:creationId xmlns:a16="http://schemas.microsoft.com/office/drawing/2014/main" id="{E6931D10-0416-4395-9088-03D9333FF2C9}"/>
                  </a:ext>
                </a:extLst>
              </p:cNvPr>
              <p:cNvCxnSpPr/>
              <p:nvPr/>
            </p:nvCxnSpPr>
            <p:spPr>
              <a:xfrm flipV="1">
                <a:off x="766313" y="607444"/>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E68119D9-86B4-45E2-9C50-4A74143B8F71}"/>
                  </a:ext>
                </a:extLst>
              </p:cNvPr>
              <p:cNvCxnSpPr/>
              <p:nvPr/>
            </p:nvCxnSpPr>
            <p:spPr>
              <a:xfrm flipV="1">
                <a:off x="792192" y="3842349"/>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a:extLst>
                  <a:ext uri="{FF2B5EF4-FFF2-40B4-BE49-F238E27FC236}">
                    <a16:creationId xmlns:a16="http://schemas.microsoft.com/office/drawing/2014/main" id="{123D4BA9-7E53-49F3-A3ED-C1FC87092C77}"/>
                  </a:ext>
                </a:extLst>
              </p:cNvPr>
              <p:cNvCxnSpPr/>
              <p:nvPr/>
            </p:nvCxnSpPr>
            <p:spPr>
              <a:xfrm flipV="1">
                <a:off x="1508185" y="598817"/>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54617D34-1C74-477B-AFC2-4BD11EA8B9FD}"/>
                  </a:ext>
                </a:extLst>
              </p:cNvPr>
              <p:cNvCxnSpPr/>
              <p:nvPr/>
            </p:nvCxnSpPr>
            <p:spPr>
              <a:xfrm flipV="1">
                <a:off x="2871158" y="564312"/>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a:extLst>
                  <a:ext uri="{FF2B5EF4-FFF2-40B4-BE49-F238E27FC236}">
                    <a16:creationId xmlns:a16="http://schemas.microsoft.com/office/drawing/2014/main" id="{48603DDB-6AFC-4675-883E-FE6A13B7B8DE}"/>
                  </a:ext>
                </a:extLst>
              </p:cNvPr>
              <p:cNvCxnSpPr/>
              <p:nvPr/>
            </p:nvCxnSpPr>
            <p:spPr>
              <a:xfrm flipV="1">
                <a:off x="4320396" y="607444"/>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id="{67B9A6DD-E91C-4D55-8E88-A9A32FB6963E}"/>
                  </a:ext>
                </a:extLst>
              </p:cNvPr>
              <p:cNvCxnSpPr/>
              <p:nvPr/>
            </p:nvCxnSpPr>
            <p:spPr>
              <a:xfrm flipV="1">
                <a:off x="5036389" y="607444"/>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a:extLst>
                  <a:ext uri="{FF2B5EF4-FFF2-40B4-BE49-F238E27FC236}">
                    <a16:creationId xmlns:a16="http://schemas.microsoft.com/office/drawing/2014/main" id="{3BC2197A-E07B-4E92-9E57-65F5CF503DE4}"/>
                  </a:ext>
                </a:extLst>
              </p:cNvPr>
              <p:cNvCxnSpPr/>
              <p:nvPr/>
            </p:nvCxnSpPr>
            <p:spPr>
              <a:xfrm flipV="1">
                <a:off x="3336985" y="3842349"/>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a:extLst>
                  <a:ext uri="{FF2B5EF4-FFF2-40B4-BE49-F238E27FC236}">
                    <a16:creationId xmlns:a16="http://schemas.microsoft.com/office/drawing/2014/main" id="{B635893A-D4E1-4E29-A396-06D23B450E3B}"/>
                  </a:ext>
                </a:extLst>
              </p:cNvPr>
              <p:cNvCxnSpPr/>
              <p:nvPr/>
            </p:nvCxnSpPr>
            <p:spPr>
              <a:xfrm flipV="1">
                <a:off x="2448464" y="3842349"/>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5" name="Conector recto de flecha 4">
              <a:extLst>
                <a:ext uri="{FF2B5EF4-FFF2-40B4-BE49-F238E27FC236}">
                  <a16:creationId xmlns:a16="http://schemas.microsoft.com/office/drawing/2014/main" id="{8B3A861F-1FFD-41C8-A4BC-FDE677AEC182}"/>
                </a:ext>
              </a:extLst>
            </p:cNvPr>
            <p:cNvCxnSpPr/>
            <p:nvPr/>
          </p:nvCxnSpPr>
          <p:spPr>
            <a:xfrm flipV="1">
              <a:off x="4777596" y="3583557"/>
              <a:ext cx="8626" cy="293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ector recto de flecha 5">
              <a:extLst>
                <a:ext uri="{FF2B5EF4-FFF2-40B4-BE49-F238E27FC236}">
                  <a16:creationId xmlns:a16="http://schemas.microsoft.com/office/drawing/2014/main" id="{4025B55E-B64F-4B9B-AA42-8414A3908332}"/>
                </a:ext>
              </a:extLst>
            </p:cNvPr>
            <p:cNvCxnSpPr/>
            <p:nvPr/>
          </p:nvCxnSpPr>
          <p:spPr>
            <a:xfrm flipV="1">
              <a:off x="2919323" y="2850312"/>
              <a:ext cx="45719" cy="212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4559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85532-BCA5-4DDD-899F-E916621F4A6F}"/>
              </a:ext>
            </a:extLst>
          </p:cNvPr>
          <p:cNvSpPr>
            <a:spLocks noGrp="1"/>
          </p:cNvSpPr>
          <p:nvPr>
            <p:ph type="title"/>
          </p:nvPr>
        </p:nvSpPr>
        <p:spPr/>
        <p:txBody>
          <a:bodyPr/>
          <a:lstStyle/>
          <a:p>
            <a:r>
              <a:rPr lang="es-MX" b="1" dirty="0"/>
              <a:t>Perspectivas futuras:  </a:t>
            </a:r>
            <a:br>
              <a:rPr lang="es-MX" b="1" dirty="0"/>
            </a:br>
            <a:r>
              <a:rPr lang="es-MX" b="1" dirty="0"/>
              <a:t>transformación de las estructuras</a:t>
            </a:r>
          </a:p>
        </p:txBody>
      </p:sp>
      <p:graphicFrame>
        <p:nvGraphicFramePr>
          <p:cNvPr id="3" name="Diagrama 2">
            <a:extLst>
              <a:ext uri="{FF2B5EF4-FFF2-40B4-BE49-F238E27FC236}">
                <a16:creationId xmlns:a16="http://schemas.microsoft.com/office/drawing/2014/main" id="{AEA8D74D-2D6D-4F20-BC0B-F86339B6E1B1}"/>
              </a:ext>
            </a:extLst>
          </p:cNvPr>
          <p:cNvGraphicFramePr/>
          <p:nvPr/>
        </p:nvGraphicFramePr>
        <p:xfrm>
          <a:off x="550419" y="1690688"/>
          <a:ext cx="10617690" cy="2543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4E53C603-7703-4027-B883-18B65FE66D4D}"/>
              </a:ext>
            </a:extLst>
          </p:cNvPr>
          <p:cNvGraphicFramePr/>
          <p:nvPr>
            <p:extLst>
              <p:ext uri="{D42A27DB-BD31-4B8C-83A1-F6EECF244321}">
                <p14:modId xmlns:p14="http://schemas.microsoft.com/office/powerpoint/2010/main" val="3589280766"/>
              </p:ext>
            </p:extLst>
          </p:nvPr>
        </p:nvGraphicFramePr>
        <p:xfrm>
          <a:off x="550419" y="4385569"/>
          <a:ext cx="10617690" cy="2405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7905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EB6116B-FA5C-4705-BE5E-694B763273D0}"/>
              </a:ext>
            </a:extLst>
          </p:cNvPr>
          <p:cNvSpPr>
            <a:spLocks noGrp="1"/>
          </p:cNvSpPr>
          <p:nvPr>
            <p:ph type="title"/>
          </p:nvPr>
        </p:nvSpPr>
        <p:spPr>
          <a:xfrm>
            <a:off x="839788" y="365126"/>
            <a:ext cx="10515600" cy="622507"/>
          </a:xfrm>
        </p:spPr>
        <p:txBody>
          <a:bodyPr>
            <a:normAutofit/>
          </a:bodyPr>
          <a:lstStyle/>
          <a:p>
            <a:pPr algn="ctr"/>
            <a:r>
              <a:rPr lang="es-MX" sz="2800" dirty="0"/>
              <a:t>Retos de la Política Pública para el SNC-LP </a:t>
            </a:r>
            <a:endParaRPr lang="es-ES" sz="2800" dirty="0"/>
          </a:p>
        </p:txBody>
      </p:sp>
      <p:sp>
        <p:nvSpPr>
          <p:cNvPr id="5" name="Marcador de texto 4">
            <a:extLst>
              <a:ext uri="{FF2B5EF4-FFF2-40B4-BE49-F238E27FC236}">
                <a16:creationId xmlns:a16="http://schemas.microsoft.com/office/drawing/2014/main" id="{ECE8EA29-B46A-478C-BB88-7BC0EC36A562}"/>
              </a:ext>
            </a:extLst>
          </p:cNvPr>
          <p:cNvSpPr>
            <a:spLocks noGrp="1"/>
          </p:cNvSpPr>
          <p:nvPr>
            <p:ph type="body" idx="1"/>
          </p:nvPr>
        </p:nvSpPr>
        <p:spPr>
          <a:xfrm>
            <a:off x="925513" y="701941"/>
            <a:ext cx="5157787" cy="823912"/>
          </a:xfrm>
        </p:spPr>
        <p:txBody>
          <a:bodyPr>
            <a:normAutofit/>
          </a:bodyPr>
          <a:lstStyle/>
          <a:p>
            <a:r>
              <a:rPr lang="es-ES" sz="2000" dirty="0"/>
              <a:t>DESARROLLAR Y PROMOVER</a:t>
            </a:r>
          </a:p>
        </p:txBody>
      </p:sp>
      <p:sp>
        <p:nvSpPr>
          <p:cNvPr id="6" name="Marcador de contenido 5">
            <a:extLst>
              <a:ext uri="{FF2B5EF4-FFF2-40B4-BE49-F238E27FC236}">
                <a16:creationId xmlns:a16="http://schemas.microsoft.com/office/drawing/2014/main" id="{F8C3CAD0-DAD5-4380-83F9-1609AA34B367}"/>
              </a:ext>
            </a:extLst>
          </p:cNvPr>
          <p:cNvSpPr>
            <a:spLocks noGrp="1"/>
          </p:cNvSpPr>
          <p:nvPr>
            <p:ph sz="half" idx="2"/>
          </p:nvPr>
        </p:nvSpPr>
        <p:spPr>
          <a:xfrm>
            <a:off x="466926" y="1688329"/>
            <a:ext cx="5157787" cy="4534918"/>
          </a:xfrm>
        </p:spPr>
        <p:txBody>
          <a:bodyPr>
            <a:normAutofit fontScale="32500" lnSpcReduction="20000"/>
          </a:bodyPr>
          <a:lstStyle/>
          <a:p>
            <a:pPr marL="457200" indent="-457200" algn="just">
              <a:buFont typeface="+mj-lt"/>
              <a:buAutoNum type="arabicPeriod"/>
            </a:pPr>
            <a:r>
              <a:rPr lang="es-MX" sz="5500" dirty="0"/>
              <a:t>Capacidad de investigación en cuidados de largo plazo en México.</a:t>
            </a:r>
          </a:p>
          <a:p>
            <a:pPr marL="457200" indent="-457200" algn="just">
              <a:buFont typeface="+mj-lt"/>
              <a:buAutoNum type="arabicPeriod"/>
            </a:pPr>
            <a:r>
              <a:rPr lang="es-MX" sz="5500" dirty="0"/>
              <a:t>Enfoque ético para obtener el consentimiento informado y monitorear la idoneidad de la investigación.</a:t>
            </a:r>
          </a:p>
          <a:p>
            <a:pPr marL="457200" indent="-457200" algn="just">
              <a:buFont typeface="+mj-lt"/>
              <a:buAutoNum type="arabicPeriod"/>
            </a:pPr>
            <a:r>
              <a:rPr lang="es-MX" sz="5500" dirty="0"/>
              <a:t>Indicadores de calidad para hogares de ancianos que sean sensibles a las necesidades clínicas y de atención, y al derecho de las personas mayores a una atención digna y respetuosa</a:t>
            </a:r>
          </a:p>
          <a:p>
            <a:pPr marL="457200" indent="-457200" algn="just">
              <a:buFont typeface="+mj-lt"/>
              <a:buAutoNum type="arabicPeriod"/>
            </a:pPr>
            <a:r>
              <a:rPr lang="es-MX" sz="5500" dirty="0"/>
              <a:t>Cursos y estándares de certificación nacional para profesionales de la salud en cuidados de largo plazo.</a:t>
            </a:r>
          </a:p>
          <a:p>
            <a:pPr marL="457200" indent="-457200" algn="just">
              <a:buFont typeface="+mj-lt"/>
              <a:buAutoNum type="arabicPeriod"/>
            </a:pPr>
            <a:r>
              <a:rPr lang="es-MX" sz="5500" dirty="0"/>
              <a:t>Diseminación del Modelo de Comunidades de Práctica y de aprendizaje como un método de mejora de la práctica para hogares de ancianos, utilizando tanto la capacitación interdisciplinaria cara a cara como el apoyo de equipos virtuales.</a:t>
            </a:r>
          </a:p>
          <a:p>
            <a:pPr marL="457200" indent="-457200" algn="just">
              <a:buFont typeface="+mj-lt"/>
              <a:buAutoNum type="arabicPeriod"/>
            </a:pPr>
            <a:endParaRPr lang="es-MX" sz="4900" dirty="0"/>
          </a:p>
          <a:p>
            <a:endParaRPr lang="es-MX" sz="4900" dirty="0"/>
          </a:p>
          <a:p>
            <a:pPr marL="0" indent="0">
              <a:buNone/>
            </a:pPr>
            <a:endParaRPr lang="es-MX" sz="4900" dirty="0"/>
          </a:p>
          <a:p>
            <a:endParaRPr lang="es-ES" sz="2000" dirty="0"/>
          </a:p>
        </p:txBody>
      </p:sp>
      <p:sp>
        <p:nvSpPr>
          <p:cNvPr id="7" name="Marcador de texto 6">
            <a:extLst>
              <a:ext uri="{FF2B5EF4-FFF2-40B4-BE49-F238E27FC236}">
                <a16:creationId xmlns:a16="http://schemas.microsoft.com/office/drawing/2014/main" id="{66C77446-58C3-41E7-BC8E-FCE723652B69}"/>
              </a:ext>
            </a:extLst>
          </p:cNvPr>
          <p:cNvSpPr>
            <a:spLocks noGrp="1"/>
          </p:cNvSpPr>
          <p:nvPr>
            <p:ph type="body" sz="quarter" idx="3"/>
          </p:nvPr>
        </p:nvSpPr>
        <p:spPr>
          <a:xfrm>
            <a:off x="6169024" y="753531"/>
            <a:ext cx="5183188" cy="823912"/>
          </a:xfrm>
        </p:spPr>
        <p:txBody>
          <a:bodyPr>
            <a:normAutofit/>
          </a:bodyPr>
          <a:lstStyle/>
          <a:p>
            <a:r>
              <a:rPr lang="es-ES" sz="2000" dirty="0"/>
              <a:t>ESTABLECER Y CONSOLIDAR</a:t>
            </a:r>
          </a:p>
        </p:txBody>
      </p:sp>
      <p:sp>
        <p:nvSpPr>
          <p:cNvPr id="8" name="Marcador de contenido 7">
            <a:extLst>
              <a:ext uri="{FF2B5EF4-FFF2-40B4-BE49-F238E27FC236}">
                <a16:creationId xmlns:a16="http://schemas.microsoft.com/office/drawing/2014/main" id="{764DAA04-26CC-45D5-8E08-A3B40D6BD5FB}"/>
              </a:ext>
            </a:extLst>
          </p:cNvPr>
          <p:cNvSpPr>
            <a:spLocks noGrp="1"/>
          </p:cNvSpPr>
          <p:nvPr>
            <p:ph sz="quarter" idx="4"/>
          </p:nvPr>
        </p:nvSpPr>
        <p:spPr>
          <a:xfrm>
            <a:off x="5947506" y="1688329"/>
            <a:ext cx="5626223" cy="3955200"/>
          </a:xfrm>
        </p:spPr>
        <p:txBody>
          <a:bodyPr>
            <a:normAutofit fontScale="32500" lnSpcReduction="20000"/>
          </a:bodyPr>
          <a:lstStyle/>
          <a:p>
            <a:pPr marL="514350" indent="-514350" algn="just">
              <a:buFont typeface="+mj-lt"/>
              <a:buAutoNum type="arabicPeriod"/>
            </a:pPr>
            <a:r>
              <a:rPr lang="es-MX" sz="5500" dirty="0"/>
              <a:t>Una alianza para desarrollar las capacidades y el liderazgo en hogares de ancianos</a:t>
            </a:r>
          </a:p>
          <a:p>
            <a:pPr marL="514350" indent="-514350" algn="just">
              <a:buFont typeface="+mj-lt"/>
              <a:buAutoNum type="arabicPeriod"/>
            </a:pPr>
            <a:r>
              <a:rPr lang="es-MX" sz="5500" dirty="0"/>
              <a:t>Estructuras de liderazgo efectivas (que, de ser posible, incluyan un director médico, una enfermera experta y un administrador calificado).</a:t>
            </a:r>
          </a:p>
          <a:p>
            <a:pPr marL="514350" indent="-514350" algn="just">
              <a:buFont typeface="+mj-lt"/>
              <a:buAutoNum type="arabicPeriod"/>
            </a:pPr>
            <a:r>
              <a:rPr lang="es-MX" sz="5500" dirty="0"/>
              <a:t>Experiencias nacionales de excelencia en la práctica de hogares de ancianos para aumentar el conocimiento de los beneficios demostrables para las personas mayores y los altos estándares susceptibles de sr alcanzados a través de la práctica de expertos.</a:t>
            </a:r>
          </a:p>
          <a:p>
            <a:pPr marL="514350" indent="-514350" algn="just">
              <a:buFont typeface="+mj-lt"/>
              <a:buAutoNum type="arabicPeriod"/>
            </a:pPr>
            <a:r>
              <a:rPr lang="es-MX" sz="5500" dirty="0"/>
              <a:t>Condiciones de trabajo positivas para los profesionales de los hogares de ancianos con atractivas oportunidades para el desarrollo profesional, reconocimiento y recompensas similares a las que disfrutan los trabajadores de la salud en funciones similares dentro de los servicios de atención de agudos.</a:t>
            </a:r>
          </a:p>
          <a:p>
            <a:pPr algn="just"/>
            <a:endParaRPr lang="es-MX" sz="5000" dirty="0"/>
          </a:p>
          <a:p>
            <a:endParaRPr lang="es-ES" dirty="0"/>
          </a:p>
        </p:txBody>
      </p:sp>
    </p:spTree>
    <p:extLst>
      <p:ext uri="{BB962C8B-B14F-4D97-AF65-F5344CB8AC3E}">
        <p14:creationId xmlns:p14="http://schemas.microsoft.com/office/powerpoint/2010/main" val="33725496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2895</Words>
  <Application>Microsoft Office PowerPoint</Application>
  <PresentationFormat>Panorámica</PresentationFormat>
  <Paragraphs>205</Paragraphs>
  <Slides>19</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Envejecimiento y dependencia: Retos y propuestas para la investigación en políticas públicas basadas en evidencia</vt:lpstr>
      <vt:lpstr>Envejecimiento prospectivo</vt:lpstr>
      <vt:lpstr>Relación de dependencia de cuidados por grupos de edad, 1990‐2050 (personas en edad de cuidado por 100 personas de 15 a 74 años) </vt:lpstr>
      <vt:lpstr>Dependencia en personas mayores en México</vt:lpstr>
      <vt:lpstr>Presentación de PowerPoint</vt:lpstr>
      <vt:lpstr>Árbol de problemas</vt:lpstr>
      <vt:lpstr>Árbol de objetivos</vt:lpstr>
      <vt:lpstr>Perspectivas futuras:   transformación de las estructuras</vt:lpstr>
      <vt:lpstr>Retos de la Política Pública para el SNC-LP </vt:lpstr>
      <vt:lpstr>CUIDADOS DE LARGA DURACION</vt:lpstr>
      <vt:lpstr>Presentación de PowerPoint</vt:lpstr>
      <vt:lpstr>  ADECUACIÓN DE SERVICIOS DE CUIDADOS DE LARGA DURACIÓN  1. Integración de los servicios  2. Servicios adaptados a la diversificación y complejidad de las necesidades 3. Calidad y evolución de las prácticas, las intervenciones y los lugares donde se proporcionan los servicios  (Orientaciones Ministeriales sobre los servicios para las personas de edad con perdida de autonomía. Quebec, 2000)  </vt:lpstr>
      <vt:lpstr>Presentación de PowerPoint</vt:lpstr>
      <vt:lpstr>Utilizar la evidencia para la formulación de la respuesta de política pública</vt:lpstr>
      <vt:lpstr>Presentación de PowerPoint</vt:lpstr>
      <vt:lpstr>Sistema Nacional de Información sobre Discapacidad</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Envejecimiento y dependencia: Retos y propuestas para implementación de la investigación en políticas públicas</dc:title>
  <dc:creator>Luis Miguel Gutierrez Robledo</dc:creator>
  <cp:lastModifiedBy>Luis Miguel Gutierrez Robledo</cp:lastModifiedBy>
  <cp:revision>23</cp:revision>
  <dcterms:created xsi:type="dcterms:W3CDTF">2019-03-10T12:32:56Z</dcterms:created>
  <dcterms:modified xsi:type="dcterms:W3CDTF">2019-08-07T15:59:46Z</dcterms:modified>
</cp:coreProperties>
</file>