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45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1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</p:sldIdLst>
  <p:sldSz cx="9144000" cy="6858000" type="screen4x3"/>
  <p:notesSz cx="9296400" cy="70104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0000"/>
    <a:srgbClr val="243C2F"/>
    <a:srgbClr val="3D4F11"/>
    <a:srgbClr val="766000"/>
    <a:srgbClr val="566858"/>
    <a:srgbClr val="847D39"/>
    <a:srgbClr val="AF980D"/>
    <a:srgbClr val="6C0000"/>
    <a:srgbClr val="591907"/>
    <a:srgbClr val="D2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 snapToGrid="0" snapToObjects="1">
      <p:cViewPr>
        <p:scale>
          <a:sx n="89" d="100"/>
          <a:sy n="89" d="100"/>
        </p:scale>
        <p:origin x="-55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E047B16-FC38-49FA-BC07-F66E2095527E}" type="datetimeFigureOut">
              <a:rPr lang="en-US"/>
              <a:pPr>
                <a:defRPr/>
              </a:pPr>
              <a:t>6/25/2019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6DD0314-2D63-44D8-A5AD-FD2F502863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4197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A082F18-CFA7-4541-9E17-E81D06F8788F}" type="datetimeFigureOut">
              <a:rPr lang="en-US"/>
              <a:pPr>
                <a:defRPr/>
              </a:pPr>
              <a:t>6/25/2019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E891374-2E95-4821-B413-C6B77CAAC4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795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279282-BC47-4EF7-B278-F34BCA54AF92}" type="slidenum">
              <a:rPr lang="en-US">
                <a:latin typeface="Calisto MT" pitchFamily="18" charset="0"/>
                <a:ea typeface="ＭＳ Ｐゴシック" pitchFamily="34" charset="-128"/>
              </a:rPr>
              <a:pPr/>
              <a:t>1</a:t>
            </a:fld>
            <a:endParaRPr lang="en-US">
              <a:latin typeface="Calisto MT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0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11D1-DA77-4ED6-AEB6-8A623BEF47CB}" type="datetimeFigureOut">
              <a:rPr lang="es-ES"/>
              <a:pPr>
                <a:defRPr/>
              </a:pPr>
              <a:t>25/06/2019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73069-E8C2-4638-9356-7E0D1B6985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538A8-B522-49A0-B377-381AD458A67F}" type="datetimeFigureOut">
              <a:rPr lang="es-ES"/>
              <a:pPr>
                <a:defRPr/>
              </a:pPr>
              <a:t>25/06/2019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FD03F-7F8D-4ADF-9491-8A6A4EA11B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CE19-F3FD-4CE1-86C1-378D8A0788E4}" type="datetimeFigureOut">
              <a:rPr lang="es-ES"/>
              <a:pPr>
                <a:defRPr/>
              </a:pPr>
              <a:t>25/06/2019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8E7D-1D8B-4E8F-9226-A8C9044AC0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ó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322E1-254C-4B4E-AD25-788961844AF3}" type="datetimeFigureOut">
              <a:rPr lang="es-ES"/>
              <a:pPr>
                <a:defRPr/>
              </a:pPr>
              <a:t>25/06/2019</a:t>
            </a:fld>
            <a:endParaRPr lang="es-E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D1B0-D187-4B82-A4E2-AD0073CC14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B33E-86B1-4DCD-9A01-515BE93778CC}" type="datetimeFigureOut">
              <a:rPr lang="es-ES"/>
              <a:pPr>
                <a:defRPr/>
              </a:pPr>
              <a:t>25/06/2019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F417-FE84-4177-BD94-2F6F4C271B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34D7-2377-47FD-9B05-62417AF76B09}" type="datetimeFigureOut">
              <a:rPr lang="es-ES"/>
              <a:pPr>
                <a:defRPr/>
              </a:pPr>
              <a:t>25/06/2019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6E99-5FD8-4AEF-88D0-3739367F68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860B-161A-44F1-B2EA-DFAE04354EB7}" type="datetimeFigureOut">
              <a:rPr lang="es-ES"/>
              <a:pPr>
                <a:defRPr/>
              </a:pPr>
              <a:t>25/06/2019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C7EB-F0E8-461F-944E-733317272F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0465-A15E-4806-BC90-59AA85B6EC2C}" type="datetimeFigureOut">
              <a:rPr lang="es-ES"/>
              <a:pPr>
                <a:defRPr/>
              </a:pPr>
              <a:t>25/06/2019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FE53-9895-4D3F-B90E-DDC1734DB2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51D8-6153-41A6-B194-A8C941624E4E}" type="datetimeFigureOut">
              <a:rPr lang="es-ES"/>
              <a:pPr>
                <a:defRPr/>
              </a:pPr>
              <a:t>25/06/2019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3F70-8798-4933-AC3D-DB1D33A1FD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72A2-2806-487E-BA5E-FBBB7B0FB9E5}" type="datetimeFigureOut">
              <a:rPr lang="es-ES"/>
              <a:pPr>
                <a:defRPr/>
              </a:pPr>
              <a:t>25/06/2019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FD86-FCDE-40D4-B685-F5948313F2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85813" y="2192338"/>
            <a:ext cx="3429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4937125" y="2192338"/>
            <a:ext cx="3429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A517D-B10C-42D1-BA55-6E3CCB700DD3}" type="datetimeFigureOut">
              <a:rPr lang="es-ES"/>
              <a:pPr>
                <a:defRPr/>
              </a:pPr>
              <a:t>25/06/2019</a:t>
            </a:fld>
            <a:endParaRPr lang="es-E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979C-75A7-480F-867D-1F0ECD5B49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6C9E-4C03-41DA-88B1-1DF4698A8848}" type="datetimeFigureOut">
              <a:rPr lang="es-ES"/>
              <a:pPr>
                <a:defRPr/>
              </a:pPr>
              <a:t>25/06/2019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4F2D-7987-4DBC-BBA3-ED6AD47194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2908-853E-431A-9BD6-0033FD82EA6F}" type="datetimeFigureOut">
              <a:rPr lang="es-ES"/>
              <a:pPr>
                <a:defRPr/>
              </a:pPr>
              <a:t>25/06/2019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36CD9-6F53-43C9-868D-D2B3512898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08B4C-A92D-448B-B909-80C11D86221F}" type="datetimeFigureOut">
              <a:rPr lang="es-ES"/>
              <a:pPr>
                <a:defRPr/>
              </a:pPr>
              <a:t>25/06/2019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37A2-9767-422F-86E1-BB434F93A3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770813" cy="1430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987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9FA2F5D-3631-413C-91AB-624E3CDDD14A}" type="datetimeFigureOut">
              <a:rPr lang="es-ES"/>
              <a:pPr>
                <a:defRPr/>
              </a:pPr>
              <a:t>25/06/2019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89659F2-C8FF-4787-A5A3-D6A195C385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59" r:id="rId2"/>
    <p:sldLayoutId id="2147484358" r:id="rId3"/>
    <p:sldLayoutId id="2147484357" r:id="rId4"/>
    <p:sldLayoutId id="2147484356" r:id="rId5"/>
    <p:sldLayoutId id="2147484361" r:id="rId6"/>
    <p:sldLayoutId id="2147484355" r:id="rId7"/>
    <p:sldLayoutId id="2147484354" r:id="rId8"/>
    <p:sldLayoutId id="2147484353" r:id="rId9"/>
    <p:sldLayoutId id="2147484352" r:id="rId10"/>
    <p:sldLayoutId id="2147484351" r:id="rId11"/>
    <p:sldLayoutId id="2147484350" r:id="rId12"/>
    <p:sldLayoutId id="2147484349" r:id="rId13"/>
    <p:sldLayoutId id="214748434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0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0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0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0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uadroTexto 4"/>
          <p:cNvSpPr txBox="1">
            <a:spLocks noChangeArrowheads="1"/>
          </p:cNvSpPr>
          <p:nvPr/>
        </p:nvSpPr>
        <p:spPr bwMode="auto">
          <a:xfrm>
            <a:off x="3978624" y="5662444"/>
            <a:ext cx="14611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46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charset="-128"/>
              </a:rPr>
              <a:t>2019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16 Título"/>
          <p:cNvSpPr txBox="1">
            <a:spLocks/>
          </p:cNvSpPr>
          <p:nvPr/>
        </p:nvSpPr>
        <p:spPr>
          <a:xfrm>
            <a:off x="574158" y="1553460"/>
            <a:ext cx="8440749" cy="4825825"/>
          </a:xfrm>
          <a:prstGeom prst="rect">
            <a:avLst/>
          </a:prstGeom>
          <a:effectLst/>
        </p:spPr>
        <p:txBody>
          <a:bodyPr/>
          <a:lstStyle/>
          <a:p>
            <a:pPr algn="ctr" defTabSz="914400">
              <a:defRPr/>
            </a:pPr>
            <a:r>
              <a:rPr lang="es-MX" sz="46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charset="-128"/>
                <a:cs typeface="+mn-cs"/>
              </a:rPr>
              <a:t>Academia Nacional </a:t>
            </a:r>
            <a:r>
              <a:rPr lang="es-MX" sz="46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charset="-128"/>
                <a:cs typeface="+mn-cs"/>
              </a:rPr>
              <a:t>de </a:t>
            </a:r>
            <a:endParaRPr lang="es-MX" sz="46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ＭＳ Ｐゴシック" charset="-128"/>
              <a:cs typeface="+mn-cs"/>
            </a:endParaRPr>
          </a:p>
          <a:p>
            <a:pPr algn="ctr" defTabSz="914400">
              <a:defRPr/>
            </a:pPr>
            <a:r>
              <a:rPr lang="es-MX" sz="46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charset="-128"/>
                <a:cs typeface="+mn-cs"/>
              </a:rPr>
              <a:t>Medicina de </a:t>
            </a:r>
            <a:r>
              <a:rPr lang="es-MX" sz="46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charset="-128"/>
                <a:cs typeface="+mn-cs"/>
              </a:rPr>
              <a:t>México, A.C.</a:t>
            </a:r>
            <a:r>
              <a:rPr lang="es-MX" sz="32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charset="-128"/>
                <a:cs typeface="+mn-cs"/>
              </a:rPr>
              <a:t/>
            </a:r>
            <a:br>
              <a:rPr lang="es-MX" sz="32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charset="-128"/>
                <a:cs typeface="+mn-cs"/>
              </a:rPr>
            </a:br>
            <a:endParaRPr lang="es-MX" sz="32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ＭＳ Ｐゴシック" charset="-128"/>
              <a:cs typeface="+mn-cs"/>
            </a:endParaRPr>
          </a:p>
          <a:p>
            <a:pPr algn="ctr" defTabSz="914400">
              <a:spcBef>
                <a:spcPts val="600"/>
              </a:spcBef>
              <a:defRPr/>
            </a:pPr>
            <a:r>
              <a:rPr lang="es-MX" sz="3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charset="-128"/>
                <a:cs typeface="+mn-cs"/>
              </a:rPr>
              <a:t>Sesión Solemne</a:t>
            </a:r>
          </a:p>
          <a:p>
            <a:pPr algn="ctr" defTabSz="914400">
              <a:spcBef>
                <a:spcPts val="600"/>
              </a:spcBef>
              <a:defRPr/>
            </a:pPr>
            <a:r>
              <a:rPr lang="es-MX" sz="30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charset="-128"/>
                <a:cs typeface="+mn-cs"/>
              </a:rPr>
              <a:t>de Recepción </a:t>
            </a:r>
            <a:r>
              <a:rPr lang="es-MX" sz="3000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charset="-128"/>
                <a:cs typeface="+mn-cs"/>
              </a:rPr>
              <a:t>de </a:t>
            </a:r>
            <a:endParaRPr lang="es-MX" sz="30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ＭＳ Ｐゴシック" charset="-128"/>
              <a:cs typeface="+mn-cs"/>
            </a:endParaRPr>
          </a:p>
          <a:p>
            <a:pPr algn="ctr" defTabSz="914400">
              <a:spcBef>
                <a:spcPts val="600"/>
              </a:spcBef>
              <a:defRPr/>
            </a:pPr>
            <a:r>
              <a:rPr lang="es-MX" sz="3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charset="-128"/>
                <a:cs typeface="+mn-cs"/>
              </a:rPr>
              <a:t>Nuevos </a:t>
            </a:r>
            <a:r>
              <a:rPr lang="es-MX" sz="38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charset="-128"/>
                <a:cs typeface="+mn-cs"/>
              </a:rPr>
              <a:t>Académicos</a:t>
            </a:r>
            <a:endParaRPr lang="es-MX" sz="38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ＭＳ Ｐゴシック" charset="-128"/>
              <a:cs typeface="+mn-cs"/>
            </a:endParaRPr>
          </a:p>
          <a:p>
            <a:pPr defTabSz="914400">
              <a:defRPr/>
            </a:pPr>
            <a:endParaRPr lang="es-MX" sz="36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7" name="6 Imagen" descr="nuevo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624" y="236776"/>
            <a:ext cx="1230620" cy="1230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Título"/>
          <p:cNvSpPr txBox="1">
            <a:spLocks/>
          </p:cNvSpPr>
          <p:nvPr/>
        </p:nvSpPr>
        <p:spPr>
          <a:xfrm>
            <a:off x="1033253" y="629392"/>
            <a:ext cx="7440896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Doctor 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Daniel Martínez Ramírez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Ingresa al Área de </a:t>
            </a:r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Neurología</a:t>
            </a:r>
            <a:endParaRPr lang="es-MX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Departamento de </a:t>
            </a:r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Medicina 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4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90" y="439738"/>
            <a:ext cx="1573301" cy="2595502"/>
          </a:xfrm>
          <a:prstGeom prst="rect">
            <a:avLst/>
          </a:prstGeom>
        </p:spPr>
      </p:pic>
      <p:pic>
        <p:nvPicPr>
          <p:cNvPr id="7" name="6 Imagen" descr="Daniel Martínez Ramíre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053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Título"/>
          <p:cNvSpPr txBox="1">
            <a:spLocks/>
          </p:cNvSpPr>
          <p:nvPr/>
        </p:nvSpPr>
        <p:spPr>
          <a:xfrm>
            <a:off x="1033253" y="629392"/>
            <a:ext cx="7440896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Doctora 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Martha </a:t>
            </a:r>
            <a:r>
              <a:rPr lang="es-MX" sz="3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Kaufer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 </a:t>
            </a:r>
            <a:r>
              <a:rPr lang="es-MX" sz="3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Horwitz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Ingresa al Área de </a:t>
            </a:r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Nutriología</a:t>
            </a:r>
            <a:endParaRPr lang="es-MX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Departamento de </a:t>
            </a:r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Medicina 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4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90" y="439738"/>
            <a:ext cx="1573301" cy="2595502"/>
          </a:xfrm>
          <a:prstGeom prst="rect">
            <a:avLst/>
          </a:prstGeom>
        </p:spPr>
      </p:pic>
      <p:pic>
        <p:nvPicPr>
          <p:cNvPr id="7" name="6 Imagen" descr="Martha Kaufer Horwit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053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Título"/>
          <p:cNvSpPr txBox="1">
            <a:spLocks/>
          </p:cNvSpPr>
          <p:nvPr/>
        </p:nvSpPr>
        <p:spPr>
          <a:xfrm>
            <a:off x="1033253" y="629392"/>
            <a:ext cx="7440896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Doctora 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María Adela </a:t>
            </a:r>
            <a:r>
              <a:rPr lang="es-MX" sz="3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Poitevin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 Chacón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Ingresa al Área de </a:t>
            </a:r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Oncología</a:t>
            </a:r>
            <a:endParaRPr lang="es-MX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Departamento de </a:t>
            </a:r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Medicina 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4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90" y="439738"/>
            <a:ext cx="1573301" cy="2595502"/>
          </a:xfrm>
          <a:prstGeom prst="rect">
            <a:avLst/>
          </a:prstGeom>
        </p:spPr>
      </p:pic>
      <p:pic>
        <p:nvPicPr>
          <p:cNvPr id="7" name="6 Imagen" descr="María Adela  Poitevin Chacó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053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Título"/>
          <p:cNvSpPr txBox="1">
            <a:spLocks/>
          </p:cNvSpPr>
          <p:nvPr/>
        </p:nvSpPr>
        <p:spPr>
          <a:xfrm>
            <a:off x="1033253" y="629392"/>
            <a:ext cx="7440896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Doctor 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Rodolfo Rivas Ruiz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Ingresa al Área de </a:t>
            </a:r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Pediatría</a:t>
            </a:r>
            <a:endParaRPr lang="es-MX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Departamento de </a:t>
            </a:r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Medicina 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4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90" y="439738"/>
            <a:ext cx="1573301" cy="2595502"/>
          </a:xfrm>
          <a:prstGeom prst="rect">
            <a:avLst/>
          </a:prstGeom>
        </p:spPr>
      </p:pic>
      <p:pic>
        <p:nvPicPr>
          <p:cNvPr id="7" name="6 Imagen" descr="Rdolfo Rivas Ruí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053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Título"/>
          <p:cNvSpPr txBox="1">
            <a:spLocks/>
          </p:cNvSpPr>
          <p:nvPr/>
        </p:nvSpPr>
        <p:spPr>
          <a:xfrm>
            <a:off x="1033253" y="629392"/>
            <a:ext cx="7440896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Doctor 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Gregorio </a:t>
            </a:r>
            <a:r>
              <a:rPr lang="es-MX" sz="3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Katz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 </a:t>
            </a:r>
            <a:r>
              <a:rPr lang="es-MX" sz="3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Guss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Ingresa al Área de </a:t>
            </a:r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Psiquiatría</a:t>
            </a:r>
            <a:endParaRPr lang="es-MX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Departamento de </a:t>
            </a:r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Medicina 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4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90" y="439738"/>
            <a:ext cx="1573301" cy="2595502"/>
          </a:xfrm>
          <a:prstGeom prst="rect">
            <a:avLst/>
          </a:prstGeom>
        </p:spPr>
      </p:pic>
      <p:pic>
        <p:nvPicPr>
          <p:cNvPr id="7" name="6 Imagen" descr="Gregorio Katz Gu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053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Título"/>
          <p:cNvSpPr txBox="1">
            <a:spLocks/>
          </p:cNvSpPr>
          <p:nvPr/>
        </p:nvSpPr>
        <p:spPr>
          <a:xfrm>
            <a:off x="1033253" y="575601"/>
            <a:ext cx="7594380" cy="1661987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Doctora 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Guadalupe Mercedes Lucia </a:t>
            </a:r>
          </a:p>
          <a:p>
            <a:pPr algn="ctr" defTabSz="914400"/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Guerrero Avendaño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Ingresa al Área de </a:t>
            </a:r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Radiología e Imagen</a:t>
            </a:r>
            <a:endParaRPr lang="es-MX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Departamento de </a:t>
            </a:r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Medicina 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4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90" y="439738"/>
            <a:ext cx="1573301" cy="2595502"/>
          </a:xfrm>
          <a:prstGeom prst="rect">
            <a:avLst/>
          </a:prstGeom>
        </p:spPr>
      </p:pic>
      <p:pic>
        <p:nvPicPr>
          <p:cNvPr id="7" name="6 Imagen" descr="Gpe Mercedes Lucia Guerrero Avendañ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053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Título"/>
          <p:cNvSpPr txBox="1">
            <a:spLocks/>
          </p:cNvSpPr>
          <p:nvPr/>
        </p:nvSpPr>
        <p:spPr>
          <a:xfrm>
            <a:off x="1033253" y="629392"/>
            <a:ext cx="7440896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Doctora 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Claudia Mendoza Pinto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Ingresa al Área de </a:t>
            </a:r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Reumatología</a:t>
            </a:r>
            <a:endParaRPr lang="es-MX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Departamento de </a:t>
            </a:r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Medicina 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4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90" y="439738"/>
            <a:ext cx="1573301" cy="2595502"/>
          </a:xfrm>
          <a:prstGeom prst="rect">
            <a:avLst/>
          </a:prstGeom>
        </p:spPr>
      </p:pic>
      <p:pic>
        <p:nvPicPr>
          <p:cNvPr id="7" name="6 Imagen" descr="Claudia Mendoza Pin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053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6 Título"/>
          <p:cNvSpPr txBox="1">
            <a:spLocks/>
          </p:cNvSpPr>
          <p:nvPr/>
        </p:nvSpPr>
        <p:spPr>
          <a:xfrm>
            <a:off x="1033253" y="629392"/>
            <a:ext cx="7440896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Doctora 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Alicia </a:t>
            </a:r>
            <a:r>
              <a:rPr lang="es-MX" sz="3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Hamui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 Sutton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Ingresa al Área de </a:t>
            </a:r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Enseñanza de la Medicina</a:t>
            </a:r>
            <a:endParaRPr lang="es-MX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Departamento de </a:t>
            </a:r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Salud </a:t>
            </a:r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Pública y </a:t>
            </a:r>
            <a:endParaRPr lang="es-MX" sz="3000" b="1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Sociología </a:t>
            </a:r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Médica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7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90" y="439738"/>
            <a:ext cx="1573301" cy="2595502"/>
          </a:xfrm>
          <a:prstGeom prst="rect">
            <a:avLst/>
          </a:prstGeom>
        </p:spPr>
      </p:pic>
      <p:pic>
        <p:nvPicPr>
          <p:cNvPr id="10" name="9 Imagen" descr="Alicia Hamui Sut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295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90" y="439738"/>
            <a:ext cx="1573301" cy="2595502"/>
          </a:xfrm>
          <a:prstGeom prst="rect">
            <a:avLst/>
          </a:prstGeom>
        </p:spPr>
      </p:pic>
      <p:sp>
        <p:nvSpPr>
          <p:cNvPr id="7" name="16 Título"/>
          <p:cNvSpPr txBox="1">
            <a:spLocks/>
          </p:cNvSpPr>
          <p:nvPr/>
        </p:nvSpPr>
        <p:spPr>
          <a:xfrm>
            <a:off x="1033253" y="629392"/>
            <a:ext cx="7440896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Jon Kim </a:t>
            </a:r>
            <a:r>
              <a:rPr lang="es-MX" sz="3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Andrus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, M.D.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Académico </a:t>
            </a:r>
            <a:r>
              <a:rPr lang="es-MX" sz="3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Honorario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8 Imagen" descr="Jon Kim Andr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053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292"/>
            <a:ext cx="1458339" cy="2405848"/>
          </a:xfrm>
          <a:prstGeom prst="rect">
            <a:avLst/>
          </a:prstGeom>
        </p:spPr>
      </p:pic>
      <p:sp>
        <p:nvSpPr>
          <p:cNvPr id="15" name="16 Título"/>
          <p:cNvSpPr txBox="1">
            <a:spLocks/>
          </p:cNvSpPr>
          <p:nvPr/>
        </p:nvSpPr>
        <p:spPr>
          <a:xfrm>
            <a:off x="1033253" y="629392"/>
            <a:ext cx="7440896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Doctor 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Gerardo de Jesús García Rivas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Ingresa al Área de </a:t>
            </a:r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Biotecnología</a:t>
            </a:r>
            <a:endParaRPr lang="es-MX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Departamento de Biología Médica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7 Imagen" descr="Gerardo García Riv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811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90" y="439738"/>
            <a:ext cx="1573301" cy="2595502"/>
          </a:xfrm>
          <a:prstGeom prst="rect">
            <a:avLst/>
          </a:prstGeom>
        </p:spPr>
      </p:pic>
      <p:sp>
        <p:nvSpPr>
          <p:cNvPr id="9" name="16 Título"/>
          <p:cNvSpPr txBox="1">
            <a:spLocks/>
          </p:cNvSpPr>
          <p:nvPr/>
        </p:nvSpPr>
        <p:spPr>
          <a:xfrm>
            <a:off x="1033253" y="629392"/>
            <a:ext cx="7440896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Doctor 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Manuel Iván Girón Pérez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Ingresa al Área de </a:t>
            </a:r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Inmunología</a:t>
            </a:r>
            <a:endParaRPr lang="es-MX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Departamento de Biología Médica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2" name="11 Imagen" descr="Manuel Iván Girón Pére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811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90" y="439738"/>
            <a:ext cx="1573301" cy="2595502"/>
          </a:xfrm>
          <a:prstGeom prst="rect">
            <a:avLst/>
          </a:prstGeom>
        </p:spPr>
      </p:pic>
      <p:sp>
        <p:nvSpPr>
          <p:cNvPr id="9" name="16 Título"/>
          <p:cNvSpPr txBox="1">
            <a:spLocks/>
          </p:cNvSpPr>
          <p:nvPr/>
        </p:nvSpPr>
        <p:spPr>
          <a:xfrm>
            <a:off x="1033253" y="629392"/>
            <a:ext cx="7440896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Doctor 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Leopoldo Santos </a:t>
            </a:r>
            <a:r>
              <a:rPr lang="es-MX" sz="3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Argumedo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Ingresa al Área de </a:t>
            </a:r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Inmunología</a:t>
            </a:r>
            <a:endParaRPr lang="es-MX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Departamento de Biología Médica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2" name="11 Imagen" descr="Leopoldo Santos Argume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811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90" y="439738"/>
            <a:ext cx="1573301" cy="2595502"/>
          </a:xfrm>
          <a:prstGeom prst="rect">
            <a:avLst/>
          </a:prstGeom>
        </p:spPr>
      </p:pic>
      <p:sp>
        <p:nvSpPr>
          <p:cNvPr id="5" name="16 Título"/>
          <p:cNvSpPr txBox="1">
            <a:spLocks/>
          </p:cNvSpPr>
          <p:nvPr/>
        </p:nvSpPr>
        <p:spPr>
          <a:xfrm>
            <a:off x="1033253" y="629392"/>
            <a:ext cx="7440896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Doctor 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Ovidio Alberto García Villarreal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Ingresa al Área de </a:t>
            </a:r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Cirugía del Tórax</a:t>
            </a:r>
            <a:endParaRPr lang="es-MX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Departamento de </a:t>
            </a:r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Cirugía 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6 Imagen" descr="Ovidio Alberto García Villare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053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Título"/>
          <p:cNvSpPr txBox="1">
            <a:spLocks/>
          </p:cNvSpPr>
          <p:nvPr/>
        </p:nvSpPr>
        <p:spPr>
          <a:xfrm>
            <a:off x="1033253" y="629392"/>
            <a:ext cx="7440896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Doctor 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Marcelino Hernández Valencia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Ingresa al Área de </a:t>
            </a:r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Ginecología y Obstetricia</a:t>
            </a:r>
            <a:endParaRPr lang="es-MX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Departamento de </a:t>
            </a:r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Cirugía 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5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90" y="439738"/>
            <a:ext cx="1573301" cy="2595502"/>
          </a:xfrm>
          <a:prstGeom prst="rect">
            <a:avLst/>
          </a:prstGeom>
        </p:spPr>
      </p:pic>
      <p:pic>
        <p:nvPicPr>
          <p:cNvPr id="7" name="6 Imagen" descr="Marcelino Hernández Valenc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053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Título"/>
          <p:cNvSpPr txBox="1">
            <a:spLocks/>
          </p:cNvSpPr>
          <p:nvPr/>
        </p:nvSpPr>
        <p:spPr>
          <a:xfrm>
            <a:off x="1033253" y="629392"/>
            <a:ext cx="7440896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Doctor 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Pablo Álvarez Maldonado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Ingresa al Área de </a:t>
            </a:r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Medicina Crítica</a:t>
            </a:r>
            <a:endParaRPr lang="es-MX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Departamento de </a:t>
            </a:r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Medicina 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5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90" y="439738"/>
            <a:ext cx="1573301" cy="2595502"/>
          </a:xfrm>
          <a:prstGeom prst="rect">
            <a:avLst/>
          </a:prstGeom>
        </p:spPr>
      </p:pic>
      <p:pic>
        <p:nvPicPr>
          <p:cNvPr id="7" name="6 Imagen" descr="Pablo Álvarez Maldona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053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Título"/>
          <p:cNvSpPr txBox="1">
            <a:spLocks/>
          </p:cNvSpPr>
          <p:nvPr/>
        </p:nvSpPr>
        <p:spPr>
          <a:xfrm>
            <a:off x="1033253" y="629392"/>
            <a:ext cx="7440896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Doctor 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Alejandro Hernández Solís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Ingresa al Área de </a:t>
            </a:r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Neumología</a:t>
            </a:r>
            <a:endParaRPr lang="es-MX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Departamento de </a:t>
            </a:r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Medicina 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5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90" y="439738"/>
            <a:ext cx="1573301" cy="2595502"/>
          </a:xfrm>
          <a:prstGeom prst="rect">
            <a:avLst/>
          </a:prstGeom>
        </p:spPr>
      </p:pic>
      <p:pic>
        <p:nvPicPr>
          <p:cNvPr id="7" name="6 Imagen" descr="Alejandro Hernández Solí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053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Título"/>
          <p:cNvSpPr txBox="1">
            <a:spLocks/>
          </p:cNvSpPr>
          <p:nvPr/>
        </p:nvSpPr>
        <p:spPr>
          <a:xfrm>
            <a:off x="1033253" y="629392"/>
            <a:ext cx="7440896" cy="1428750"/>
          </a:xfrm>
          <a:prstGeom prst="rect">
            <a:avLst/>
          </a:prstGeom>
          <a:effectLst/>
        </p:spPr>
        <p:txBody>
          <a:bodyPr anchor="ctr"/>
          <a:lstStyle/>
          <a:p>
            <a:pPr algn="ctr" defTabSz="914400"/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Doctor </a:t>
            </a:r>
            <a:r>
              <a:rPr lang="es-MX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badi MT Condensed Extra Bold"/>
              </a:rPr>
              <a:t>Luis Adrián Rendón Pérez</a:t>
            </a:r>
            <a:endParaRPr lang="es-MX" sz="3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badi MT Condensed Extra Bold"/>
            </a:endParaRPr>
          </a:p>
          <a:p>
            <a:pPr algn="r" defTabSz="914400"/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Ingresa al Área de </a:t>
            </a:r>
            <a:r>
              <a:rPr lang="es-MX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Neumología</a:t>
            </a:r>
            <a:endParaRPr lang="es-MX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ctr" defTabSz="914400"/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Departamento de </a:t>
            </a:r>
            <a:r>
              <a:rPr lang="es-MX" sz="3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Medicina </a:t>
            </a:r>
            <a: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MX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4 Imagen" descr="VEN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690" y="439738"/>
            <a:ext cx="1573301" cy="2595502"/>
          </a:xfrm>
          <a:prstGeom prst="rect">
            <a:avLst/>
          </a:prstGeom>
        </p:spPr>
      </p:pic>
      <p:pic>
        <p:nvPicPr>
          <p:cNvPr id="7" name="6 Imagen" descr="Luis Adrián Rendón Pére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053" y="3035240"/>
            <a:ext cx="2448484" cy="3218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tículo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Artícul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l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TEMAACADEMIA1.thmx</Template>
  <TotalTime>7388</TotalTime>
  <Words>11</Words>
  <Application>Microsoft Office PowerPoint</Application>
  <PresentationFormat>Presentación en pantalla (4:3)</PresentationFormat>
  <Paragraphs>76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TEMA1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/abc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/fm /</dc:creator>
  <cp:lastModifiedBy>GerHP</cp:lastModifiedBy>
  <cp:revision>843</cp:revision>
  <cp:lastPrinted>2015-06-10T16:59:41Z</cp:lastPrinted>
  <dcterms:created xsi:type="dcterms:W3CDTF">2011-06-16T18:54:31Z</dcterms:created>
  <dcterms:modified xsi:type="dcterms:W3CDTF">2019-06-25T19:28:58Z</dcterms:modified>
</cp:coreProperties>
</file>