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4235" r:id="rId2"/>
    <p:sldMasterId id="2147484319" r:id="rId3"/>
    <p:sldMasterId id="2147484331" r:id="rId4"/>
  </p:sldMasterIdLst>
  <p:notesMasterIdLst>
    <p:notesMasterId r:id="rId36"/>
  </p:notesMasterIdLst>
  <p:handoutMasterIdLst>
    <p:handoutMasterId r:id="rId37"/>
  </p:handoutMasterIdLst>
  <p:sldIdLst>
    <p:sldId id="347" r:id="rId5"/>
    <p:sldId id="508" r:id="rId6"/>
    <p:sldId id="511" r:id="rId7"/>
    <p:sldId id="513" r:id="rId8"/>
    <p:sldId id="552" r:id="rId9"/>
    <p:sldId id="519" r:id="rId10"/>
    <p:sldId id="532" r:id="rId11"/>
    <p:sldId id="535" r:id="rId12"/>
    <p:sldId id="496" r:id="rId13"/>
    <p:sldId id="498" r:id="rId14"/>
    <p:sldId id="502" r:id="rId15"/>
    <p:sldId id="503" r:id="rId16"/>
    <p:sldId id="587" r:id="rId17"/>
    <p:sldId id="590" r:id="rId18"/>
    <p:sldId id="589" r:id="rId19"/>
    <p:sldId id="575" r:id="rId20"/>
    <p:sldId id="576" r:id="rId21"/>
    <p:sldId id="577" r:id="rId22"/>
    <p:sldId id="578" r:id="rId23"/>
    <p:sldId id="579" r:id="rId24"/>
    <p:sldId id="586" r:id="rId25"/>
    <p:sldId id="585" r:id="rId26"/>
    <p:sldId id="588" r:id="rId27"/>
    <p:sldId id="581" r:id="rId28"/>
    <p:sldId id="582" r:id="rId29"/>
    <p:sldId id="583" r:id="rId30"/>
    <p:sldId id="584" r:id="rId31"/>
    <p:sldId id="558" r:id="rId32"/>
    <p:sldId id="488" r:id="rId33"/>
    <p:sldId id="591" r:id="rId34"/>
    <p:sldId id="592" r:id="rId35"/>
  </p:sldIdLst>
  <p:sldSz cx="9144000" cy="6858000" type="screen4x3"/>
  <p:notesSz cx="6858000" cy="10052050"/>
  <p:defaultTextStyle>
    <a:defPPr>
      <a:defRPr lang="en-US"/>
    </a:defPPr>
    <a:lvl1pPr algn="l" rtl="0" fontAlgn="base">
      <a:spcBef>
        <a:spcPct val="0"/>
      </a:spcBef>
      <a:spcAft>
        <a:spcPct val="0"/>
      </a:spcAft>
      <a:defRPr kern="1200">
        <a:solidFill>
          <a:schemeClr val="tx1"/>
        </a:solidFill>
        <a:latin typeface="Arial Unicode MS" pitchFamily="34" charset="-128"/>
        <a:ea typeface="+mn-ea"/>
        <a:cs typeface="+mn-cs"/>
      </a:defRPr>
    </a:lvl1pPr>
    <a:lvl2pPr marL="455613" indent="1588" algn="l" rtl="0" fontAlgn="base">
      <a:spcBef>
        <a:spcPct val="0"/>
      </a:spcBef>
      <a:spcAft>
        <a:spcPct val="0"/>
      </a:spcAft>
      <a:defRPr kern="1200">
        <a:solidFill>
          <a:schemeClr val="tx1"/>
        </a:solidFill>
        <a:latin typeface="Arial Unicode MS" pitchFamily="34" charset="-128"/>
        <a:ea typeface="+mn-ea"/>
        <a:cs typeface="+mn-cs"/>
      </a:defRPr>
    </a:lvl2pPr>
    <a:lvl3pPr marL="911225" indent="3175" algn="l" rtl="0" fontAlgn="base">
      <a:spcBef>
        <a:spcPct val="0"/>
      </a:spcBef>
      <a:spcAft>
        <a:spcPct val="0"/>
      </a:spcAft>
      <a:defRPr kern="1200">
        <a:solidFill>
          <a:schemeClr val="tx1"/>
        </a:solidFill>
        <a:latin typeface="Arial Unicode MS" pitchFamily="34" charset="-128"/>
        <a:ea typeface="+mn-ea"/>
        <a:cs typeface="+mn-cs"/>
      </a:defRPr>
    </a:lvl3pPr>
    <a:lvl4pPr marL="1366838" indent="4763" algn="l" rtl="0" fontAlgn="base">
      <a:spcBef>
        <a:spcPct val="0"/>
      </a:spcBef>
      <a:spcAft>
        <a:spcPct val="0"/>
      </a:spcAft>
      <a:defRPr kern="1200">
        <a:solidFill>
          <a:schemeClr val="tx1"/>
        </a:solidFill>
        <a:latin typeface="Arial Unicode MS" pitchFamily="34" charset="-128"/>
        <a:ea typeface="+mn-ea"/>
        <a:cs typeface="+mn-cs"/>
      </a:defRPr>
    </a:lvl4pPr>
    <a:lvl5pPr marL="1822450" indent="6350" algn="l" rtl="0" fontAlgn="base">
      <a:spcBef>
        <a:spcPct val="0"/>
      </a:spcBef>
      <a:spcAft>
        <a:spcPct val="0"/>
      </a:spcAft>
      <a:defRPr kern="1200">
        <a:solidFill>
          <a:schemeClr val="tx1"/>
        </a:solidFill>
        <a:latin typeface="Arial Unicode MS" pitchFamily="34" charset="-128"/>
        <a:ea typeface="+mn-ea"/>
        <a:cs typeface="+mn-cs"/>
      </a:defRPr>
    </a:lvl5pPr>
    <a:lvl6pPr marL="2286000" algn="l" defTabSz="914400" rtl="0" eaLnBrk="1" latinLnBrk="0" hangingPunct="1">
      <a:defRPr kern="1200">
        <a:solidFill>
          <a:schemeClr val="tx1"/>
        </a:solidFill>
        <a:latin typeface="Arial Unicode MS" pitchFamily="34" charset="-128"/>
        <a:ea typeface="+mn-ea"/>
        <a:cs typeface="+mn-cs"/>
      </a:defRPr>
    </a:lvl6pPr>
    <a:lvl7pPr marL="2743200" algn="l" defTabSz="914400" rtl="0" eaLnBrk="1" latinLnBrk="0" hangingPunct="1">
      <a:defRPr kern="1200">
        <a:solidFill>
          <a:schemeClr val="tx1"/>
        </a:solidFill>
        <a:latin typeface="Arial Unicode MS" pitchFamily="34" charset="-128"/>
        <a:ea typeface="+mn-ea"/>
        <a:cs typeface="+mn-cs"/>
      </a:defRPr>
    </a:lvl7pPr>
    <a:lvl8pPr marL="3200400" algn="l" defTabSz="914400" rtl="0" eaLnBrk="1" latinLnBrk="0" hangingPunct="1">
      <a:defRPr kern="1200">
        <a:solidFill>
          <a:schemeClr val="tx1"/>
        </a:solidFill>
        <a:latin typeface="Arial Unicode MS" pitchFamily="34" charset="-128"/>
        <a:ea typeface="+mn-ea"/>
        <a:cs typeface="+mn-cs"/>
      </a:defRPr>
    </a:lvl8pPr>
    <a:lvl9pPr marL="3657600" algn="l" defTabSz="914400" rtl="0" eaLnBrk="1" latinLnBrk="0" hangingPunct="1">
      <a:defRPr kern="1200">
        <a:solidFill>
          <a:schemeClr val="tx1"/>
        </a:solidFill>
        <a:latin typeface="Arial Unicode MS" pitchFamily="34" charset="-128"/>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408"/>
    <a:srgbClr val="CC0000"/>
    <a:srgbClr val="00CC00"/>
    <a:srgbClr val="FF6600"/>
    <a:srgbClr val="000066"/>
    <a:srgbClr val="FFFF00"/>
    <a:srgbClr val="99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2" autoAdjust="0"/>
    <p:restoredTop sz="88734" autoAdjust="0"/>
  </p:normalViewPr>
  <p:slideViewPr>
    <p:cSldViewPr>
      <p:cViewPr>
        <p:scale>
          <a:sx n="70" d="100"/>
          <a:sy n="70" d="100"/>
        </p:scale>
        <p:origin x="-1158"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6226" name="Rectangle 2"/>
          <p:cNvSpPr>
            <a:spLocks noGrp="1" noChangeArrowheads="1"/>
          </p:cNvSpPr>
          <p:nvPr>
            <p:ph type="hdr" sz="quarter"/>
          </p:nvPr>
        </p:nvSpPr>
        <p:spPr bwMode="auto">
          <a:xfrm>
            <a:off x="0" y="0"/>
            <a:ext cx="29718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s-ES"/>
          </a:p>
        </p:txBody>
      </p:sp>
      <p:sp>
        <p:nvSpPr>
          <p:cNvPr id="436227" name="Rectangle 3"/>
          <p:cNvSpPr>
            <a:spLocks noGrp="1" noChangeArrowheads="1"/>
          </p:cNvSpPr>
          <p:nvPr>
            <p:ph type="dt" sz="quarter" idx="1"/>
          </p:nvPr>
        </p:nvSpPr>
        <p:spPr bwMode="auto">
          <a:xfrm>
            <a:off x="3884613" y="0"/>
            <a:ext cx="29718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s-ES"/>
          </a:p>
        </p:txBody>
      </p:sp>
      <p:sp>
        <p:nvSpPr>
          <p:cNvPr id="436228" name="Rectangle 4"/>
          <p:cNvSpPr>
            <a:spLocks noGrp="1" noChangeArrowheads="1"/>
          </p:cNvSpPr>
          <p:nvPr>
            <p:ph type="ftr" sz="quarter" idx="2"/>
          </p:nvPr>
        </p:nvSpPr>
        <p:spPr bwMode="auto">
          <a:xfrm>
            <a:off x="0" y="9547225"/>
            <a:ext cx="2971800" cy="5032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s-ES"/>
          </a:p>
        </p:txBody>
      </p:sp>
      <p:sp>
        <p:nvSpPr>
          <p:cNvPr id="436229" name="Rectangle 5"/>
          <p:cNvSpPr>
            <a:spLocks noGrp="1" noChangeArrowheads="1"/>
          </p:cNvSpPr>
          <p:nvPr>
            <p:ph type="sldNum" sz="quarter" idx="3"/>
          </p:nvPr>
        </p:nvSpPr>
        <p:spPr bwMode="auto">
          <a:xfrm>
            <a:off x="3884613" y="9547225"/>
            <a:ext cx="2971800" cy="5032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42632B0-35C8-40C7-AAC3-00C7608D18AD}" type="slidenum">
              <a:rPr lang="es-ES"/>
              <a:pPr>
                <a:defRPr/>
              </a:pPr>
              <a:t>‹Nº›</a:t>
            </a:fld>
            <a:endParaRPr lang="es-ES"/>
          </a:p>
        </p:txBody>
      </p:sp>
    </p:spTree>
    <p:extLst>
      <p:ext uri="{BB962C8B-B14F-4D97-AF65-F5344CB8AC3E}">
        <p14:creationId xmlns:p14="http://schemas.microsoft.com/office/powerpoint/2010/main" val="2907374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hdr" sz="quarter"/>
          </p:nvPr>
        </p:nvSpPr>
        <p:spPr bwMode="auto">
          <a:xfrm>
            <a:off x="0" y="0"/>
            <a:ext cx="29718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80579" name="Rectangle 3"/>
          <p:cNvSpPr>
            <a:spLocks noGrp="1" noChangeArrowheads="1"/>
          </p:cNvSpPr>
          <p:nvPr>
            <p:ph type="dt" idx="1"/>
          </p:nvPr>
        </p:nvSpPr>
        <p:spPr bwMode="auto">
          <a:xfrm>
            <a:off x="3884613" y="0"/>
            <a:ext cx="297180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6868" name="Rectangle 4"/>
          <p:cNvSpPr>
            <a:spLocks noRot="1" noChangeArrowheads="1" noTextEdit="1"/>
          </p:cNvSpPr>
          <p:nvPr>
            <p:ph type="sldImg" idx="2"/>
          </p:nvPr>
        </p:nvSpPr>
        <p:spPr bwMode="auto">
          <a:xfrm>
            <a:off x="917575" y="754063"/>
            <a:ext cx="5024438" cy="3768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81" name="Rectangle 5"/>
          <p:cNvSpPr>
            <a:spLocks noGrp="1" noChangeArrowheads="1"/>
          </p:cNvSpPr>
          <p:nvPr>
            <p:ph type="body" sz="quarter" idx="3"/>
          </p:nvPr>
        </p:nvSpPr>
        <p:spPr bwMode="auto">
          <a:xfrm>
            <a:off x="685800" y="4775200"/>
            <a:ext cx="5486400" cy="4522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p>
        </p:txBody>
      </p:sp>
      <p:sp>
        <p:nvSpPr>
          <p:cNvPr id="280582" name="Rectangle 6"/>
          <p:cNvSpPr>
            <a:spLocks noGrp="1" noChangeArrowheads="1"/>
          </p:cNvSpPr>
          <p:nvPr>
            <p:ph type="ftr" sz="quarter" idx="4"/>
          </p:nvPr>
        </p:nvSpPr>
        <p:spPr bwMode="auto">
          <a:xfrm>
            <a:off x="0" y="9547225"/>
            <a:ext cx="2971800" cy="5032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80583" name="Rectangle 7"/>
          <p:cNvSpPr>
            <a:spLocks noGrp="1" noChangeArrowheads="1"/>
          </p:cNvSpPr>
          <p:nvPr>
            <p:ph type="sldNum" sz="quarter" idx="5"/>
          </p:nvPr>
        </p:nvSpPr>
        <p:spPr bwMode="auto">
          <a:xfrm>
            <a:off x="3884613" y="9547225"/>
            <a:ext cx="2971800" cy="5032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045023E-5425-4287-8D96-714654113CA2}" type="slidenum">
              <a:rPr lang="en-US"/>
              <a:pPr>
                <a:defRPr/>
              </a:pPr>
              <a:t>‹Nº›</a:t>
            </a:fld>
            <a:endParaRPr lang="en-US"/>
          </a:p>
        </p:txBody>
      </p:sp>
    </p:spTree>
    <p:extLst>
      <p:ext uri="{BB962C8B-B14F-4D97-AF65-F5344CB8AC3E}">
        <p14:creationId xmlns:p14="http://schemas.microsoft.com/office/powerpoint/2010/main" val="2305635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5613" algn="l" rtl="0" eaLnBrk="0" fontAlgn="base" hangingPunct="0">
      <a:spcBef>
        <a:spcPct val="30000"/>
      </a:spcBef>
      <a:spcAft>
        <a:spcPct val="0"/>
      </a:spcAft>
      <a:defRPr sz="1200" kern="1200">
        <a:solidFill>
          <a:schemeClr val="tx1"/>
        </a:solidFill>
        <a:latin typeface="Arial" charset="0"/>
        <a:ea typeface="+mn-ea"/>
        <a:cs typeface="+mn-cs"/>
      </a:defRPr>
    </a:lvl2pPr>
    <a:lvl3pPr marL="911225" algn="l" rtl="0" eaLnBrk="0" fontAlgn="base" hangingPunct="0">
      <a:spcBef>
        <a:spcPct val="30000"/>
      </a:spcBef>
      <a:spcAft>
        <a:spcPct val="0"/>
      </a:spcAft>
      <a:defRPr sz="1200" kern="1200">
        <a:solidFill>
          <a:schemeClr val="tx1"/>
        </a:solidFill>
        <a:latin typeface="Arial" charset="0"/>
        <a:ea typeface="+mn-ea"/>
        <a:cs typeface="+mn-cs"/>
      </a:defRPr>
    </a:lvl3pPr>
    <a:lvl4pPr marL="1366838" algn="l" rtl="0" eaLnBrk="0" fontAlgn="base" hangingPunct="0">
      <a:spcBef>
        <a:spcPct val="30000"/>
      </a:spcBef>
      <a:spcAft>
        <a:spcPct val="0"/>
      </a:spcAft>
      <a:defRPr sz="1200" kern="1200">
        <a:solidFill>
          <a:schemeClr val="tx1"/>
        </a:solidFill>
        <a:latin typeface="Arial" charset="0"/>
        <a:ea typeface="+mn-ea"/>
        <a:cs typeface="+mn-cs"/>
      </a:defRPr>
    </a:lvl4pPr>
    <a:lvl5pPr marL="1822450" algn="l" rtl="0" eaLnBrk="0" fontAlgn="base" hangingPunct="0">
      <a:spcBef>
        <a:spcPct val="30000"/>
      </a:spcBef>
      <a:spcAft>
        <a:spcPct val="0"/>
      </a:spcAft>
      <a:defRPr sz="1200" kern="1200">
        <a:solidFill>
          <a:schemeClr val="tx1"/>
        </a:solidFill>
        <a:latin typeface="Arial" charset="0"/>
        <a:ea typeface="+mn-ea"/>
        <a:cs typeface="+mn-cs"/>
      </a:defRPr>
    </a:lvl5pPr>
    <a:lvl6pPr marL="2278720" algn="l" defTabSz="911488" rtl="0" eaLnBrk="1" latinLnBrk="0" hangingPunct="1">
      <a:defRPr sz="1200" kern="1200">
        <a:solidFill>
          <a:schemeClr val="tx1"/>
        </a:solidFill>
        <a:latin typeface="+mn-lt"/>
        <a:ea typeface="+mn-ea"/>
        <a:cs typeface="+mn-cs"/>
      </a:defRPr>
    </a:lvl6pPr>
    <a:lvl7pPr marL="2734469" algn="l" defTabSz="911488" rtl="0" eaLnBrk="1" latinLnBrk="0" hangingPunct="1">
      <a:defRPr sz="1200" kern="1200">
        <a:solidFill>
          <a:schemeClr val="tx1"/>
        </a:solidFill>
        <a:latin typeface="+mn-lt"/>
        <a:ea typeface="+mn-ea"/>
        <a:cs typeface="+mn-cs"/>
      </a:defRPr>
    </a:lvl7pPr>
    <a:lvl8pPr marL="3190209" algn="l" defTabSz="911488" rtl="0" eaLnBrk="1" latinLnBrk="0" hangingPunct="1">
      <a:defRPr sz="1200" kern="1200">
        <a:solidFill>
          <a:schemeClr val="tx1"/>
        </a:solidFill>
        <a:latin typeface="+mn-lt"/>
        <a:ea typeface="+mn-ea"/>
        <a:cs typeface="+mn-cs"/>
      </a:defRPr>
    </a:lvl8pPr>
    <a:lvl9pPr marL="3645953" algn="l" defTabSz="91148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a:xfrm>
            <a:off x="915988" y="755650"/>
            <a:ext cx="5026025" cy="3768725"/>
          </a:xfrm>
          <a:noFill/>
          <a:ln w="12700"/>
        </p:spPr>
      </p:sp>
      <p:sp>
        <p:nvSpPr>
          <p:cNvPr id="378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7" tIns="46144" rIns="92287" bIns="46144"/>
          <a:lstStyle/>
          <a:p>
            <a:endParaRPr lang="es-ES" alt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a:xfrm>
            <a:off x="915988" y="755650"/>
            <a:ext cx="5026025" cy="3768725"/>
          </a:xfrm>
          <a:noFill/>
          <a:ln w="12700"/>
        </p:spPr>
      </p:sp>
      <p:sp>
        <p:nvSpPr>
          <p:cNvPr id="471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7" tIns="46144" rIns="92287" bIns="46144"/>
          <a:lstStyle/>
          <a:p>
            <a:endParaRPr lang="es-ES" alt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a:xfrm>
            <a:off x="915988" y="755650"/>
            <a:ext cx="5026025" cy="3768725"/>
          </a:xfrm>
          <a:noFill/>
          <a:ln w="12700"/>
        </p:spPr>
      </p:sp>
      <p:sp>
        <p:nvSpPr>
          <p:cNvPr id="389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7" tIns="46144" rIns="92287" bIns="46144"/>
          <a:lstStyle/>
          <a:p>
            <a:endParaRPr lang="es-ES" alt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15988" y="755650"/>
            <a:ext cx="5026025" cy="3768725"/>
          </a:xfrm>
          <a:noFill/>
          <a:ln w="12700"/>
        </p:spPr>
      </p:sp>
      <p:sp>
        <p:nvSpPr>
          <p:cNvPr id="399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7" tIns="46144" rIns="92287" bIns="46144"/>
          <a:lstStyle/>
          <a:p>
            <a:endParaRPr lang="es-ES" alt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a:xfrm>
            <a:off x="915988" y="755650"/>
            <a:ext cx="5026025" cy="3768725"/>
          </a:xfrm>
          <a:noFill/>
          <a:ln w="12700"/>
        </p:spPr>
      </p:sp>
      <p:sp>
        <p:nvSpPr>
          <p:cNvPr id="409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7" tIns="46144" rIns="92287" bIns="46144"/>
          <a:lstStyle/>
          <a:p>
            <a:endParaRPr lang="es-ES" alt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a:xfrm>
            <a:off x="915988" y="755650"/>
            <a:ext cx="5026025" cy="3768725"/>
          </a:xfrm>
          <a:noFill/>
          <a:ln w="12700"/>
        </p:spPr>
      </p:sp>
      <p:sp>
        <p:nvSpPr>
          <p:cNvPr id="419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7" tIns="46144" rIns="92287" bIns="46144"/>
          <a:lstStyle/>
          <a:p>
            <a:endParaRPr lang="es-ES" alt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a:xfrm>
            <a:off x="915988" y="755650"/>
            <a:ext cx="5026025" cy="3768725"/>
          </a:xfrm>
          <a:noFill/>
          <a:ln w="12700"/>
        </p:spPr>
      </p:sp>
      <p:sp>
        <p:nvSpPr>
          <p:cNvPr id="430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7" tIns="46144" rIns="92287" bIns="46144"/>
          <a:lstStyle/>
          <a:p>
            <a:endParaRPr lang="es-ES" alt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a:xfrm>
            <a:off x="915988" y="755650"/>
            <a:ext cx="5026025" cy="3768725"/>
          </a:xfrm>
          <a:noFill/>
          <a:ln w="12700"/>
        </p:spPr>
      </p:sp>
      <p:sp>
        <p:nvSpPr>
          <p:cNvPr id="440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7" tIns="46144" rIns="92287" bIns="46144"/>
          <a:lstStyle/>
          <a:p>
            <a:endParaRPr lang="es-ES" alt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a:xfrm>
            <a:off x="915988" y="755650"/>
            <a:ext cx="5026025" cy="3768725"/>
          </a:xfrm>
          <a:noFill/>
          <a:ln w="12700"/>
        </p:spPr>
      </p:sp>
      <p:sp>
        <p:nvSpPr>
          <p:cNvPr id="450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7" tIns="46144" rIns="92287" bIns="46144"/>
          <a:lstStyle/>
          <a:p>
            <a:endParaRPr lang="es-ES" alt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a:xfrm>
            <a:off x="915988" y="755650"/>
            <a:ext cx="5026025" cy="3768725"/>
          </a:xfrm>
          <a:noFill/>
          <a:ln w="12700"/>
        </p:spPr>
      </p:sp>
      <p:sp>
        <p:nvSpPr>
          <p:cNvPr id="460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7" tIns="46144" rIns="92287" bIns="46144"/>
          <a:lstStyle/>
          <a:p>
            <a:endParaRPr lang="es-ES" alt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3E32150C-392A-4DA0-92CF-46EF1A9B1874}" type="slidenum">
              <a:rPr lang="es-ES"/>
              <a:pPr>
                <a:defRPr/>
              </a:pPr>
              <a:t>‹Nº›</a:t>
            </a:fld>
            <a:endParaRPr lang="es-ES"/>
          </a:p>
        </p:txBody>
      </p:sp>
    </p:spTree>
    <p:extLst>
      <p:ext uri="{BB962C8B-B14F-4D97-AF65-F5344CB8AC3E}">
        <p14:creationId xmlns:p14="http://schemas.microsoft.com/office/powerpoint/2010/main" val="420021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24650" y="304801"/>
            <a:ext cx="1885950" cy="5791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066800" y="304801"/>
            <a:ext cx="5505450" cy="5791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A8CB1328-2439-4B5C-B632-C84EAA07DFEE}" type="slidenum">
              <a:rPr lang="es-ES"/>
              <a:pPr>
                <a:defRPr/>
              </a:pPr>
              <a:t>‹Nº›</a:t>
            </a:fld>
            <a:endParaRPr lang="es-ES"/>
          </a:p>
        </p:txBody>
      </p:sp>
    </p:spTree>
    <p:extLst>
      <p:ext uri="{BB962C8B-B14F-4D97-AF65-F5344CB8AC3E}">
        <p14:creationId xmlns:p14="http://schemas.microsoft.com/office/powerpoint/2010/main" val="3328499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04827"/>
            <a:ext cx="7543800" cy="14319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1981200"/>
            <a:ext cx="36957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14903" y="1981200"/>
            <a:ext cx="36957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7"/>
          <p:cNvSpPr>
            <a:spLocks noGrp="1" noChangeArrowheads="1"/>
          </p:cNvSpPr>
          <p:nvPr>
            <p:ph type="dt" sz="half" idx="10"/>
          </p:nvPr>
        </p:nvSpPr>
        <p:spPr>
          <a:ln/>
        </p:spPr>
        <p:txBody>
          <a:bodyPr/>
          <a:lstStyle>
            <a:lvl1pPr>
              <a:defRPr/>
            </a:lvl1pPr>
          </a:lstStyle>
          <a:p>
            <a:pPr>
              <a:defRPr/>
            </a:pPr>
            <a:endParaRPr lang="es-ES"/>
          </a:p>
        </p:txBody>
      </p:sp>
      <p:sp>
        <p:nvSpPr>
          <p:cNvPr id="6" name="Rectangle 18"/>
          <p:cNvSpPr>
            <a:spLocks noGrp="1" noChangeArrowheads="1"/>
          </p:cNvSpPr>
          <p:nvPr>
            <p:ph type="ftr" sz="quarter" idx="11"/>
          </p:nvPr>
        </p:nvSpPr>
        <p:spPr>
          <a:ln/>
        </p:spPr>
        <p:txBody>
          <a:bodyPr/>
          <a:lstStyle>
            <a:lvl1pPr>
              <a:defRPr/>
            </a:lvl1pPr>
          </a:lstStyle>
          <a:p>
            <a:pPr>
              <a:defRPr/>
            </a:pPr>
            <a:endParaRPr lang="es-ES"/>
          </a:p>
        </p:txBody>
      </p:sp>
      <p:sp>
        <p:nvSpPr>
          <p:cNvPr id="7" name="Rectangle 19"/>
          <p:cNvSpPr>
            <a:spLocks noGrp="1" noChangeArrowheads="1"/>
          </p:cNvSpPr>
          <p:nvPr>
            <p:ph type="sldNum" sz="quarter" idx="12"/>
          </p:nvPr>
        </p:nvSpPr>
        <p:spPr>
          <a:ln/>
        </p:spPr>
        <p:txBody>
          <a:bodyPr/>
          <a:lstStyle>
            <a:lvl1pPr>
              <a:defRPr/>
            </a:lvl1pPr>
          </a:lstStyle>
          <a:p>
            <a:pPr>
              <a:defRPr/>
            </a:pPr>
            <a:fld id="{264A7B22-29B6-43C9-A622-40D9297817F2}" type="slidenum">
              <a:rPr lang="es-ES"/>
              <a:pPr>
                <a:defRPr/>
              </a:pPr>
              <a:t>‹Nº›</a:t>
            </a:fld>
            <a:endParaRPr lang="es-ES"/>
          </a:p>
        </p:txBody>
      </p:sp>
    </p:spTree>
    <p:extLst>
      <p:ext uri="{BB962C8B-B14F-4D97-AF65-F5344CB8AC3E}">
        <p14:creationId xmlns:p14="http://schemas.microsoft.com/office/powerpoint/2010/main" val="151325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D41649C8-B04C-4FD6-AC97-B556165A2DF3}" type="slidenum">
              <a:rPr lang="es-ES"/>
              <a:pPr>
                <a:defRPr/>
              </a:pPr>
              <a:t>‹Nº›</a:t>
            </a:fld>
            <a:endParaRPr lang="es-ES"/>
          </a:p>
        </p:txBody>
      </p:sp>
    </p:spTree>
    <p:extLst>
      <p:ext uri="{BB962C8B-B14F-4D97-AF65-F5344CB8AC3E}">
        <p14:creationId xmlns:p14="http://schemas.microsoft.com/office/powerpoint/2010/main" val="58011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3"/>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40"/>
            <a:ext cx="7772400" cy="1500187"/>
          </a:xfrm>
        </p:spPr>
        <p:txBody>
          <a:bodyPr anchor="b"/>
          <a:lstStyle>
            <a:lvl1pPr marL="0" indent="0">
              <a:buNone/>
              <a:defRPr sz="2000"/>
            </a:lvl1pPr>
            <a:lvl2pPr marL="455743" indent="0">
              <a:buNone/>
              <a:defRPr sz="1800"/>
            </a:lvl2pPr>
            <a:lvl3pPr marL="911488" indent="0">
              <a:buNone/>
              <a:defRPr sz="1600"/>
            </a:lvl3pPr>
            <a:lvl4pPr marL="1367229" indent="0">
              <a:buNone/>
              <a:defRPr sz="1400"/>
            </a:lvl4pPr>
            <a:lvl5pPr marL="1822976" indent="0">
              <a:buNone/>
              <a:defRPr sz="1400"/>
            </a:lvl5pPr>
            <a:lvl6pPr marL="2278720" indent="0">
              <a:buNone/>
              <a:defRPr sz="1400"/>
            </a:lvl6pPr>
            <a:lvl7pPr marL="2734469" indent="0">
              <a:buNone/>
              <a:defRPr sz="1400"/>
            </a:lvl7pPr>
            <a:lvl8pPr marL="3190209" indent="0">
              <a:buNone/>
              <a:defRPr sz="1400"/>
            </a:lvl8pPr>
            <a:lvl9pPr marL="3645953" indent="0">
              <a:buNone/>
              <a:defRPr sz="1400"/>
            </a:lvl9pPr>
          </a:lstStyle>
          <a:p>
            <a:pPr lvl="0"/>
            <a:r>
              <a:rPr lang="es-ES" smtClean="0"/>
              <a:t>Haga clic para modificar el estilo de texto del patrón</a:t>
            </a:r>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BB96EFB0-A185-4E3D-ADB0-82C658764547}" type="slidenum">
              <a:rPr lang="es-ES"/>
              <a:pPr>
                <a:defRPr/>
              </a:pPr>
              <a:t>‹Nº›</a:t>
            </a:fld>
            <a:endParaRPr lang="es-ES"/>
          </a:p>
        </p:txBody>
      </p:sp>
    </p:spTree>
    <p:extLst>
      <p:ext uri="{BB962C8B-B14F-4D97-AF65-F5344CB8AC3E}">
        <p14:creationId xmlns:p14="http://schemas.microsoft.com/office/powerpoint/2010/main" val="787274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14903"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7"/>
          <p:cNvSpPr>
            <a:spLocks noGrp="1" noChangeArrowheads="1"/>
          </p:cNvSpPr>
          <p:nvPr>
            <p:ph type="dt" sz="half" idx="10"/>
          </p:nvPr>
        </p:nvSpPr>
        <p:spPr>
          <a:ln/>
        </p:spPr>
        <p:txBody>
          <a:bodyPr/>
          <a:lstStyle>
            <a:lvl1pPr>
              <a:defRPr/>
            </a:lvl1pPr>
          </a:lstStyle>
          <a:p>
            <a:pPr>
              <a:defRPr/>
            </a:pPr>
            <a:endParaRPr lang="es-ES"/>
          </a:p>
        </p:txBody>
      </p:sp>
      <p:sp>
        <p:nvSpPr>
          <p:cNvPr id="6" name="Rectangle 18"/>
          <p:cNvSpPr>
            <a:spLocks noGrp="1" noChangeArrowheads="1"/>
          </p:cNvSpPr>
          <p:nvPr>
            <p:ph type="ftr" sz="quarter" idx="11"/>
          </p:nvPr>
        </p:nvSpPr>
        <p:spPr>
          <a:ln/>
        </p:spPr>
        <p:txBody>
          <a:bodyPr/>
          <a:lstStyle>
            <a:lvl1pPr>
              <a:defRPr/>
            </a:lvl1pPr>
          </a:lstStyle>
          <a:p>
            <a:pPr>
              <a:defRPr/>
            </a:pPr>
            <a:endParaRPr lang="es-ES"/>
          </a:p>
        </p:txBody>
      </p:sp>
      <p:sp>
        <p:nvSpPr>
          <p:cNvPr id="7" name="Rectangle 19"/>
          <p:cNvSpPr>
            <a:spLocks noGrp="1" noChangeArrowheads="1"/>
          </p:cNvSpPr>
          <p:nvPr>
            <p:ph type="sldNum" sz="quarter" idx="12"/>
          </p:nvPr>
        </p:nvSpPr>
        <p:spPr>
          <a:ln/>
        </p:spPr>
        <p:txBody>
          <a:bodyPr/>
          <a:lstStyle>
            <a:lvl1pPr>
              <a:defRPr/>
            </a:lvl1pPr>
          </a:lstStyle>
          <a:p>
            <a:pPr>
              <a:defRPr/>
            </a:pPr>
            <a:fld id="{0DBA1211-D7F2-466B-8B82-618501FD56E6}" type="slidenum">
              <a:rPr lang="es-ES"/>
              <a:pPr>
                <a:defRPr/>
              </a:pPr>
              <a:t>‹Nº›</a:t>
            </a:fld>
            <a:endParaRPr lang="es-ES"/>
          </a:p>
        </p:txBody>
      </p:sp>
    </p:spTree>
    <p:extLst>
      <p:ext uri="{BB962C8B-B14F-4D97-AF65-F5344CB8AC3E}">
        <p14:creationId xmlns:p14="http://schemas.microsoft.com/office/powerpoint/2010/main" val="437444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5743" indent="0">
              <a:buNone/>
              <a:defRPr sz="2000" b="1"/>
            </a:lvl2pPr>
            <a:lvl3pPr marL="911488" indent="0">
              <a:buNone/>
              <a:defRPr sz="1800" b="1"/>
            </a:lvl3pPr>
            <a:lvl4pPr marL="1367229" indent="0">
              <a:buNone/>
              <a:defRPr sz="1600" b="1"/>
            </a:lvl4pPr>
            <a:lvl5pPr marL="1822976" indent="0">
              <a:buNone/>
              <a:defRPr sz="1600" b="1"/>
            </a:lvl5pPr>
            <a:lvl6pPr marL="2278720" indent="0">
              <a:buNone/>
              <a:defRPr sz="1600" b="1"/>
            </a:lvl6pPr>
            <a:lvl7pPr marL="2734469" indent="0">
              <a:buNone/>
              <a:defRPr sz="1600" b="1"/>
            </a:lvl7pPr>
            <a:lvl8pPr marL="3190209" indent="0">
              <a:buNone/>
              <a:defRPr sz="1600" b="1"/>
            </a:lvl8pPr>
            <a:lvl9pPr marL="3645953"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52" y="1535113"/>
            <a:ext cx="4041775" cy="639762"/>
          </a:xfrm>
        </p:spPr>
        <p:txBody>
          <a:bodyPr anchor="b"/>
          <a:lstStyle>
            <a:lvl1pPr marL="0" indent="0">
              <a:buNone/>
              <a:defRPr sz="2400" b="1"/>
            </a:lvl1pPr>
            <a:lvl2pPr marL="455743" indent="0">
              <a:buNone/>
              <a:defRPr sz="2000" b="1"/>
            </a:lvl2pPr>
            <a:lvl3pPr marL="911488" indent="0">
              <a:buNone/>
              <a:defRPr sz="1800" b="1"/>
            </a:lvl3pPr>
            <a:lvl4pPr marL="1367229" indent="0">
              <a:buNone/>
              <a:defRPr sz="1600" b="1"/>
            </a:lvl4pPr>
            <a:lvl5pPr marL="1822976" indent="0">
              <a:buNone/>
              <a:defRPr sz="1600" b="1"/>
            </a:lvl5pPr>
            <a:lvl6pPr marL="2278720" indent="0">
              <a:buNone/>
              <a:defRPr sz="1600" b="1"/>
            </a:lvl6pPr>
            <a:lvl7pPr marL="2734469" indent="0">
              <a:buNone/>
              <a:defRPr sz="1600" b="1"/>
            </a:lvl7pPr>
            <a:lvl8pPr marL="3190209" indent="0">
              <a:buNone/>
              <a:defRPr sz="1600" b="1"/>
            </a:lvl8pPr>
            <a:lvl9pPr marL="3645953"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5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7"/>
          <p:cNvSpPr>
            <a:spLocks noGrp="1" noChangeArrowheads="1"/>
          </p:cNvSpPr>
          <p:nvPr>
            <p:ph type="dt" sz="half" idx="10"/>
          </p:nvPr>
        </p:nvSpPr>
        <p:spPr>
          <a:ln/>
        </p:spPr>
        <p:txBody>
          <a:bodyPr/>
          <a:lstStyle>
            <a:lvl1pPr>
              <a:defRPr/>
            </a:lvl1pPr>
          </a:lstStyle>
          <a:p>
            <a:pPr>
              <a:defRPr/>
            </a:pPr>
            <a:endParaRPr lang="es-ES"/>
          </a:p>
        </p:txBody>
      </p:sp>
      <p:sp>
        <p:nvSpPr>
          <p:cNvPr id="8" name="Rectangle 18"/>
          <p:cNvSpPr>
            <a:spLocks noGrp="1" noChangeArrowheads="1"/>
          </p:cNvSpPr>
          <p:nvPr>
            <p:ph type="ftr" sz="quarter" idx="11"/>
          </p:nvPr>
        </p:nvSpPr>
        <p:spPr>
          <a:ln/>
        </p:spPr>
        <p:txBody>
          <a:bodyPr/>
          <a:lstStyle>
            <a:lvl1pPr>
              <a:defRPr/>
            </a:lvl1pPr>
          </a:lstStyle>
          <a:p>
            <a:pPr>
              <a:defRPr/>
            </a:pPr>
            <a:endParaRPr lang="es-ES"/>
          </a:p>
        </p:txBody>
      </p:sp>
      <p:sp>
        <p:nvSpPr>
          <p:cNvPr id="9" name="Rectangle 19"/>
          <p:cNvSpPr>
            <a:spLocks noGrp="1" noChangeArrowheads="1"/>
          </p:cNvSpPr>
          <p:nvPr>
            <p:ph type="sldNum" sz="quarter" idx="12"/>
          </p:nvPr>
        </p:nvSpPr>
        <p:spPr>
          <a:ln/>
        </p:spPr>
        <p:txBody>
          <a:bodyPr/>
          <a:lstStyle>
            <a:lvl1pPr>
              <a:defRPr/>
            </a:lvl1pPr>
          </a:lstStyle>
          <a:p>
            <a:pPr>
              <a:defRPr/>
            </a:pPr>
            <a:fld id="{45CA4858-0776-41F6-9B82-B9D884E52530}" type="slidenum">
              <a:rPr lang="es-ES"/>
              <a:pPr>
                <a:defRPr/>
              </a:pPr>
              <a:t>‹Nº›</a:t>
            </a:fld>
            <a:endParaRPr lang="es-ES"/>
          </a:p>
        </p:txBody>
      </p:sp>
    </p:spTree>
    <p:extLst>
      <p:ext uri="{BB962C8B-B14F-4D97-AF65-F5344CB8AC3E}">
        <p14:creationId xmlns:p14="http://schemas.microsoft.com/office/powerpoint/2010/main" val="5576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7"/>
          <p:cNvSpPr>
            <a:spLocks noGrp="1" noChangeArrowheads="1"/>
          </p:cNvSpPr>
          <p:nvPr>
            <p:ph type="dt" sz="half" idx="10"/>
          </p:nvPr>
        </p:nvSpPr>
        <p:spPr>
          <a:ln/>
        </p:spPr>
        <p:txBody>
          <a:bodyPr/>
          <a:lstStyle>
            <a:lvl1pPr>
              <a:defRPr/>
            </a:lvl1pPr>
          </a:lstStyle>
          <a:p>
            <a:pPr>
              <a:defRPr/>
            </a:pPr>
            <a:endParaRPr lang="es-ES"/>
          </a:p>
        </p:txBody>
      </p:sp>
      <p:sp>
        <p:nvSpPr>
          <p:cNvPr id="4" name="Rectangle 18"/>
          <p:cNvSpPr>
            <a:spLocks noGrp="1" noChangeArrowheads="1"/>
          </p:cNvSpPr>
          <p:nvPr>
            <p:ph type="ftr" sz="quarter" idx="11"/>
          </p:nvPr>
        </p:nvSpPr>
        <p:spPr>
          <a:ln/>
        </p:spPr>
        <p:txBody>
          <a:bodyPr/>
          <a:lstStyle>
            <a:lvl1pPr>
              <a:defRPr/>
            </a:lvl1pPr>
          </a:lstStyle>
          <a:p>
            <a:pPr>
              <a:defRPr/>
            </a:pPr>
            <a:endParaRPr lang="es-ES"/>
          </a:p>
        </p:txBody>
      </p:sp>
      <p:sp>
        <p:nvSpPr>
          <p:cNvPr id="5" name="Rectangle 19"/>
          <p:cNvSpPr>
            <a:spLocks noGrp="1" noChangeArrowheads="1"/>
          </p:cNvSpPr>
          <p:nvPr>
            <p:ph type="sldNum" sz="quarter" idx="12"/>
          </p:nvPr>
        </p:nvSpPr>
        <p:spPr>
          <a:ln/>
        </p:spPr>
        <p:txBody>
          <a:bodyPr/>
          <a:lstStyle>
            <a:lvl1pPr>
              <a:defRPr/>
            </a:lvl1pPr>
          </a:lstStyle>
          <a:p>
            <a:pPr>
              <a:defRPr/>
            </a:pPr>
            <a:fld id="{76523404-A338-4220-A38E-DC0F7EBF8CFF}" type="slidenum">
              <a:rPr lang="es-ES"/>
              <a:pPr>
                <a:defRPr/>
              </a:pPr>
              <a:t>‹Nº›</a:t>
            </a:fld>
            <a:endParaRPr lang="es-ES"/>
          </a:p>
        </p:txBody>
      </p:sp>
    </p:spTree>
    <p:extLst>
      <p:ext uri="{BB962C8B-B14F-4D97-AF65-F5344CB8AC3E}">
        <p14:creationId xmlns:p14="http://schemas.microsoft.com/office/powerpoint/2010/main" val="1564687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s-ES"/>
          </a:p>
        </p:txBody>
      </p:sp>
      <p:sp>
        <p:nvSpPr>
          <p:cNvPr id="3" name="Rectangle 18"/>
          <p:cNvSpPr>
            <a:spLocks noGrp="1" noChangeArrowheads="1"/>
          </p:cNvSpPr>
          <p:nvPr>
            <p:ph type="ftr" sz="quarter" idx="11"/>
          </p:nvPr>
        </p:nvSpPr>
        <p:spPr>
          <a:ln/>
        </p:spPr>
        <p:txBody>
          <a:bodyPr/>
          <a:lstStyle>
            <a:lvl1pPr>
              <a:defRPr/>
            </a:lvl1pPr>
          </a:lstStyle>
          <a:p>
            <a:pPr>
              <a:defRPr/>
            </a:pPr>
            <a:endParaRPr lang="es-ES"/>
          </a:p>
        </p:txBody>
      </p:sp>
      <p:sp>
        <p:nvSpPr>
          <p:cNvPr id="4" name="Rectangle 19"/>
          <p:cNvSpPr>
            <a:spLocks noGrp="1" noChangeArrowheads="1"/>
          </p:cNvSpPr>
          <p:nvPr>
            <p:ph type="sldNum" sz="quarter" idx="12"/>
          </p:nvPr>
        </p:nvSpPr>
        <p:spPr>
          <a:ln/>
        </p:spPr>
        <p:txBody>
          <a:bodyPr/>
          <a:lstStyle>
            <a:lvl1pPr>
              <a:defRPr/>
            </a:lvl1pPr>
          </a:lstStyle>
          <a:p>
            <a:pPr>
              <a:defRPr/>
            </a:pPr>
            <a:fld id="{EADF0AC9-DAE3-4447-BBB5-C7910BF551FE}" type="slidenum">
              <a:rPr lang="es-ES"/>
              <a:pPr>
                <a:defRPr/>
              </a:pPr>
              <a:t>‹Nº›</a:t>
            </a:fld>
            <a:endParaRPr lang="es-ES"/>
          </a:p>
        </p:txBody>
      </p:sp>
    </p:spTree>
    <p:extLst>
      <p:ext uri="{BB962C8B-B14F-4D97-AF65-F5344CB8AC3E}">
        <p14:creationId xmlns:p14="http://schemas.microsoft.com/office/powerpoint/2010/main" val="802668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27"/>
            <a:ext cx="3008313" cy="4691063"/>
          </a:xfrm>
        </p:spPr>
        <p:txBody>
          <a:bodyPr/>
          <a:lstStyle>
            <a:lvl1pPr marL="0" indent="0">
              <a:buNone/>
              <a:defRPr sz="1400"/>
            </a:lvl1pPr>
            <a:lvl2pPr marL="455743" indent="0">
              <a:buNone/>
              <a:defRPr sz="1200"/>
            </a:lvl2pPr>
            <a:lvl3pPr marL="911488" indent="0">
              <a:buNone/>
              <a:defRPr sz="1000"/>
            </a:lvl3pPr>
            <a:lvl4pPr marL="1367229" indent="0">
              <a:buNone/>
              <a:defRPr sz="900"/>
            </a:lvl4pPr>
            <a:lvl5pPr marL="1822976" indent="0">
              <a:buNone/>
              <a:defRPr sz="900"/>
            </a:lvl5pPr>
            <a:lvl6pPr marL="2278720" indent="0">
              <a:buNone/>
              <a:defRPr sz="900"/>
            </a:lvl6pPr>
            <a:lvl7pPr marL="2734469" indent="0">
              <a:buNone/>
              <a:defRPr sz="900"/>
            </a:lvl7pPr>
            <a:lvl8pPr marL="3190209" indent="0">
              <a:buNone/>
              <a:defRPr sz="900"/>
            </a:lvl8pPr>
            <a:lvl9pPr marL="3645953" indent="0">
              <a:buNone/>
              <a:defRPr sz="900"/>
            </a:lvl9pPr>
          </a:lstStyle>
          <a:p>
            <a:pPr lvl="0"/>
            <a:r>
              <a:rPr lang="es-ES" smtClean="0"/>
              <a:t>Haga clic para modificar el estilo de texto del patrón</a:t>
            </a:r>
          </a:p>
        </p:txBody>
      </p:sp>
      <p:sp>
        <p:nvSpPr>
          <p:cNvPr id="5" name="Rectangle 17"/>
          <p:cNvSpPr>
            <a:spLocks noGrp="1" noChangeArrowheads="1"/>
          </p:cNvSpPr>
          <p:nvPr>
            <p:ph type="dt" sz="half" idx="10"/>
          </p:nvPr>
        </p:nvSpPr>
        <p:spPr>
          <a:ln/>
        </p:spPr>
        <p:txBody>
          <a:bodyPr/>
          <a:lstStyle>
            <a:lvl1pPr>
              <a:defRPr/>
            </a:lvl1pPr>
          </a:lstStyle>
          <a:p>
            <a:pPr>
              <a:defRPr/>
            </a:pPr>
            <a:endParaRPr lang="es-ES"/>
          </a:p>
        </p:txBody>
      </p:sp>
      <p:sp>
        <p:nvSpPr>
          <p:cNvPr id="6" name="Rectangle 18"/>
          <p:cNvSpPr>
            <a:spLocks noGrp="1" noChangeArrowheads="1"/>
          </p:cNvSpPr>
          <p:nvPr>
            <p:ph type="ftr" sz="quarter" idx="11"/>
          </p:nvPr>
        </p:nvSpPr>
        <p:spPr>
          <a:ln/>
        </p:spPr>
        <p:txBody>
          <a:bodyPr/>
          <a:lstStyle>
            <a:lvl1pPr>
              <a:defRPr/>
            </a:lvl1pPr>
          </a:lstStyle>
          <a:p>
            <a:pPr>
              <a:defRPr/>
            </a:pPr>
            <a:endParaRPr lang="es-ES"/>
          </a:p>
        </p:txBody>
      </p:sp>
      <p:sp>
        <p:nvSpPr>
          <p:cNvPr id="7" name="Rectangle 19"/>
          <p:cNvSpPr>
            <a:spLocks noGrp="1" noChangeArrowheads="1"/>
          </p:cNvSpPr>
          <p:nvPr>
            <p:ph type="sldNum" sz="quarter" idx="12"/>
          </p:nvPr>
        </p:nvSpPr>
        <p:spPr>
          <a:ln/>
        </p:spPr>
        <p:txBody>
          <a:bodyPr/>
          <a:lstStyle>
            <a:lvl1pPr>
              <a:defRPr/>
            </a:lvl1pPr>
          </a:lstStyle>
          <a:p>
            <a:pPr>
              <a:defRPr/>
            </a:pPr>
            <a:fld id="{46CA6546-4E93-4D85-B754-FBC4C20771D7}" type="slidenum">
              <a:rPr lang="es-ES"/>
              <a:pPr>
                <a:defRPr/>
              </a:pPr>
              <a:t>‹Nº›</a:t>
            </a:fld>
            <a:endParaRPr lang="es-ES"/>
          </a:p>
        </p:txBody>
      </p:sp>
    </p:spTree>
    <p:extLst>
      <p:ext uri="{BB962C8B-B14F-4D97-AF65-F5344CB8AC3E}">
        <p14:creationId xmlns:p14="http://schemas.microsoft.com/office/powerpoint/2010/main" val="516014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5743" indent="0">
              <a:buNone/>
              <a:defRPr sz="2800"/>
            </a:lvl2pPr>
            <a:lvl3pPr marL="911488" indent="0">
              <a:buNone/>
              <a:defRPr sz="2400"/>
            </a:lvl3pPr>
            <a:lvl4pPr marL="1367229" indent="0">
              <a:buNone/>
              <a:defRPr sz="2000"/>
            </a:lvl4pPr>
            <a:lvl5pPr marL="1822976" indent="0">
              <a:buNone/>
              <a:defRPr sz="2000"/>
            </a:lvl5pPr>
            <a:lvl6pPr marL="2278720" indent="0">
              <a:buNone/>
              <a:defRPr sz="2000"/>
            </a:lvl6pPr>
            <a:lvl7pPr marL="2734469" indent="0">
              <a:buNone/>
              <a:defRPr sz="2000"/>
            </a:lvl7pPr>
            <a:lvl8pPr marL="3190209" indent="0">
              <a:buNone/>
              <a:defRPr sz="2000"/>
            </a:lvl8pPr>
            <a:lvl9pPr marL="3645953"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5743" indent="0">
              <a:buNone/>
              <a:defRPr sz="1200"/>
            </a:lvl2pPr>
            <a:lvl3pPr marL="911488" indent="0">
              <a:buNone/>
              <a:defRPr sz="1000"/>
            </a:lvl3pPr>
            <a:lvl4pPr marL="1367229" indent="0">
              <a:buNone/>
              <a:defRPr sz="900"/>
            </a:lvl4pPr>
            <a:lvl5pPr marL="1822976" indent="0">
              <a:buNone/>
              <a:defRPr sz="900"/>
            </a:lvl5pPr>
            <a:lvl6pPr marL="2278720" indent="0">
              <a:buNone/>
              <a:defRPr sz="900"/>
            </a:lvl6pPr>
            <a:lvl7pPr marL="2734469" indent="0">
              <a:buNone/>
              <a:defRPr sz="900"/>
            </a:lvl7pPr>
            <a:lvl8pPr marL="3190209" indent="0">
              <a:buNone/>
              <a:defRPr sz="900"/>
            </a:lvl8pPr>
            <a:lvl9pPr marL="3645953" indent="0">
              <a:buNone/>
              <a:defRPr sz="900"/>
            </a:lvl9pPr>
          </a:lstStyle>
          <a:p>
            <a:pPr lvl="0"/>
            <a:r>
              <a:rPr lang="es-ES" smtClean="0"/>
              <a:t>Haga clic para modificar el estilo de texto del patrón</a:t>
            </a:r>
          </a:p>
        </p:txBody>
      </p:sp>
      <p:sp>
        <p:nvSpPr>
          <p:cNvPr id="5" name="Rectangle 17"/>
          <p:cNvSpPr>
            <a:spLocks noGrp="1" noChangeArrowheads="1"/>
          </p:cNvSpPr>
          <p:nvPr>
            <p:ph type="dt" sz="half" idx="10"/>
          </p:nvPr>
        </p:nvSpPr>
        <p:spPr>
          <a:ln/>
        </p:spPr>
        <p:txBody>
          <a:bodyPr/>
          <a:lstStyle>
            <a:lvl1pPr>
              <a:defRPr/>
            </a:lvl1pPr>
          </a:lstStyle>
          <a:p>
            <a:pPr>
              <a:defRPr/>
            </a:pPr>
            <a:endParaRPr lang="es-ES"/>
          </a:p>
        </p:txBody>
      </p:sp>
      <p:sp>
        <p:nvSpPr>
          <p:cNvPr id="6" name="Rectangle 18"/>
          <p:cNvSpPr>
            <a:spLocks noGrp="1" noChangeArrowheads="1"/>
          </p:cNvSpPr>
          <p:nvPr>
            <p:ph type="ftr" sz="quarter" idx="11"/>
          </p:nvPr>
        </p:nvSpPr>
        <p:spPr>
          <a:ln/>
        </p:spPr>
        <p:txBody>
          <a:bodyPr/>
          <a:lstStyle>
            <a:lvl1pPr>
              <a:defRPr/>
            </a:lvl1pPr>
          </a:lstStyle>
          <a:p>
            <a:pPr>
              <a:defRPr/>
            </a:pPr>
            <a:endParaRPr lang="es-ES"/>
          </a:p>
        </p:txBody>
      </p:sp>
      <p:sp>
        <p:nvSpPr>
          <p:cNvPr id="7" name="Rectangle 19"/>
          <p:cNvSpPr>
            <a:spLocks noGrp="1" noChangeArrowheads="1"/>
          </p:cNvSpPr>
          <p:nvPr>
            <p:ph type="sldNum" sz="quarter" idx="12"/>
          </p:nvPr>
        </p:nvSpPr>
        <p:spPr>
          <a:ln/>
        </p:spPr>
        <p:txBody>
          <a:bodyPr/>
          <a:lstStyle>
            <a:lvl1pPr>
              <a:defRPr/>
            </a:lvl1pPr>
          </a:lstStyle>
          <a:p>
            <a:pPr>
              <a:defRPr/>
            </a:pPr>
            <a:fld id="{F6812D4A-BBF7-4E88-9E9E-6C1D7FC20E5A}" type="slidenum">
              <a:rPr lang="es-ES"/>
              <a:pPr>
                <a:defRPr/>
              </a:pPr>
              <a:t>‹Nº›</a:t>
            </a:fld>
            <a:endParaRPr lang="es-ES"/>
          </a:p>
        </p:txBody>
      </p:sp>
    </p:spTree>
    <p:extLst>
      <p:ext uri="{BB962C8B-B14F-4D97-AF65-F5344CB8AC3E}">
        <p14:creationId xmlns:p14="http://schemas.microsoft.com/office/powerpoint/2010/main" val="33003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3"/>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40"/>
            <a:ext cx="7772400" cy="1500187"/>
          </a:xfrm>
        </p:spPr>
        <p:txBody>
          <a:bodyPr anchor="b"/>
          <a:lstStyle>
            <a:lvl1pPr marL="0" indent="0">
              <a:buNone/>
              <a:defRPr sz="2000"/>
            </a:lvl1pPr>
            <a:lvl2pPr marL="455743" indent="0">
              <a:buNone/>
              <a:defRPr sz="1800"/>
            </a:lvl2pPr>
            <a:lvl3pPr marL="911488" indent="0">
              <a:buNone/>
              <a:defRPr sz="1600"/>
            </a:lvl3pPr>
            <a:lvl4pPr marL="1367229" indent="0">
              <a:buNone/>
              <a:defRPr sz="1400"/>
            </a:lvl4pPr>
            <a:lvl5pPr marL="1822976" indent="0">
              <a:buNone/>
              <a:defRPr sz="1400"/>
            </a:lvl5pPr>
            <a:lvl6pPr marL="2278720" indent="0">
              <a:buNone/>
              <a:defRPr sz="1400"/>
            </a:lvl6pPr>
            <a:lvl7pPr marL="2734469" indent="0">
              <a:buNone/>
              <a:defRPr sz="1400"/>
            </a:lvl7pPr>
            <a:lvl8pPr marL="3190209" indent="0">
              <a:buNone/>
              <a:defRPr sz="1400"/>
            </a:lvl8pPr>
            <a:lvl9pPr marL="3645953" indent="0">
              <a:buNone/>
              <a:defRPr sz="1400"/>
            </a:lvl9pPr>
          </a:lstStyle>
          <a:p>
            <a:pPr lvl="0"/>
            <a:r>
              <a:rPr lang="es-ES" smtClean="0"/>
              <a:t>Haga clic para modificar el estilo de texto del patrón</a:t>
            </a:r>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44EA596D-4FC0-4F81-8DAB-A025A5A2EE49}" type="slidenum">
              <a:rPr lang="es-ES"/>
              <a:pPr>
                <a:defRPr/>
              </a:pPr>
              <a:t>‹Nº›</a:t>
            </a:fld>
            <a:endParaRPr lang="es-ES"/>
          </a:p>
        </p:txBody>
      </p:sp>
    </p:spTree>
    <p:extLst>
      <p:ext uri="{BB962C8B-B14F-4D97-AF65-F5344CB8AC3E}">
        <p14:creationId xmlns:p14="http://schemas.microsoft.com/office/powerpoint/2010/main" val="1625198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6F627E22-3D08-47C0-A0B7-BD34AD103D40}" type="slidenum">
              <a:rPr lang="es-ES"/>
              <a:pPr>
                <a:defRPr/>
              </a:pPr>
              <a:t>‹Nº›</a:t>
            </a:fld>
            <a:endParaRPr lang="es-ES"/>
          </a:p>
        </p:txBody>
      </p:sp>
    </p:spTree>
    <p:extLst>
      <p:ext uri="{BB962C8B-B14F-4D97-AF65-F5344CB8AC3E}">
        <p14:creationId xmlns:p14="http://schemas.microsoft.com/office/powerpoint/2010/main" val="2703891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24650" y="304801"/>
            <a:ext cx="1885950" cy="5791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066800" y="304801"/>
            <a:ext cx="5505450" cy="5791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DB97DB78-0C7E-49AB-8ED1-ED1C9ADD5F46}" type="slidenum">
              <a:rPr lang="es-ES"/>
              <a:pPr>
                <a:defRPr/>
              </a:pPr>
              <a:t>‹Nº›</a:t>
            </a:fld>
            <a:endParaRPr lang="es-ES"/>
          </a:p>
        </p:txBody>
      </p:sp>
    </p:spTree>
    <p:extLst>
      <p:ext uri="{BB962C8B-B14F-4D97-AF65-F5344CB8AC3E}">
        <p14:creationId xmlns:p14="http://schemas.microsoft.com/office/powerpoint/2010/main" val="1696645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04827"/>
            <a:ext cx="7543800" cy="14319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1981200"/>
            <a:ext cx="36957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14903" y="1981200"/>
            <a:ext cx="36957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7"/>
          <p:cNvSpPr>
            <a:spLocks noGrp="1" noChangeArrowheads="1"/>
          </p:cNvSpPr>
          <p:nvPr>
            <p:ph type="dt" sz="half" idx="10"/>
          </p:nvPr>
        </p:nvSpPr>
        <p:spPr>
          <a:ln/>
        </p:spPr>
        <p:txBody>
          <a:bodyPr/>
          <a:lstStyle>
            <a:lvl1pPr>
              <a:defRPr/>
            </a:lvl1pPr>
          </a:lstStyle>
          <a:p>
            <a:pPr>
              <a:defRPr/>
            </a:pPr>
            <a:endParaRPr lang="es-ES"/>
          </a:p>
        </p:txBody>
      </p:sp>
      <p:sp>
        <p:nvSpPr>
          <p:cNvPr id="6" name="Rectangle 18"/>
          <p:cNvSpPr>
            <a:spLocks noGrp="1" noChangeArrowheads="1"/>
          </p:cNvSpPr>
          <p:nvPr>
            <p:ph type="ftr" sz="quarter" idx="11"/>
          </p:nvPr>
        </p:nvSpPr>
        <p:spPr>
          <a:ln/>
        </p:spPr>
        <p:txBody>
          <a:bodyPr/>
          <a:lstStyle>
            <a:lvl1pPr>
              <a:defRPr/>
            </a:lvl1pPr>
          </a:lstStyle>
          <a:p>
            <a:pPr>
              <a:defRPr/>
            </a:pPr>
            <a:endParaRPr lang="es-ES"/>
          </a:p>
        </p:txBody>
      </p:sp>
      <p:sp>
        <p:nvSpPr>
          <p:cNvPr id="7" name="Rectangle 19"/>
          <p:cNvSpPr>
            <a:spLocks noGrp="1" noChangeArrowheads="1"/>
          </p:cNvSpPr>
          <p:nvPr>
            <p:ph type="sldNum" sz="quarter" idx="12"/>
          </p:nvPr>
        </p:nvSpPr>
        <p:spPr>
          <a:ln/>
        </p:spPr>
        <p:txBody>
          <a:bodyPr/>
          <a:lstStyle>
            <a:lvl1pPr>
              <a:defRPr/>
            </a:lvl1pPr>
          </a:lstStyle>
          <a:p>
            <a:pPr>
              <a:defRPr/>
            </a:pPr>
            <a:fld id="{76F084A0-E151-43F9-92FC-B00CA2AFE970}" type="slidenum">
              <a:rPr lang="es-ES"/>
              <a:pPr>
                <a:defRPr/>
              </a:pPr>
              <a:t>‹Nº›</a:t>
            </a:fld>
            <a:endParaRPr lang="es-ES"/>
          </a:p>
        </p:txBody>
      </p:sp>
    </p:spTree>
    <p:extLst>
      <p:ext uri="{BB962C8B-B14F-4D97-AF65-F5344CB8AC3E}">
        <p14:creationId xmlns:p14="http://schemas.microsoft.com/office/powerpoint/2010/main" val="3585232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814D2F85-A60E-4B8D-AA7B-A0E78B07CC1C}" type="slidenum">
              <a:rPr lang="es-ES"/>
              <a:pPr>
                <a:defRPr/>
              </a:pPr>
              <a:t>‹Nº›</a:t>
            </a:fld>
            <a:endParaRPr lang="es-ES"/>
          </a:p>
        </p:txBody>
      </p:sp>
    </p:spTree>
    <p:extLst>
      <p:ext uri="{BB962C8B-B14F-4D97-AF65-F5344CB8AC3E}">
        <p14:creationId xmlns:p14="http://schemas.microsoft.com/office/powerpoint/2010/main" val="3021861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3"/>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40"/>
            <a:ext cx="7772400" cy="1500187"/>
          </a:xfrm>
        </p:spPr>
        <p:txBody>
          <a:bodyPr anchor="b"/>
          <a:lstStyle>
            <a:lvl1pPr marL="0" indent="0">
              <a:buNone/>
              <a:defRPr sz="2000"/>
            </a:lvl1pPr>
            <a:lvl2pPr marL="455743" indent="0">
              <a:buNone/>
              <a:defRPr sz="1800"/>
            </a:lvl2pPr>
            <a:lvl3pPr marL="911488" indent="0">
              <a:buNone/>
              <a:defRPr sz="1600"/>
            </a:lvl3pPr>
            <a:lvl4pPr marL="1367229" indent="0">
              <a:buNone/>
              <a:defRPr sz="1400"/>
            </a:lvl4pPr>
            <a:lvl5pPr marL="1822976" indent="0">
              <a:buNone/>
              <a:defRPr sz="1400"/>
            </a:lvl5pPr>
            <a:lvl6pPr marL="2278720" indent="0">
              <a:buNone/>
              <a:defRPr sz="1400"/>
            </a:lvl6pPr>
            <a:lvl7pPr marL="2734469" indent="0">
              <a:buNone/>
              <a:defRPr sz="1400"/>
            </a:lvl7pPr>
            <a:lvl8pPr marL="3190209" indent="0">
              <a:buNone/>
              <a:defRPr sz="1400"/>
            </a:lvl8pPr>
            <a:lvl9pPr marL="3645953" indent="0">
              <a:buNone/>
              <a:defRPr sz="1400"/>
            </a:lvl9pPr>
          </a:lstStyle>
          <a:p>
            <a:pPr lvl="0"/>
            <a:r>
              <a:rPr lang="es-ES" smtClean="0"/>
              <a:t>Haga clic para modificar el estilo de texto del patrón</a:t>
            </a:r>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0F127DE7-1462-471C-902E-9E26B1962794}" type="slidenum">
              <a:rPr lang="es-ES"/>
              <a:pPr>
                <a:defRPr/>
              </a:pPr>
              <a:t>‹Nº›</a:t>
            </a:fld>
            <a:endParaRPr lang="es-ES"/>
          </a:p>
        </p:txBody>
      </p:sp>
    </p:spTree>
    <p:extLst>
      <p:ext uri="{BB962C8B-B14F-4D97-AF65-F5344CB8AC3E}">
        <p14:creationId xmlns:p14="http://schemas.microsoft.com/office/powerpoint/2010/main" val="967325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14903"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7"/>
          <p:cNvSpPr>
            <a:spLocks noGrp="1" noChangeArrowheads="1"/>
          </p:cNvSpPr>
          <p:nvPr>
            <p:ph type="dt" sz="half" idx="10"/>
          </p:nvPr>
        </p:nvSpPr>
        <p:spPr>
          <a:ln/>
        </p:spPr>
        <p:txBody>
          <a:bodyPr/>
          <a:lstStyle>
            <a:lvl1pPr>
              <a:defRPr/>
            </a:lvl1pPr>
          </a:lstStyle>
          <a:p>
            <a:pPr>
              <a:defRPr/>
            </a:pPr>
            <a:endParaRPr lang="es-ES"/>
          </a:p>
        </p:txBody>
      </p:sp>
      <p:sp>
        <p:nvSpPr>
          <p:cNvPr id="6" name="Rectangle 18"/>
          <p:cNvSpPr>
            <a:spLocks noGrp="1" noChangeArrowheads="1"/>
          </p:cNvSpPr>
          <p:nvPr>
            <p:ph type="ftr" sz="quarter" idx="11"/>
          </p:nvPr>
        </p:nvSpPr>
        <p:spPr>
          <a:ln/>
        </p:spPr>
        <p:txBody>
          <a:bodyPr/>
          <a:lstStyle>
            <a:lvl1pPr>
              <a:defRPr/>
            </a:lvl1pPr>
          </a:lstStyle>
          <a:p>
            <a:pPr>
              <a:defRPr/>
            </a:pPr>
            <a:endParaRPr lang="es-ES"/>
          </a:p>
        </p:txBody>
      </p:sp>
      <p:sp>
        <p:nvSpPr>
          <p:cNvPr id="7" name="Rectangle 19"/>
          <p:cNvSpPr>
            <a:spLocks noGrp="1" noChangeArrowheads="1"/>
          </p:cNvSpPr>
          <p:nvPr>
            <p:ph type="sldNum" sz="quarter" idx="12"/>
          </p:nvPr>
        </p:nvSpPr>
        <p:spPr>
          <a:ln/>
        </p:spPr>
        <p:txBody>
          <a:bodyPr/>
          <a:lstStyle>
            <a:lvl1pPr>
              <a:defRPr/>
            </a:lvl1pPr>
          </a:lstStyle>
          <a:p>
            <a:pPr>
              <a:defRPr/>
            </a:pPr>
            <a:fld id="{7EC16654-1A38-404D-AAE2-905AE7BD09FE}" type="slidenum">
              <a:rPr lang="es-ES"/>
              <a:pPr>
                <a:defRPr/>
              </a:pPr>
              <a:t>‹Nº›</a:t>
            </a:fld>
            <a:endParaRPr lang="es-ES"/>
          </a:p>
        </p:txBody>
      </p:sp>
    </p:spTree>
    <p:extLst>
      <p:ext uri="{BB962C8B-B14F-4D97-AF65-F5344CB8AC3E}">
        <p14:creationId xmlns:p14="http://schemas.microsoft.com/office/powerpoint/2010/main" val="3594580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5743" indent="0">
              <a:buNone/>
              <a:defRPr sz="2000" b="1"/>
            </a:lvl2pPr>
            <a:lvl3pPr marL="911488" indent="0">
              <a:buNone/>
              <a:defRPr sz="1800" b="1"/>
            </a:lvl3pPr>
            <a:lvl4pPr marL="1367229" indent="0">
              <a:buNone/>
              <a:defRPr sz="1600" b="1"/>
            </a:lvl4pPr>
            <a:lvl5pPr marL="1822976" indent="0">
              <a:buNone/>
              <a:defRPr sz="1600" b="1"/>
            </a:lvl5pPr>
            <a:lvl6pPr marL="2278720" indent="0">
              <a:buNone/>
              <a:defRPr sz="1600" b="1"/>
            </a:lvl6pPr>
            <a:lvl7pPr marL="2734469" indent="0">
              <a:buNone/>
              <a:defRPr sz="1600" b="1"/>
            </a:lvl7pPr>
            <a:lvl8pPr marL="3190209" indent="0">
              <a:buNone/>
              <a:defRPr sz="1600" b="1"/>
            </a:lvl8pPr>
            <a:lvl9pPr marL="3645953"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52" y="1535113"/>
            <a:ext cx="4041775" cy="639762"/>
          </a:xfrm>
        </p:spPr>
        <p:txBody>
          <a:bodyPr anchor="b"/>
          <a:lstStyle>
            <a:lvl1pPr marL="0" indent="0">
              <a:buNone/>
              <a:defRPr sz="2400" b="1"/>
            </a:lvl1pPr>
            <a:lvl2pPr marL="455743" indent="0">
              <a:buNone/>
              <a:defRPr sz="2000" b="1"/>
            </a:lvl2pPr>
            <a:lvl3pPr marL="911488" indent="0">
              <a:buNone/>
              <a:defRPr sz="1800" b="1"/>
            </a:lvl3pPr>
            <a:lvl4pPr marL="1367229" indent="0">
              <a:buNone/>
              <a:defRPr sz="1600" b="1"/>
            </a:lvl4pPr>
            <a:lvl5pPr marL="1822976" indent="0">
              <a:buNone/>
              <a:defRPr sz="1600" b="1"/>
            </a:lvl5pPr>
            <a:lvl6pPr marL="2278720" indent="0">
              <a:buNone/>
              <a:defRPr sz="1600" b="1"/>
            </a:lvl6pPr>
            <a:lvl7pPr marL="2734469" indent="0">
              <a:buNone/>
              <a:defRPr sz="1600" b="1"/>
            </a:lvl7pPr>
            <a:lvl8pPr marL="3190209" indent="0">
              <a:buNone/>
              <a:defRPr sz="1600" b="1"/>
            </a:lvl8pPr>
            <a:lvl9pPr marL="3645953"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5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7"/>
          <p:cNvSpPr>
            <a:spLocks noGrp="1" noChangeArrowheads="1"/>
          </p:cNvSpPr>
          <p:nvPr>
            <p:ph type="dt" sz="half" idx="10"/>
          </p:nvPr>
        </p:nvSpPr>
        <p:spPr>
          <a:ln/>
        </p:spPr>
        <p:txBody>
          <a:bodyPr/>
          <a:lstStyle>
            <a:lvl1pPr>
              <a:defRPr/>
            </a:lvl1pPr>
          </a:lstStyle>
          <a:p>
            <a:pPr>
              <a:defRPr/>
            </a:pPr>
            <a:endParaRPr lang="es-ES"/>
          </a:p>
        </p:txBody>
      </p:sp>
      <p:sp>
        <p:nvSpPr>
          <p:cNvPr id="8" name="Rectangle 18"/>
          <p:cNvSpPr>
            <a:spLocks noGrp="1" noChangeArrowheads="1"/>
          </p:cNvSpPr>
          <p:nvPr>
            <p:ph type="ftr" sz="quarter" idx="11"/>
          </p:nvPr>
        </p:nvSpPr>
        <p:spPr>
          <a:ln/>
        </p:spPr>
        <p:txBody>
          <a:bodyPr/>
          <a:lstStyle>
            <a:lvl1pPr>
              <a:defRPr/>
            </a:lvl1pPr>
          </a:lstStyle>
          <a:p>
            <a:pPr>
              <a:defRPr/>
            </a:pPr>
            <a:endParaRPr lang="es-ES"/>
          </a:p>
        </p:txBody>
      </p:sp>
      <p:sp>
        <p:nvSpPr>
          <p:cNvPr id="9" name="Rectangle 19"/>
          <p:cNvSpPr>
            <a:spLocks noGrp="1" noChangeArrowheads="1"/>
          </p:cNvSpPr>
          <p:nvPr>
            <p:ph type="sldNum" sz="quarter" idx="12"/>
          </p:nvPr>
        </p:nvSpPr>
        <p:spPr>
          <a:ln/>
        </p:spPr>
        <p:txBody>
          <a:bodyPr/>
          <a:lstStyle>
            <a:lvl1pPr>
              <a:defRPr/>
            </a:lvl1pPr>
          </a:lstStyle>
          <a:p>
            <a:pPr>
              <a:defRPr/>
            </a:pPr>
            <a:fld id="{BFC4F4A8-3E77-4063-AF23-13B4C8A50A1C}" type="slidenum">
              <a:rPr lang="es-ES"/>
              <a:pPr>
                <a:defRPr/>
              </a:pPr>
              <a:t>‹Nº›</a:t>
            </a:fld>
            <a:endParaRPr lang="es-ES"/>
          </a:p>
        </p:txBody>
      </p:sp>
    </p:spTree>
    <p:extLst>
      <p:ext uri="{BB962C8B-B14F-4D97-AF65-F5344CB8AC3E}">
        <p14:creationId xmlns:p14="http://schemas.microsoft.com/office/powerpoint/2010/main" val="631560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7"/>
          <p:cNvSpPr>
            <a:spLocks noGrp="1" noChangeArrowheads="1"/>
          </p:cNvSpPr>
          <p:nvPr>
            <p:ph type="dt" sz="half" idx="10"/>
          </p:nvPr>
        </p:nvSpPr>
        <p:spPr>
          <a:ln/>
        </p:spPr>
        <p:txBody>
          <a:bodyPr/>
          <a:lstStyle>
            <a:lvl1pPr>
              <a:defRPr/>
            </a:lvl1pPr>
          </a:lstStyle>
          <a:p>
            <a:pPr>
              <a:defRPr/>
            </a:pPr>
            <a:endParaRPr lang="es-ES"/>
          </a:p>
        </p:txBody>
      </p:sp>
      <p:sp>
        <p:nvSpPr>
          <p:cNvPr id="4" name="Rectangle 18"/>
          <p:cNvSpPr>
            <a:spLocks noGrp="1" noChangeArrowheads="1"/>
          </p:cNvSpPr>
          <p:nvPr>
            <p:ph type="ftr" sz="quarter" idx="11"/>
          </p:nvPr>
        </p:nvSpPr>
        <p:spPr>
          <a:ln/>
        </p:spPr>
        <p:txBody>
          <a:bodyPr/>
          <a:lstStyle>
            <a:lvl1pPr>
              <a:defRPr/>
            </a:lvl1pPr>
          </a:lstStyle>
          <a:p>
            <a:pPr>
              <a:defRPr/>
            </a:pPr>
            <a:endParaRPr lang="es-ES"/>
          </a:p>
        </p:txBody>
      </p:sp>
      <p:sp>
        <p:nvSpPr>
          <p:cNvPr id="5" name="Rectangle 19"/>
          <p:cNvSpPr>
            <a:spLocks noGrp="1" noChangeArrowheads="1"/>
          </p:cNvSpPr>
          <p:nvPr>
            <p:ph type="sldNum" sz="quarter" idx="12"/>
          </p:nvPr>
        </p:nvSpPr>
        <p:spPr>
          <a:ln/>
        </p:spPr>
        <p:txBody>
          <a:bodyPr/>
          <a:lstStyle>
            <a:lvl1pPr>
              <a:defRPr/>
            </a:lvl1pPr>
          </a:lstStyle>
          <a:p>
            <a:pPr>
              <a:defRPr/>
            </a:pPr>
            <a:fld id="{7B101D5E-7FE5-4930-B71B-B9A817474251}" type="slidenum">
              <a:rPr lang="es-ES"/>
              <a:pPr>
                <a:defRPr/>
              </a:pPr>
              <a:t>‹Nº›</a:t>
            </a:fld>
            <a:endParaRPr lang="es-ES"/>
          </a:p>
        </p:txBody>
      </p:sp>
    </p:spTree>
    <p:extLst>
      <p:ext uri="{BB962C8B-B14F-4D97-AF65-F5344CB8AC3E}">
        <p14:creationId xmlns:p14="http://schemas.microsoft.com/office/powerpoint/2010/main" val="2950457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s-ES"/>
          </a:p>
        </p:txBody>
      </p:sp>
      <p:sp>
        <p:nvSpPr>
          <p:cNvPr id="3" name="Rectangle 18"/>
          <p:cNvSpPr>
            <a:spLocks noGrp="1" noChangeArrowheads="1"/>
          </p:cNvSpPr>
          <p:nvPr>
            <p:ph type="ftr" sz="quarter" idx="11"/>
          </p:nvPr>
        </p:nvSpPr>
        <p:spPr>
          <a:ln/>
        </p:spPr>
        <p:txBody>
          <a:bodyPr/>
          <a:lstStyle>
            <a:lvl1pPr>
              <a:defRPr/>
            </a:lvl1pPr>
          </a:lstStyle>
          <a:p>
            <a:pPr>
              <a:defRPr/>
            </a:pPr>
            <a:endParaRPr lang="es-ES"/>
          </a:p>
        </p:txBody>
      </p:sp>
      <p:sp>
        <p:nvSpPr>
          <p:cNvPr id="4" name="Rectangle 19"/>
          <p:cNvSpPr>
            <a:spLocks noGrp="1" noChangeArrowheads="1"/>
          </p:cNvSpPr>
          <p:nvPr>
            <p:ph type="sldNum" sz="quarter" idx="12"/>
          </p:nvPr>
        </p:nvSpPr>
        <p:spPr>
          <a:ln/>
        </p:spPr>
        <p:txBody>
          <a:bodyPr/>
          <a:lstStyle>
            <a:lvl1pPr>
              <a:defRPr/>
            </a:lvl1pPr>
          </a:lstStyle>
          <a:p>
            <a:pPr>
              <a:defRPr/>
            </a:pPr>
            <a:fld id="{70FDB902-739B-45E0-B59E-6D8D99BA9FEC}" type="slidenum">
              <a:rPr lang="es-ES"/>
              <a:pPr>
                <a:defRPr/>
              </a:pPr>
              <a:t>‹Nº›</a:t>
            </a:fld>
            <a:endParaRPr lang="es-ES"/>
          </a:p>
        </p:txBody>
      </p:sp>
    </p:spTree>
    <p:extLst>
      <p:ext uri="{BB962C8B-B14F-4D97-AF65-F5344CB8AC3E}">
        <p14:creationId xmlns:p14="http://schemas.microsoft.com/office/powerpoint/2010/main" val="4279048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27"/>
            <a:ext cx="3008313" cy="4691063"/>
          </a:xfrm>
        </p:spPr>
        <p:txBody>
          <a:bodyPr/>
          <a:lstStyle>
            <a:lvl1pPr marL="0" indent="0">
              <a:buNone/>
              <a:defRPr sz="1400"/>
            </a:lvl1pPr>
            <a:lvl2pPr marL="455743" indent="0">
              <a:buNone/>
              <a:defRPr sz="1200"/>
            </a:lvl2pPr>
            <a:lvl3pPr marL="911488" indent="0">
              <a:buNone/>
              <a:defRPr sz="1000"/>
            </a:lvl3pPr>
            <a:lvl4pPr marL="1367229" indent="0">
              <a:buNone/>
              <a:defRPr sz="900"/>
            </a:lvl4pPr>
            <a:lvl5pPr marL="1822976" indent="0">
              <a:buNone/>
              <a:defRPr sz="900"/>
            </a:lvl5pPr>
            <a:lvl6pPr marL="2278720" indent="0">
              <a:buNone/>
              <a:defRPr sz="900"/>
            </a:lvl6pPr>
            <a:lvl7pPr marL="2734469" indent="0">
              <a:buNone/>
              <a:defRPr sz="900"/>
            </a:lvl7pPr>
            <a:lvl8pPr marL="3190209" indent="0">
              <a:buNone/>
              <a:defRPr sz="900"/>
            </a:lvl8pPr>
            <a:lvl9pPr marL="3645953" indent="0">
              <a:buNone/>
              <a:defRPr sz="900"/>
            </a:lvl9pPr>
          </a:lstStyle>
          <a:p>
            <a:pPr lvl="0"/>
            <a:r>
              <a:rPr lang="es-ES" smtClean="0"/>
              <a:t>Haga clic para modificar el estilo de texto del patrón</a:t>
            </a:r>
          </a:p>
        </p:txBody>
      </p:sp>
      <p:sp>
        <p:nvSpPr>
          <p:cNvPr id="5" name="Rectangle 17"/>
          <p:cNvSpPr>
            <a:spLocks noGrp="1" noChangeArrowheads="1"/>
          </p:cNvSpPr>
          <p:nvPr>
            <p:ph type="dt" sz="half" idx="10"/>
          </p:nvPr>
        </p:nvSpPr>
        <p:spPr>
          <a:ln/>
        </p:spPr>
        <p:txBody>
          <a:bodyPr/>
          <a:lstStyle>
            <a:lvl1pPr>
              <a:defRPr/>
            </a:lvl1pPr>
          </a:lstStyle>
          <a:p>
            <a:pPr>
              <a:defRPr/>
            </a:pPr>
            <a:endParaRPr lang="es-ES"/>
          </a:p>
        </p:txBody>
      </p:sp>
      <p:sp>
        <p:nvSpPr>
          <p:cNvPr id="6" name="Rectangle 18"/>
          <p:cNvSpPr>
            <a:spLocks noGrp="1" noChangeArrowheads="1"/>
          </p:cNvSpPr>
          <p:nvPr>
            <p:ph type="ftr" sz="quarter" idx="11"/>
          </p:nvPr>
        </p:nvSpPr>
        <p:spPr>
          <a:ln/>
        </p:spPr>
        <p:txBody>
          <a:bodyPr/>
          <a:lstStyle>
            <a:lvl1pPr>
              <a:defRPr/>
            </a:lvl1pPr>
          </a:lstStyle>
          <a:p>
            <a:pPr>
              <a:defRPr/>
            </a:pPr>
            <a:endParaRPr lang="es-ES"/>
          </a:p>
        </p:txBody>
      </p:sp>
      <p:sp>
        <p:nvSpPr>
          <p:cNvPr id="7" name="Rectangle 19"/>
          <p:cNvSpPr>
            <a:spLocks noGrp="1" noChangeArrowheads="1"/>
          </p:cNvSpPr>
          <p:nvPr>
            <p:ph type="sldNum" sz="quarter" idx="12"/>
          </p:nvPr>
        </p:nvSpPr>
        <p:spPr>
          <a:ln/>
        </p:spPr>
        <p:txBody>
          <a:bodyPr/>
          <a:lstStyle>
            <a:lvl1pPr>
              <a:defRPr/>
            </a:lvl1pPr>
          </a:lstStyle>
          <a:p>
            <a:pPr>
              <a:defRPr/>
            </a:pPr>
            <a:fld id="{8A8426C7-F7CD-49D5-832A-730D658B24F3}" type="slidenum">
              <a:rPr lang="es-ES"/>
              <a:pPr>
                <a:defRPr/>
              </a:pPr>
              <a:t>‹Nº›</a:t>
            </a:fld>
            <a:endParaRPr lang="es-ES"/>
          </a:p>
        </p:txBody>
      </p:sp>
    </p:spTree>
    <p:extLst>
      <p:ext uri="{BB962C8B-B14F-4D97-AF65-F5344CB8AC3E}">
        <p14:creationId xmlns:p14="http://schemas.microsoft.com/office/powerpoint/2010/main" val="43568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14903"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7"/>
          <p:cNvSpPr>
            <a:spLocks noGrp="1" noChangeArrowheads="1"/>
          </p:cNvSpPr>
          <p:nvPr>
            <p:ph type="dt" sz="half" idx="10"/>
          </p:nvPr>
        </p:nvSpPr>
        <p:spPr>
          <a:ln/>
        </p:spPr>
        <p:txBody>
          <a:bodyPr/>
          <a:lstStyle>
            <a:lvl1pPr>
              <a:defRPr/>
            </a:lvl1pPr>
          </a:lstStyle>
          <a:p>
            <a:pPr>
              <a:defRPr/>
            </a:pPr>
            <a:endParaRPr lang="es-ES"/>
          </a:p>
        </p:txBody>
      </p:sp>
      <p:sp>
        <p:nvSpPr>
          <p:cNvPr id="6" name="Rectangle 18"/>
          <p:cNvSpPr>
            <a:spLocks noGrp="1" noChangeArrowheads="1"/>
          </p:cNvSpPr>
          <p:nvPr>
            <p:ph type="ftr" sz="quarter" idx="11"/>
          </p:nvPr>
        </p:nvSpPr>
        <p:spPr>
          <a:ln/>
        </p:spPr>
        <p:txBody>
          <a:bodyPr/>
          <a:lstStyle>
            <a:lvl1pPr>
              <a:defRPr/>
            </a:lvl1pPr>
          </a:lstStyle>
          <a:p>
            <a:pPr>
              <a:defRPr/>
            </a:pPr>
            <a:endParaRPr lang="es-ES"/>
          </a:p>
        </p:txBody>
      </p:sp>
      <p:sp>
        <p:nvSpPr>
          <p:cNvPr id="7" name="Rectangle 19"/>
          <p:cNvSpPr>
            <a:spLocks noGrp="1" noChangeArrowheads="1"/>
          </p:cNvSpPr>
          <p:nvPr>
            <p:ph type="sldNum" sz="quarter" idx="12"/>
          </p:nvPr>
        </p:nvSpPr>
        <p:spPr>
          <a:ln/>
        </p:spPr>
        <p:txBody>
          <a:bodyPr/>
          <a:lstStyle>
            <a:lvl1pPr>
              <a:defRPr/>
            </a:lvl1pPr>
          </a:lstStyle>
          <a:p>
            <a:pPr>
              <a:defRPr/>
            </a:pPr>
            <a:fld id="{37DC5565-A7EA-4509-8E27-606751E2FD27}" type="slidenum">
              <a:rPr lang="es-ES"/>
              <a:pPr>
                <a:defRPr/>
              </a:pPr>
              <a:t>‹Nº›</a:t>
            </a:fld>
            <a:endParaRPr lang="es-ES"/>
          </a:p>
        </p:txBody>
      </p:sp>
    </p:spTree>
    <p:extLst>
      <p:ext uri="{BB962C8B-B14F-4D97-AF65-F5344CB8AC3E}">
        <p14:creationId xmlns:p14="http://schemas.microsoft.com/office/powerpoint/2010/main" val="2273614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5743" indent="0">
              <a:buNone/>
              <a:defRPr sz="2800"/>
            </a:lvl2pPr>
            <a:lvl3pPr marL="911488" indent="0">
              <a:buNone/>
              <a:defRPr sz="2400"/>
            </a:lvl3pPr>
            <a:lvl4pPr marL="1367229" indent="0">
              <a:buNone/>
              <a:defRPr sz="2000"/>
            </a:lvl4pPr>
            <a:lvl5pPr marL="1822976" indent="0">
              <a:buNone/>
              <a:defRPr sz="2000"/>
            </a:lvl5pPr>
            <a:lvl6pPr marL="2278720" indent="0">
              <a:buNone/>
              <a:defRPr sz="2000"/>
            </a:lvl6pPr>
            <a:lvl7pPr marL="2734469" indent="0">
              <a:buNone/>
              <a:defRPr sz="2000"/>
            </a:lvl7pPr>
            <a:lvl8pPr marL="3190209" indent="0">
              <a:buNone/>
              <a:defRPr sz="2000"/>
            </a:lvl8pPr>
            <a:lvl9pPr marL="3645953"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5743" indent="0">
              <a:buNone/>
              <a:defRPr sz="1200"/>
            </a:lvl2pPr>
            <a:lvl3pPr marL="911488" indent="0">
              <a:buNone/>
              <a:defRPr sz="1000"/>
            </a:lvl3pPr>
            <a:lvl4pPr marL="1367229" indent="0">
              <a:buNone/>
              <a:defRPr sz="900"/>
            </a:lvl4pPr>
            <a:lvl5pPr marL="1822976" indent="0">
              <a:buNone/>
              <a:defRPr sz="900"/>
            </a:lvl5pPr>
            <a:lvl6pPr marL="2278720" indent="0">
              <a:buNone/>
              <a:defRPr sz="900"/>
            </a:lvl6pPr>
            <a:lvl7pPr marL="2734469" indent="0">
              <a:buNone/>
              <a:defRPr sz="900"/>
            </a:lvl7pPr>
            <a:lvl8pPr marL="3190209" indent="0">
              <a:buNone/>
              <a:defRPr sz="900"/>
            </a:lvl8pPr>
            <a:lvl9pPr marL="3645953" indent="0">
              <a:buNone/>
              <a:defRPr sz="900"/>
            </a:lvl9pPr>
          </a:lstStyle>
          <a:p>
            <a:pPr lvl="0"/>
            <a:r>
              <a:rPr lang="es-ES" smtClean="0"/>
              <a:t>Haga clic para modificar el estilo de texto del patrón</a:t>
            </a:r>
          </a:p>
        </p:txBody>
      </p:sp>
      <p:sp>
        <p:nvSpPr>
          <p:cNvPr id="5" name="Rectangle 17"/>
          <p:cNvSpPr>
            <a:spLocks noGrp="1" noChangeArrowheads="1"/>
          </p:cNvSpPr>
          <p:nvPr>
            <p:ph type="dt" sz="half" idx="10"/>
          </p:nvPr>
        </p:nvSpPr>
        <p:spPr>
          <a:ln/>
        </p:spPr>
        <p:txBody>
          <a:bodyPr/>
          <a:lstStyle>
            <a:lvl1pPr>
              <a:defRPr/>
            </a:lvl1pPr>
          </a:lstStyle>
          <a:p>
            <a:pPr>
              <a:defRPr/>
            </a:pPr>
            <a:endParaRPr lang="es-ES"/>
          </a:p>
        </p:txBody>
      </p:sp>
      <p:sp>
        <p:nvSpPr>
          <p:cNvPr id="6" name="Rectangle 18"/>
          <p:cNvSpPr>
            <a:spLocks noGrp="1" noChangeArrowheads="1"/>
          </p:cNvSpPr>
          <p:nvPr>
            <p:ph type="ftr" sz="quarter" idx="11"/>
          </p:nvPr>
        </p:nvSpPr>
        <p:spPr>
          <a:ln/>
        </p:spPr>
        <p:txBody>
          <a:bodyPr/>
          <a:lstStyle>
            <a:lvl1pPr>
              <a:defRPr/>
            </a:lvl1pPr>
          </a:lstStyle>
          <a:p>
            <a:pPr>
              <a:defRPr/>
            </a:pPr>
            <a:endParaRPr lang="es-ES"/>
          </a:p>
        </p:txBody>
      </p:sp>
      <p:sp>
        <p:nvSpPr>
          <p:cNvPr id="7" name="Rectangle 19"/>
          <p:cNvSpPr>
            <a:spLocks noGrp="1" noChangeArrowheads="1"/>
          </p:cNvSpPr>
          <p:nvPr>
            <p:ph type="sldNum" sz="quarter" idx="12"/>
          </p:nvPr>
        </p:nvSpPr>
        <p:spPr>
          <a:ln/>
        </p:spPr>
        <p:txBody>
          <a:bodyPr/>
          <a:lstStyle>
            <a:lvl1pPr>
              <a:defRPr/>
            </a:lvl1pPr>
          </a:lstStyle>
          <a:p>
            <a:pPr>
              <a:defRPr/>
            </a:pPr>
            <a:fld id="{FE13735E-1DB1-4AE6-8E32-4585E80FB31C}" type="slidenum">
              <a:rPr lang="es-ES"/>
              <a:pPr>
                <a:defRPr/>
              </a:pPr>
              <a:t>‹Nº›</a:t>
            </a:fld>
            <a:endParaRPr lang="es-ES"/>
          </a:p>
        </p:txBody>
      </p:sp>
    </p:spTree>
    <p:extLst>
      <p:ext uri="{BB962C8B-B14F-4D97-AF65-F5344CB8AC3E}">
        <p14:creationId xmlns:p14="http://schemas.microsoft.com/office/powerpoint/2010/main" val="2273813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B1828DB0-C41E-4C7D-BD10-F9C9570CE364}" type="slidenum">
              <a:rPr lang="es-ES"/>
              <a:pPr>
                <a:defRPr/>
              </a:pPr>
              <a:t>‹Nº›</a:t>
            </a:fld>
            <a:endParaRPr lang="es-ES"/>
          </a:p>
        </p:txBody>
      </p:sp>
    </p:spTree>
    <p:extLst>
      <p:ext uri="{BB962C8B-B14F-4D97-AF65-F5344CB8AC3E}">
        <p14:creationId xmlns:p14="http://schemas.microsoft.com/office/powerpoint/2010/main" val="4178123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24650" y="304801"/>
            <a:ext cx="1885950" cy="5791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066800" y="304801"/>
            <a:ext cx="5505450" cy="5791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48A983C5-9AB3-42F3-A0A9-4B3D7DDB1EF9}" type="slidenum">
              <a:rPr lang="es-ES"/>
              <a:pPr>
                <a:defRPr/>
              </a:pPr>
              <a:t>‹Nº›</a:t>
            </a:fld>
            <a:endParaRPr lang="es-ES"/>
          </a:p>
        </p:txBody>
      </p:sp>
    </p:spTree>
    <p:extLst>
      <p:ext uri="{BB962C8B-B14F-4D97-AF65-F5344CB8AC3E}">
        <p14:creationId xmlns:p14="http://schemas.microsoft.com/office/powerpoint/2010/main" val="3191753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04827"/>
            <a:ext cx="7543800" cy="14319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1981200"/>
            <a:ext cx="36957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14903" y="1981200"/>
            <a:ext cx="36957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7"/>
          <p:cNvSpPr>
            <a:spLocks noGrp="1" noChangeArrowheads="1"/>
          </p:cNvSpPr>
          <p:nvPr>
            <p:ph type="dt" sz="half" idx="10"/>
          </p:nvPr>
        </p:nvSpPr>
        <p:spPr>
          <a:ln/>
        </p:spPr>
        <p:txBody>
          <a:bodyPr/>
          <a:lstStyle>
            <a:lvl1pPr>
              <a:defRPr/>
            </a:lvl1pPr>
          </a:lstStyle>
          <a:p>
            <a:pPr>
              <a:defRPr/>
            </a:pPr>
            <a:endParaRPr lang="es-ES"/>
          </a:p>
        </p:txBody>
      </p:sp>
      <p:sp>
        <p:nvSpPr>
          <p:cNvPr id="6" name="Rectangle 18"/>
          <p:cNvSpPr>
            <a:spLocks noGrp="1" noChangeArrowheads="1"/>
          </p:cNvSpPr>
          <p:nvPr>
            <p:ph type="ftr" sz="quarter" idx="11"/>
          </p:nvPr>
        </p:nvSpPr>
        <p:spPr>
          <a:ln/>
        </p:spPr>
        <p:txBody>
          <a:bodyPr/>
          <a:lstStyle>
            <a:lvl1pPr>
              <a:defRPr/>
            </a:lvl1pPr>
          </a:lstStyle>
          <a:p>
            <a:pPr>
              <a:defRPr/>
            </a:pPr>
            <a:endParaRPr lang="es-ES"/>
          </a:p>
        </p:txBody>
      </p:sp>
      <p:sp>
        <p:nvSpPr>
          <p:cNvPr id="7" name="Rectangle 19"/>
          <p:cNvSpPr>
            <a:spLocks noGrp="1" noChangeArrowheads="1"/>
          </p:cNvSpPr>
          <p:nvPr>
            <p:ph type="sldNum" sz="quarter" idx="12"/>
          </p:nvPr>
        </p:nvSpPr>
        <p:spPr>
          <a:ln/>
        </p:spPr>
        <p:txBody>
          <a:bodyPr/>
          <a:lstStyle>
            <a:lvl1pPr>
              <a:defRPr/>
            </a:lvl1pPr>
          </a:lstStyle>
          <a:p>
            <a:pPr>
              <a:defRPr/>
            </a:pPr>
            <a:fld id="{FE17D2DA-F68E-46B8-B94C-2C23EFE44686}" type="slidenum">
              <a:rPr lang="es-ES"/>
              <a:pPr>
                <a:defRPr/>
              </a:pPr>
              <a:t>‹Nº›</a:t>
            </a:fld>
            <a:endParaRPr lang="es-ES"/>
          </a:p>
        </p:txBody>
      </p:sp>
    </p:spTree>
    <p:extLst>
      <p:ext uri="{BB962C8B-B14F-4D97-AF65-F5344CB8AC3E}">
        <p14:creationId xmlns:p14="http://schemas.microsoft.com/office/powerpoint/2010/main" val="1736894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8BBF67C9-9FBC-4D67-AC7C-BFFF090DE34A}" type="slidenum">
              <a:rPr lang="es-ES"/>
              <a:pPr>
                <a:defRPr/>
              </a:pPr>
              <a:t>‹Nº›</a:t>
            </a:fld>
            <a:endParaRPr lang="es-ES"/>
          </a:p>
        </p:txBody>
      </p:sp>
    </p:spTree>
    <p:extLst>
      <p:ext uri="{BB962C8B-B14F-4D97-AF65-F5344CB8AC3E}">
        <p14:creationId xmlns:p14="http://schemas.microsoft.com/office/powerpoint/2010/main" val="2997216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3"/>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40"/>
            <a:ext cx="7772400" cy="1500187"/>
          </a:xfrm>
        </p:spPr>
        <p:txBody>
          <a:bodyPr anchor="b"/>
          <a:lstStyle>
            <a:lvl1pPr marL="0" indent="0">
              <a:buNone/>
              <a:defRPr sz="2000"/>
            </a:lvl1pPr>
            <a:lvl2pPr marL="455743" indent="0">
              <a:buNone/>
              <a:defRPr sz="1800"/>
            </a:lvl2pPr>
            <a:lvl3pPr marL="911488" indent="0">
              <a:buNone/>
              <a:defRPr sz="1600"/>
            </a:lvl3pPr>
            <a:lvl4pPr marL="1367229" indent="0">
              <a:buNone/>
              <a:defRPr sz="1400"/>
            </a:lvl4pPr>
            <a:lvl5pPr marL="1822976" indent="0">
              <a:buNone/>
              <a:defRPr sz="1400"/>
            </a:lvl5pPr>
            <a:lvl6pPr marL="2278720" indent="0">
              <a:buNone/>
              <a:defRPr sz="1400"/>
            </a:lvl6pPr>
            <a:lvl7pPr marL="2734469" indent="0">
              <a:buNone/>
              <a:defRPr sz="1400"/>
            </a:lvl7pPr>
            <a:lvl8pPr marL="3190209" indent="0">
              <a:buNone/>
              <a:defRPr sz="1400"/>
            </a:lvl8pPr>
            <a:lvl9pPr marL="3645953" indent="0">
              <a:buNone/>
              <a:defRPr sz="1400"/>
            </a:lvl9pPr>
          </a:lstStyle>
          <a:p>
            <a:pPr lvl="0"/>
            <a:r>
              <a:rPr lang="es-ES" smtClean="0"/>
              <a:t>Haga clic para modificar el estilo de texto del patrón</a:t>
            </a:r>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CDA0356F-61CA-494D-832B-93C620A090AE}" type="slidenum">
              <a:rPr lang="es-ES"/>
              <a:pPr>
                <a:defRPr/>
              </a:pPr>
              <a:t>‹Nº›</a:t>
            </a:fld>
            <a:endParaRPr lang="es-ES"/>
          </a:p>
        </p:txBody>
      </p:sp>
    </p:spTree>
    <p:extLst>
      <p:ext uri="{BB962C8B-B14F-4D97-AF65-F5344CB8AC3E}">
        <p14:creationId xmlns:p14="http://schemas.microsoft.com/office/powerpoint/2010/main" val="42865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14903"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7"/>
          <p:cNvSpPr>
            <a:spLocks noGrp="1" noChangeArrowheads="1"/>
          </p:cNvSpPr>
          <p:nvPr>
            <p:ph type="dt" sz="half" idx="10"/>
          </p:nvPr>
        </p:nvSpPr>
        <p:spPr>
          <a:ln/>
        </p:spPr>
        <p:txBody>
          <a:bodyPr/>
          <a:lstStyle>
            <a:lvl1pPr>
              <a:defRPr/>
            </a:lvl1pPr>
          </a:lstStyle>
          <a:p>
            <a:pPr>
              <a:defRPr/>
            </a:pPr>
            <a:endParaRPr lang="es-ES"/>
          </a:p>
        </p:txBody>
      </p:sp>
      <p:sp>
        <p:nvSpPr>
          <p:cNvPr id="6" name="Rectangle 18"/>
          <p:cNvSpPr>
            <a:spLocks noGrp="1" noChangeArrowheads="1"/>
          </p:cNvSpPr>
          <p:nvPr>
            <p:ph type="ftr" sz="quarter" idx="11"/>
          </p:nvPr>
        </p:nvSpPr>
        <p:spPr>
          <a:ln/>
        </p:spPr>
        <p:txBody>
          <a:bodyPr/>
          <a:lstStyle>
            <a:lvl1pPr>
              <a:defRPr/>
            </a:lvl1pPr>
          </a:lstStyle>
          <a:p>
            <a:pPr>
              <a:defRPr/>
            </a:pPr>
            <a:endParaRPr lang="es-ES"/>
          </a:p>
        </p:txBody>
      </p:sp>
      <p:sp>
        <p:nvSpPr>
          <p:cNvPr id="7" name="Rectangle 19"/>
          <p:cNvSpPr>
            <a:spLocks noGrp="1" noChangeArrowheads="1"/>
          </p:cNvSpPr>
          <p:nvPr>
            <p:ph type="sldNum" sz="quarter" idx="12"/>
          </p:nvPr>
        </p:nvSpPr>
        <p:spPr>
          <a:ln/>
        </p:spPr>
        <p:txBody>
          <a:bodyPr/>
          <a:lstStyle>
            <a:lvl1pPr>
              <a:defRPr/>
            </a:lvl1pPr>
          </a:lstStyle>
          <a:p>
            <a:pPr>
              <a:defRPr/>
            </a:pPr>
            <a:fld id="{1A177ABB-701B-440D-8547-E15A0CE79F99}" type="slidenum">
              <a:rPr lang="es-ES"/>
              <a:pPr>
                <a:defRPr/>
              </a:pPr>
              <a:t>‹Nº›</a:t>
            </a:fld>
            <a:endParaRPr lang="es-ES"/>
          </a:p>
        </p:txBody>
      </p:sp>
    </p:spTree>
    <p:extLst>
      <p:ext uri="{BB962C8B-B14F-4D97-AF65-F5344CB8AC3E}">
        <p14:creationId xmlns:p14="http://schemas.microsoft.com/office/powerpoint/2010/main" val="3786914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5743" indent="0">
              <a:buNone/>
              <a:defRPr sz="2000" b="1"/>
            </a:lvl2pPr>
            <a:lvl3pPr marL="911488" indent="0">
              <a:buNone/>
              <a:defRPr sz="1800" b="1"/>
            </a:lvl3pPr>
            <a:lvl4pPr marL="1367229" indent="0">
              <a:buNone/>
              <a:defRPr sz="1600" b="1"/>
            </a:lvl4pPr>
            <a:lvl5pPr marL="1822976" indent="0">
              <a:buNone/>
              <a:defRPr sz="1600" b="1"/>
            </a:lvl5pPr>
            <a:lvl6pPr marL="2278720" indent="0">
              <a:buNone/>
              <a:defRPr sz="1600" b="1"/>
            </a:lvl6pPr>
            <a:lvl7pPr marL="2734469" indent="0">
              <a:buNone/>
              <a:defRPr sz="1600" b="1"/>
            </a:lvl7pPr>
            <a:lvl8pPr marL="3190209" indent="0">
              <a:buNone/>
              <a:defRPr sz="1600" b="1"/>
            </a:lvl8pPr>
            <a:lvl9pPr marL="3645953"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52" y="1535113"/>
            <a:ext cx="4041775" cy="639762"/>
          </a:xfrm>
        </p:spPr>
        <p:txBody>
          <a:bodyPr anchor="b"/>
          <a:lstStyle>
            <a:lvl1pPr marL="0" indent="0">
              <a:buNone/>
              <a:defRPr sz="2400" b="1"/>
            </a:lvl1pPr>
            <a:lvl2pPr marL="455743" indent="0">
              <a:buNone/>
              <a:defRPr sz="2000" b="1"/>
            </a:lvl2pPr>
            <a:lvl3pPr marL="911488" indent="0">
              <a:buNone/>
              <a:defRPr sz="1800" b="1"/>
            </a:lvl3pPr>
            <a:lvl4pPr marL="1367229" indent="0">
              <a:buNone/>
              <a:defRPr sz="1600" b="1"/>
            </a:lvl4pPr>
            <a:lvl5pPr marL="1822976" indent="0">
              <a:buNone/>
              <a:defRPr sz="1600" b="1"/>
            </a:lvl5pPr>
            <a:lvl6pPr marL="2278720" indent="0">
              <a:buNone/>
              <a:defRPr sz="1600" b="1"/>
            </a:lvl6pPr>
            <a:lvl7pPr marL="2734469" indent="0">
              <a:buNone/>
              <a:defRPr sz="1600" b="1"/>
            </a:lvl7pPr>
            <a:lvl8pPr marL="3190209" indent="0">
              <a:buNone/>
              <a:defRPr sz="1600" b="1"/>
            </a:lvl8pPr>
            <a:lvl9pPr marL="3645953"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5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7"/>
          <p:cNvSpPr>
            <a:spLocks noGrp="1" noChangeArrowheads="1"/>
          </p:cNvSpPr>
          <p:nvPr>
            <p:ph type="dt" sz="half" idx="10"/>
          </p:nvPr>
        </p:nvSpPr>
        <p:spPr>
          <a:ln/>
        </p:spPr>
        <p:txBody>
          <a:bodyPr/>
          <a:lstStyle>
            <a:lvl1pPr>
              <a:defRPr/>
            </a:lvl1pPr>
          </a:lstStyle>
          <a:p>
            <a:pPr>
              <a:defRPr/>
            </a:pPr>
            <a:endParaRPr lang="es-ES"/>
          </a:p>
        </p:txBody>
      </p:sp>
      <p:sp>
        <p:nvSpPr>
          <p:cNvPr id="8" name="Rectangle 18"/>
          <p:cNvSpPr>
            <a:spLocks noGrp="1" noChangeArrowheads="1"/>
          </p:cNvSpPr>
          <p:nvPr>
            <p:ph type="ftr" sz="quarter" idx="11"/>
          </p:nvPr>
        </p:nvSpPr>
        <p:spPr>
          <a:ln/>
        </p:spPr>
        <p:txBody>
          <a:bodyPr/>
          <a:lstStyle>
            <a:lvl1pPr>
              <a:defRPr/>
            </a:lvl1pPr>
          </a:lstStyle>
          <a:p>
            <a:pPr>
              <a:defRPr/>
            </a:pPr>
            <a:endParaRPr lang="es-ES"/>
          </a:p>
        </p:txBody>
      </p:sp>
      <p:sp>
        <p:nvSpPr>
          <p:cNvPr id="9" name="Rectangle 19"/>
          <p:cNvSpPr>
            <a:spLocks noGrp="1" noChangeArrowheads="1"/>
          </p:cNvSpPr>
          <p:nvPr>
            <p:ph type="sldNum" sz="quarter" idx="12"/>
          </p:nvPr>
        </p:nvSpPr>
        <p:spPr>
          <a:ln/>
        </p:spPr>
        <p:txBody>
          <a:bodyPr/>
          <a:lstStyle>
            <a:lvl1pPr>
              <a:defRPr/>
            </a:lvl1pPr>
          </a:lstStyle>
          <a:p>
            <a:pPr>
              <a:defRPr/>
            </a:pPr>
            <a:fld id="{6ECBA6D4-F28A-4722-9060-E02A676A6A98}" type="slidenum">
              <a:rPr lang="es-ES"/>
              <a:pPr>
                <a:defRPr/>
              </a:pPr>
              <a:t>‹Nº›</a:t>
            </a:fld>
            <a:endParaRPr lang="es-ES"/>
          </a:p>
        </p:txBody>
      </p:sp>
    </p:spTree>
    <p:extLst>
      <p:ext uri="{BB962C8B-B14F-4D97-AF65-F5344CB8AC3E}">
        <p14:creationId xmlns:p14="http://schemas.microsoft.com/office/powerpoint/2010/main" val="2208708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7"/>
          <p:cNvSpPr>
            <a:spLocks noGrp="1" noChangeArrowheads="1"/>
          </p:cNvSpPr>
          <p:nvPr>
            <p:ph type="dt" sz="half" idx="10"/>
          </p:nvPr>
        </p:nvSpPr>
        <p:spPr>
          <a:ln/>
        </p:spPr>
        <p:txBody>
          <a:bodyPr/>
          <a:lstStyle>
            <a:lvl1pPr>
              <a:defRPr/>
            </a:lvl1pPr>
          </a:lstStyle>
          <a:p>
            <a:pPr>
              <a:defRPr/>
            </a:pPr>
            <a:endParaRPr lang="es-ES"/>
          </a:p>
        </p:txBody>
      </p:sp>
      <p:sp>
        <p:nvSpPr>
          <p:cNvPr id="4" name="Rectangle 18"/>
          <p:cNvSpPr>
            <a:spLocks noGrp="1" noChangeArrowheads="1"/>
          </p:cNvSpPr>
          <p:nvPr>
            <p:ph type="ftr" sz="quarter" idx="11"/>
          </p:nvPr>
        </p:nvSpPr>
        <p:spPr>
          <a:ln/>
        </p:spPr>
        <p:txBody>
          <a:bodyPr/>
          <a:lstStyle>
            <a:lvl1pPr>
              <a:defRPr/>
            </a:lvl1pPr>
          </a:lstStyle>
          <a:p>
            <a:pPr>
              <a:defRPr/>
            </a:pPr>
            <a:endParaRPr lang="es-ES"/>
          </a:p>
        </p:txBody>
      </p:sp>
      <p:sp>
        <p:nvSpPr>
          <p:cNvPr id="5" name="Rectangle 19"/>
          <p:cNvSpPr>
            <a:spLocks noGrp="1" noChangeArrowheads="1"/>
          </p:cNvSpPr>
          <p:nvPr>
            <p:ph type="sldNum" sz="quarter" idx="12"/>
          </p:nvPr>
        </p:nvSpPr>
        <p:spPr>
          <a:ln/>
        </p:spPr>
        <p:txBody>
          <a:bodyPr/>
          <a:lstStyle>
            <a:lvl1pPr>
              <a:defRPr/>
            </a:lvl1pPr>
          </a:lstStyle>
          <a:p>
            <a:pPr>
              <a:defRPr/>
            </a:pPr>
            <a:fld id="{B96D1D0D-D802-4B1D-A081-2FD417B0167F}" type="slidenum">
              <a:rPr lang="es-ES"/>
              <a:pPr>
                <a:defRPr/>
              </a:pPr>
              <a:t>‹Nº›</a:t>
            </a:fld>
            <a:endParaRPr lang="es-ES"/>
          </a:p>
        </p:txBody>
      </p:sp>
    </p:spTree>
    <p:extLst>
      <p:ext uri="{BB962C8B-B14F-4D97-AF65-F5344CB8AC3E}">
        <p14:creationId xmlns:p14="http://schemas.microsoft.com/office/powerpoint/2010/main" val="4140515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s-ES"/>
          </a:p>
        </p:txBody>
      </p:sp>
      <p:sp>
        <p:nvSpPr>
          <p:cNvPr id="3" name="Rectangle 18"/>
          <p:cNvSpPr>
            <a:spLocks noGrp="1" noChangeArrowheads="1"/>
          </p:cNvSpPr>
          <p:nvPr>
            <p:ph type="ftr" sz="quarter" idx="11"/>
          </p:nvPr>
        </p:nvSpPr>
        <p:spPr>
          <a:ln/>
        </p:spPr>
        <p:txBody>
          <a:bodyPr/>
          <a:lstStyle>
            <a:lvl1pPr>
              <a:defRPr/>
            </a:lvl1pPr>
          </a:lstStyle>
          <a:p>
            <a:pPr>
              <a:defRPr/>
            </a:pPr>
            <a:endParaRPr lang="es-ES"/>
          </a:p>
        </p:txBody>
      </p:sp>
      <p:sp>
        <p:nvSpPr>
          <p:cNvPr id="4" name="Rectangle 19"/>
          <p:cNvSpPr>
            <a:spLocks noGrp="1" noChangeArrowheads="1"/>
          </p:cNvSpPr>
          <p:nvPr>
            <p:ph type="sldNum" sz="quarter" idx="12"/>
          </p:nvPr>
        </p:nvSpPr>
        <p:spPr>
          <a:ln/>
        </p:spPr>
        <p:txBody>
          <a:bodyPr/>
          <a:lstStyle>
            <a:lvl1pPr>
              <a:defRPr/>
            </a:lvl1pPr>
          </a:lstStyle>
          <a:p>
            <a:pPr>
              <a:defRPr/>
            </a:pPr>
            <a:fld id="{74DFD762-C7A4-47F1-BD68-896A4D19AB93}" type="slidenum">
              <a:rPr lang="es-ES"/>
              <a:pPr>
                <a:defRPr/>
              </a:pPr>
              <a:t>‹Nº›</a:t>
            </a:fld>
            <a:endParaRPr lang="es-ES"/>
          </a:p>
        </p:txBody>
      </p:sp>
    </p:spTree>
    <p:extLst>
      <p:ext uri="{BB962C8B-B14F-4D97-AF65-F5344CB8AC3E}">
        <p14:creationId xmlns:p14="http://schemas.microsoft.com/office/powerpoint/2010/main" val="17584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5743" indent="0">
              <a:buNone/>
              <a:defRPr sz="2000" b="1"/>
            </a:lvl2pPr>
            <a:lvl3pPr marL="911488" indent="0">
              <a:buNone/>
              <a:defRPr sz="1800" b="1"/>
            </a:lvl3pPr>
            <a:lvl4pPr marL="1367229" indent="0">
              <a:buNone/>
              <a:defRPr sz="1600" b="1"/>
            </a:lvl4pPr>
            <a:lvl5pPr marL="1822976" indent="0">
              <a:buNone/>
              <a:defRPr sz="1600" b="1"/>
            </a:lvl5pPr>
            <a:lvl6pPr marL="2278720" indent="0">
              <a:buNone/>
              <a:defRPr sz="1600" b="1"/>
            </a:lvl6pPr>
            <a:lvl7pPr marL="2734469" indent="0">
              <a:buNone/>
              <a:defRPr sz="1600" b="1"/>
            </a:lvl7pPr>
            <a:lvl8pPr marL="3190209" indent="0">
              <a:buNone/>
              <a:defRPr sz="1600" b="1"/>
            </a:lvl8pPr>
            <a:lvl9pPr marL="3645953"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52" y="1535113"/>
            <a:ext cx="4041775" cy="639762"/>
          </a:xfrm>
        </p:spPr>
        <p:txBody>
          <a:bodyPr anchor="b"/>
          <a:lstStyle>
            <a:lvl1pPr marL="0" indent="0">
              <a:buNone/>
              <a:defRPr sz="2400" b="1"/>
            </a:lvl1pPr>
            <a:lvl2pPr marL="455743" indent="0">
              <a:buNone/>
              <a:defRPr sz="2000" b="1"/>
            </a:lvl2pPr>
            <a:lvl3pPr marL="911488" indent="0">
              <a:buNone/>
              <a:defRPr sz="1800" b="1"/>
            </a:lvl3pPr>
            <a:lvl4pPr marL="1367229" indent="0">
              <a:buNone/>
              <a:defRPr sz="1600" b="1"/>
            </a:lvl4pPr>
            <a:lvl5pPr marL="1822976" indent="0">
              <a:buNone/>
              <a:defRPr sz="1600" b="1"/>
            </a:lvl5pPr>
            <a:lvl6pPr marL="2278720" indent="0">
              <a:buNone/>
              <a:defRPr sz="1600" b="1"/>
            </a:lvl6pPr>
            <a:lvl7pPr marL="2734469" indent="0">
              <a:buNone/>
              <a:defRPr sz="1600" b="1"/>
            </a:lvl7pPr>
            <a:lvl8pPr marL="3190209" indent="0">
              <a:buNone/>
              <a:defRPr sz="1600" b="1"/>
            </a:lvl8pPr>
            <a:lvl9pPr marL="3645953"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5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7"/>
          <p:cNvSpPr>
            <a:spLocks noGrp="1" noChangeArrowheads="1"/>
          </p:cNvSpPr>
          <p:nvPr>
            <p:ph type="dt" sz="half" idx="10"/>
          </p:nvPr>
        </p:nvSpPr>
        <p:spPr>
          <a:ln/>
        </p:spPr>
        <p:txBody>
          <a:bodyPr/>
          <a:lstStyle>
            <a:lvl1pPr>
              <a:defRPr/>
            </a:lvl1pPr>
          </a:lstStyle>
          <a:p>
            <a:pPr>
              <a:defRPr/>
            </a:pPr>
            <a:endParaRPr lang="es-ES"/>
          </a:p>
        </p:txBody>
      </p:sp>
      <p:sp>
        <p:nvSpPr>
          <p:cNvPr id="8" name="Rectangle 18"/>
          <p:cNvSpPr>
            <a:spLocks noGrp="1" noChangeArrowheads="1"/>
          </p:cNvSpPr>
          <p:nvPr>
            <p:ph type="ftr" sz="quarter" idx="11"/>
          </p:nvPr>
        </p:nvSpPr>
        <p:spPr>
          <a:ln/>
        </p:spPr>
        <p:txBody>
          <a:bodyPr/>
          <a:lstStyle>
            <a:lvl1pPr>
              <a:defRPr/>
            </a:lvl1pPr>
          </a:lstStyle>
          <a:p>
            <a:pPr>
              <a:defRPr/>
            </a:pPr>
            <a:endParaRPr lang="es-ES"/>
          </a:p>
        </p:txBody>
      </p:sp>
      <p:sp>
        <p:nvSpPr>
          <p:cNvPr id="9" name="Rectangle 19"/>
          <p:cNvSpPr>
            <a:spLocks noGrp="1" noChangeArrowheads="1"/>
          </p:cNvSpPr>
          <p:nvPr>
            <p:ph type="sldNum" sz="quarter" idx="12"/>
          </p:nvPr>
        </p:nvSpPr>
        <p:spPr>
          <a:ln/>
        </p:spPr>
        <p:txBody>
          <a:bodyPr/>
          <a:lstStyle>
            <a:lvl1pPr>
              <a:defRPr/>
            </a:lvl1pPr>
          </a:lstStyle>
          <a:p>
            <a:pPr>
              <a:defRPr/>
            </a:pPr>
            <a:fld id="{009A2D68-5E59-4C23-BA0B-1E7FCE3B9EE8}" type="slidenum">
              <a:rPr lang="es-ES"/>
              <a:pPr>
                <a:defRPr/>
              </a:pPr>
              <a:t>‹Nº›</a:t>
            </a:fld>
            <a:endParaRPr lang="es-ES"/>
          </a:p>
        </p:txBody>
      </p:sp>
    </p:spTree>
    <p:extLst>
      <p:ext uri="{BB962C8B-B14F-4D97-AF65-F5344CB8AC3E}">
        <p14:creationId xmlns:p14="http://schemas.microsoft.com/office/powerpoint/2010/main" val="34176338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27"/>
            <a:ext cx="3008313" cy="4691063"/>
          </a:xfrm>
        </p:spPr>
        <p:txBody>
          <a:bodyPr/>
          <a:lstStyle>
            <a:lvl1pPr marL="0" indent="0">
              <a:buNone/>
              <a:defRPr sz="1400"/>
            </a:lvl1pPr>
            <a:lvl2pPr marL="455743" indent="0">
              <a:buNone/>
              <a:defRPr sz="1200"/>
            </a:lvl2pPr>
            <a:lvl3pPr marL="911488" indent="0">
              <a:buNone/>
              <a:defRPr sz="1000"/>
            </a:lvl3pPr>
            <a:lvl4pPr marL="1367229" indent="0">
              <a:buNone/>
              <a:defRPr sz="900"/>
            </a:lvl4pPr>
            <a:lvl5pPr marL="1822976" indent="0">
              <a:buNone/>
              <a:defRPr sz="900"/>
            </a:lvl5pPr>
            <a:lvl6pPr marL="2278720" indent="0">
              <a:buNone/>
              <a:defRPr sz="900"/>
            </a:lvl6pPr>
            <a:lvl7pPr marL="2734469" indent="0">
              <a:buNone/>
              <a:defRPr sz="900"/>
            </a:lvl7pPr>
            <a:lvl8pPr marL="3190209" indent="0">
              <a:buNone/>
              <a:defRPr sz="900"/>
            </a:lvl8pPr>
            <a:lvl9pPr marL="3645953" indent="0">
              <a:buNone/>
              <a:defRPr sz="900"/>
            </a:lvl9pPr>
          </a:lstStyle>
          <a:p>
            <a:pPr lvl="0"/>
            <a:r>
              <a:rPr lang="es-ES" smtClean="0"/>
              <a:t>Haga clic para modificar el estilo de texto del patrón</a:t>
            </a:r>
          </a:p>
        </p:txBody>
      </p:sp>
      <p:sp>
        <p:nvSpPr>
          <p:cNvPr id="5" name="Rectangle 17"/>
          <p:cNvSpPr>
            <a:spLocks noGrp="1" noChangeArrowheads="1"/>
          </p:cNvSpPr>
          <p:nvPr>
            <p:ph type="dt" sz="half" idx="10"/>
          </p:nvPr>
        </p:nvSpPr>
        <p:spPr>
          <a:ln/>
        </p:spPr>
        <p:txBody>
          <a:bodyPr/>
          <a:lstStyle>
            <a:lvl1pPr>
              <a:defRPr/>
            </a:lvl1pPr>
          </a:lstStyle>
          <a:p>
            <a:pPr>
              <a:defRPr/>
            </a:pPr>
            <a:endParaRPr lang="es-ES"/>
          </a:p>
        </p:txBody>
      </p:sp>
      <p:sp>
        <p:nvSpPr>
          <p:cNvPr id="6" name="Rectangle 18"/>
          <p:cNvSpPr>
            <a:spLocks noGrp="1" noChangeArrowheads="1"/>
          </p:cNvSpPr>
          <p:nvPr>
            <p:ph type="ftr" sz="quarter" idx="11"/>
          </p:nvPr>
        </p:nvSpPr>
        <p:spPr>
          <a:ln/>
        </p:spPr>
        <p:txBody>
          <a:bodyPr/>
          <a:lstStyle>
            <a:lvl1pPr>
              <a:defRPr/>
            </a:lvl1pPr>
          </a:lstStyle>
          <a:p>
            <a:pPr>
              <a:defRPr/>
            </a:pPr>
            <a:endParaRPr lang="es-ES"/>
          </a:p>
        </p:txBody>
      </p:sp>
      <p:sp>
        <p:nvSpPr>
          <p:cNvPr id="7" name="Rectangle 19"/>
          <p:cNvSpPr>
            <a:spLocks noGrp="1" noChangeArrowheads="1"/>
          </p:cNvSpPr>
          <p:nvPr>
            <p:ph type="sldNum" sz="quarter" idx="12"/>
          </p:nvPr>
        </p:nvSpPr>
        <p:spPr>
          <a:ln/>
        </p:spPr>
        <p:txBody>
          <a:bodyPr/>
          <a:lstStyle>
            <a:lvl1pPr>
              <a:defRPr/>
            </a:lvl1pPr>
          </a:lstStyle>
          <a:p>
            <a:pPr>
              <a:defRPr/>
            </a:pPr>
            <a:fld id="{1126119A-9470-47DA-B561-A353AD975EA4}" type="slidenum">
              <a:rPr lang="es-ES"/>
              <a:pPr>
                <a:defRPr/>
              </a:pPr>
              <a:t>‹Nº›</a:t>
            </a:fld>
            <a:endParaRPr lang="es-ES"/>
          </a:p>
        </p:txBody>
      </p:sp>
    </p:spTree>
    <p:extLst>
      <p:ext uri="{BB962C8B-B14F-4D97-AF65-F5344CB8AC3E}">
        <p14:creationId xmlns:p14="http://schemas.microsoft.com/office/powerpoint/2010/main" val="1209970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5743" indent="0">
              <a:buNone/>
              <a:defRPr sz="2800"/>
            </a:lvl2pPr>
            <a:lvl3pPr marL="911488" indent="0">
              <a:buNone/>
              <a:defRPr sz="2400"/>
            </a:lvl3pPr>
            <a:lvl4pPr marL="1367229" indent="0">
              <a:buNone/>
              <a:defRPr sz="2000"/>
            </a:lvl4pPr>
            <a:lvl5pPr marL="1822976" indent="0">
              <a:buNone/>
              <a:defRPr sz="2000"/>
            </a:lvl5pPr>
            <a:lvl6pPr marL="2278720" indent="0">
              <a:buNone/>
              <a:defRPr sz="2000"/>
            </a:lvl6pPr>
            <a:lvl7pPr marL="2734469" indent="0">
              <a:buNone/>
              <a:defRPr sz="2000"/>
            </a:lvl7pPr>
            <a:lvl8pPr marL="3190209" indent="0">
              <a:buNone/>
              <a:defRPr sz="2000"/>
            </a:lvl8pPr>
            <a:lvl9pPr marL="3645953"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5743" indent="0">
              <a:buNone/>
              <a:defRPr sz="1200"/>
            </a:lvl2pPr>
            <a:lvl3pPr marL="911488" indent="0">
              <a:buNone/>
              <a:defRPr sz="1000"/>
            </a:lvl3pPr>
            <a:lvl4pPr marL="1367229" indent="0">
              <a:buNone/>
              <a:defRPr sz="900"/>
            </a:lvl4pPr>
            <a:lvl5pPr marL="1822976" indent="0">
              <a:buNone/>
              <a:defRPr sz="900"/>
            </a:lvl5pPr>
            <a:lvl6pPr marL="2278720" indent="0">
              <a:buNone/>
              <a:defRPr sz="900"/>
            </a:lvl6pPr>
            <a:lvl7pPr marL="2734469" indent="0">
              <a:buNone/>
              <a:defRPr sz="900"/>
            </a:lvl7pPr>
            <a:lvl8pPr marL="3190209" indent="0">
              <a:buNone/>
              <a:defRPr sz="900"/>
            </a:lvl8pPr>
            <a:lvl9pPr marL="3645953" indent="0">
              <a:buNone/>
              <a:defRPr sz="900"/>
            </a:lvl9pPr>
          </a:lstStyle>
          <a:p>
            <a:pPr lvl="0"/>
            <a:r>
              <a:rPr lang="es-ES" smtClean="0"/>
              <a:t>Haga clic para modificar el estilo de texto del patrón</a:t>
            </a:r>
          </a:p>
        </p:txBody>
      </p:sp>
      <p:sp>
        <p:nvSpPr>
          <p:cNvPr id="5" name="Rectangle 17"/>
          <p:cNvSpPr>
            <a:spLocks noGrp="1" noChangeArrowheads="1"/>
          </p:cNvSpPr>
          <p:nvPr>
            <p:ph type="dt" sz="half" idx="10"/>
          </p:nvPr>
        </p:nvSpPr>
        <p:spPr>
          <a:ln/>
        </p:spPr>
        <p:txBody>
          <a:bodyPr/>
          <a:lstStyle>
            <a:lvl1pPr>
              <a:defRPr/>
            </a:lvl1pPr>
          </a:lstStyle>
          <a:p>
            <a:pPr>
              <a:defRPr/>
            </a:pPr>
            <a:endParaRPr lang="es-ES"/>
          </a:p>
        </p:txBody>
      </p:sp>
      <p:sp>
        <p:nvSpPr>
          <p:cNvPr id="6" name="Rectangle 18"/>
          <p:cNvSpPr>
            <a:spLocks noGrp="1" noChangeArrowheads="1"/>
          </p:cNvSpPr>
          <p:nvPr>
            <p:ph type="ftr" sz="quarter" idx="11"/>
          </p:nvPr>
        </p:nvSpPr>
        <p:spPr>
          <a:ln/>
        </p:spPr>
        <p:txBody>
          <a:bodyPr/>
          <a:lstStyle>
            <a:lvl1pPr>
              <a:defRPr/>
            </a:lvl1pPr>
          </a:lstStyle>
          <a:p>
            <a:pPr>
              <a:defRPr/>
            </a:pPr>
            <a:endParaRPr lang="es-ES"/>
          </a:p>
        </p:txBody>
      </p:sp>
      <p:sp>
        <p:nvSpPr>
          <p:cNvPr id="7" name="Rectangle 19"/>
          <p:cNvSpPr>
            <a:spLocks noGrp="1" noChangeArrowheads="1"/>
          </p:cNvSpPr>
          <p:nvPr>
            <p:ph type="sldNum" sz="quarter" idx="12"/>
          </p:nvPr>
        </p:nvSpPr>
        <p:spPr>
          <a:ln/>
        </p:spPr>
        <p:txBody>
          <a:bodyPr/>
          <a:lstStyle>
            <a:lvl1pPr>
              <a:defRPr/>
            </a:lvl1pPr>
          </a:lstStyle>
          <a:p>
            <a:pPr>
              <a:defRPr/>
            </a:pPr>
            <a:fld id="{16FA5060-B8BF-4B3D-83B9-4C470B6BFE34}" type="slidenum">
              <a:rPr lang="es-ES"/>
              <a:pPr>
                <a:defRPr/>
              </a:pPr>
              <a:t>‹Nº›</a:t>
            </a:fld>
            <a:endParaRPr lang="es-ES"/>
          </a:p>
        </p:txBody>
      </p:sp>
    </p:spTree>
    <p:extLst>
      <p:ext uri="{BB962C8B-B14F-4D97-AF65-F5344CB8AC3E}">
        <p14:creationId xmlns:p14="http://schemas.microsoft.com/office/powerpoint/2010/main" val="17625730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5243B690-EA51-4578-9040-BBA8517942C5}" type="slidenum">
              <a:rPr lang="es-ES"/>
              <a:pPr>
                <a:defRPr/>
              </a:pPr>
              <a:t>‹Nº›</a:t>
            </a:fld>
            <a:endParaRPr lang="es-ES"/>
          </a:p>
        </p:txBody>
      </p:sp>
    </p:spTree>
    <p:extLst>
      <p:ext uri="{BB962C8B-B14F-4D97-AF65-F5344CB8AC3E}">
        <p14:creationId xmlns:p14="http://schemas.microsoft.com/office/powerpoint/2010/main" val="14459001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24650" y="304801"/>
            <a:ext cx="1885950" cy="5791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066800" y="304801"/>
            <a:ext cx="5505450" cy="5791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67D79C71-D9D8-4797-9A34-73403F7BC02E}" type="slidenum">
              <a:rPr lang="es-ES"/>
              <a:pPr>
                <a:defRPr/>
              </a:pPr>
              <a:t>‹Nº›</a:t>
            </a:fld>
            <a:endParaRPr lang="es-ES"/>
          </a:p>
        </p:txBody>
      </p:sp>
    </p:spTree>
    <p:extLst>
      <p:ext uri="{BB962C8B-B14F-4D97-AF65-F5344CB8AC3E}">
        <p14:creationId xmlns:p14="http://schemas.microsoft.com/office/powerpoint/2010/main" val="3457430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04827"/>
            <a:ext cx="7543800" cy="14319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1981200"/>
            <a:ext cx="36957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14903" y="1981200"/>
            <a:ext cx="36957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7"/>
          <p:cNvSpPr>
            <a:spLocks noGrp="1" noChangeArrowheads="1"/>
          </p:cNvSpPr>
          <p:nvPr>
            <p:ph type="dt" sz="half" idx="10"/>
          </p:nvPr>
        </p:nvSpPr>
        <p:spPr>
          <a:ln/>
        </p:spPr>
        <p:txBody>
          <a:bodyPr/>
          <a:lstStyle>
            <a:lvl1pPr>
              <a:defRPr/>
            </a:lvl1pPr>
          </a:lstStyle>
          <a:p>
            <a:pPr>
              <a:defRPr/>
            </a:pPr>
            <a:endParaRPr lang="es-ES"/>
          </a:p>
        </p:txBody>
      </p:sp>
      <p:sp>
        <p:nvSpPr>
          <p:cNvPr id="6" name="Rectangle 18"/>
          <p:cNvSpPr>
            <a:spLocks noGrp="1" noChangeArrowheads="1"/>
          </p:cNvSpPr>
          <p:nvPr>
            <p:ph type="ftr" sz="quarter" idx="11"/>
          </p:nvPr>
        </p:nvSpPr>
        <p:spPr>
          <a:ln/>
        </p:spPr>
        <p:txBody>
          <a:bodyPr/>
          <a:lstStyle>
            <a:lvl1pPr>
              <a:defRPr/>
            </a:lvl1pPr>
          </a:lstStyle>
          <a:p>
            <a:pPr>
              <a:defRPr/>
            </a:pPr>
            <a:endParaRPr lang="es-ES"/>
          </a:p>
        </p:txBody>
      </p:sp>
      <p:sp>
        <p:nvSpPr>
          <p:cNvPr id="7" name="Rectangle 19"/>
          <p:cNvSpPr>
            <a:spLocks noGrp="1" noChangeArrowheads="1"/>
          </p:cNvSpPr>
          <p:nvPr>
            <p:ph type="sldNum" sz="quarter" idx="12"/>
          </p:nvPr>
        </p:nvSpPr>
        <p:spPr>
          <a:ln/>
        </p:spPr>
        <p:txBody>
          <a:bodyPr/>
          <a:lstStyle>
            <a:lvl1pPr>
              <a:defRPr/>
            </a:lvl1pPr>
          </a:lstStyle>
          <a:p>
            <a:pPr>
              <a:defRPr/>
            </a:pPr>
            <a:fld id="{0A8E4035-DC00-4CC5-88B1-B66A6CBEC5BD}" type="slidenum">
              <a:rPr lang="es-ES"/>
              <a:pPr>
                <a:defRPr/>
              </a:pPr>
              <a:t>‹Nº›</a:t>
            </a:fld>
            <a:endParaRPr lang="es-ES"/>
          </a:p>
        </p:txBody>
      </p:sp>
    </p:spTree>
    <p:extLst>
      <p:ext uri="{BB962C8B-B14F-4D97-AF65-F5344CB8AC3E}">
        <p14:creationId xmlns:p14="http://schemas.microsoft.com/office/powerpoint/2010/main" val="183421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7"/>
          <p:cNvSpPr>
            <a:spLocks noGrp="1" noChangeArrowheads="1"/>
          </p:cNvSpPr>
          <p:nvPr>
            <p:ph type="dt" sz="half" idx="10"/>
          </p:nvPr>
        </p:nvSpPr>
        <p:spPr>
          <a:ln/>
        </p:spPr>
        <p:txBody>
          <a:bodyPr/>
          <a:lstStyle>
            <a:lvl1pPr>
              <a:defRPr/>
            </a:lvl1pPr>
          </a:lstStyle>
          <a:p>
            <a:pPr>
              <a:defRPr/>
            </a:pPr>
            <a:endParaRPr lang="es-ES"/>
          </a:p>
        </p:txBody>
      </p:sp>
      <p:sp>
        <p:nvSpPr>
          <p:cNvPr id="4" name="Rectangle 18"/>
          <p:cNvSpPr>
            <a:spLocks noGrp="1" noChangeArrowheads="1"/>
          </p:cNvSpPr>
          <p:nvPr>
            <p:ph type="ftr" sz="quarter" idx="11"/>
          </p:nvPr>
        </p:nvSpPr>
        <p:spPr>
          <a:ln/>
        </p:spPr>
        <p:txBody>
          <a:bodyPr/>
          <a:lstStyle>
            <a:lvl1pPr>
              <a:defRPr/>
            </a:lvl1pPr>
          </a:lstStyle>
          <a:p>
            <a:pPr>
              <a:defRPr/>
            </a:pPr>
            <a:endParaRPr lang="es-ES"/>
          </a:p>
        </p:txBody>
      </p:sp>
      <p:sp>
        <p:nvSpPr>
          <p:cNvPr id="5" name="Rectangle 19"/>
          <p:cNvSpPr>
            <a:spLocks noGrp="1" noChangeArrowheads="1"/>
          </p:cNvSpPr>
          <p:nvPr>
            <p:ph type="sldNum" sz="quarter" idx="12"/>
          </p:nvPr>
        </p:nvSpPr>
        <p:spPr>
          <a:ln/>
        </p:spPr>
        <p:txBody>
          <a:bodyPr/>
          <a:lstStyle>
            <a:lvl1pPr>
              <a:defRPr/>
            </a:lvl1pPr>
          </a:lstStyle>
          <a:p>
            <a:pPr>
              <a:defRPr/>
            </a:pPr>
            <a:fld id="{A770D83B-16D8-4CC3-A66C-521F10F509F2}" type="slidenum">
              <a:rPr lang="es-ES"/>
              <a:pPr>
                <a:defRPr/>
              </a:pPr>
              <a:t>‹Nº›</a:t>
            </a:fld>
            <a:endParaRPr lang="es-ES"/>
          </a:p>
        </p:txBody>
      </p:sp>
    </p:spTree>
    <p:extLst>
      <p:ext uri="{BB962C8B-B14F-4D97-AF65-F5344CB8AC3E}">
        <p14:creationId xmlns:p14="http://schemas.microsoft.com/office/powerpoint/2010/main" val="300003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s-ES"/>
          </a:p>
        </p:txBody>
      </p:sp>
      <p:sp>
        <p:nvSpPr>
          <p:cNvPr id="3" name="Rectangle 18"/>
          <p:cNvSpPr>
            <a:spLocks noGrp="1" noChangeArrowheads="1"/>
          </p:cNvSpPr>
          <p:nvPr>
            <p:ph type="ftr" sz="quarter" idx="11"/>
          </p:nvPr>
        </p:nvSpPr>
        <p:spPr>
          <a:ln/>
        </p:spPr>
        <p:txBody>
          <a:bodyPr/>
          <a:lstStyle>
            <a:lvl1pPr>
              <a:defRPr/>
            </a:lvl1pPr>
          </a:lstStyle>
          <a:p>
            <a:pPr>
              <a:defRPr/>
            </a:pPr>
            <a:endParaRPr lang="es-ES"/>
          </a:p>
        </p:txBody>
      </p:sp>
      <p:sp>
        <p:nvSpPr>
          <p:cNvPr id="4" name="Rectangle 19"/>
          <p:cNvSpPr>
            <a:spLocks noGrp="1" noChangeArrowheads="1"/>
          </p:cNvSpPr>
          <p:nvPr>
            <p:ph type="sldNum" sz="quarter" idx="12"/>
          </p:nvPr>
        </p:nvSpPr>
        <p:spPr>
          <a:ln/>
        </p:spPr>
        <p:txBody>
          <a:bodyPr/>
          <a:lstStyle>
            <a:lvl1pPr>
              <a:defRPr/>
            </a:lvl1pPr>
          </a:lstStyle>
          <a:p>
            <a:pPr>
              <a:defRPr/>
            </a:pPr>
            <a:fld id="{950A3615-9E79-4C40-BED0-64BE637E5824}" type="slidenum">
              <a:rPr lang="es-ES"/>
              <a:pPr>
                <a:defRPr/>
              </a:pPr>
              <a:t>‹Nº›</a:t>
            </a:fld>
            <a:endParaRPr lang="es-ES"/>
          </a:p>
        </p:txBody>
      </p:sp>
    </p:spTree>
    <p:extLst>
      <p:ext uri="{BB962C8B-B14F-4D97-AF65-F5344CB8AC3E}">
        <p14:creationId xmlns:p14="http://schemas.microsoft.com/office/powerpoint/2010/main" val="567654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27"/>
            <a:ext cx="3008313" cy="4691063"/>
          </a:xfrm>
        </p:spPr>
        <p:txBody>
          <a:bodyPr/>
          <a:lstStyle>
            <a:lvl1pPr marL="0" indent="0">
              <a:buNone/>
              <a:defRPr sz="1400"/>
            </a:lvl1pPr>
            <a:lvl2pPr marL="455743" indent="0">
              <a:buNone/>
              <a:defRPr sz="1200"/>
            </a:lvl2pPr>
            <a:lvl3pPr marL="911488" indent="0">
              <a:buNone/>
              <a:defRPr sz="1000"/>
            </a:lvl3pPr>
            <a:lvl4pPr marL="1367229" indent="0">
              <a:buNone/>
              <a:defRPr sz="900"/>
            </a:lvl4pPr>
            <a:lvl5pPr marL="1822976" indent="0">
              <a:buNone/>
              <a:defRPr sz="900"/>
            </a:lvl5pPr>
            <a:lvl6pPr marL="2278720" indent="0">
              <a:buNone/>
              <a:defRPr sz="900"/>
            </a:lvl6pPr>
            <a:lvl7pPr marL="2734469" indent="0">
              <a:buNone/>
              <a:defRPr sz="900"/>
            </a:lvl7pPr>
            <a:lvl8pPr marL="3190209" indent="0">
              <a:buNone/>
              <a:defRPr sz="900"/>
            </a:lvl8pPr>
            <a:lvl9pPr marL="3645953" indent="0">
              <a:buNone/>
              <a:defRPr sz="900"/>
            </a:lvl9pPr>
          </a:lstStyle>
          <a:p>
            <a:pPr lvl="0"/>
            <a:r>
              <a:rPr lang="es-ES" smtClean="0"/>
              <a:t>Haga clic para modificar el estilo de texto del patrón</a:t>
            </a:r>
          </a:p>
        </p:txBody>
      </p:sp>
      <p:sp>
        <p:nvSpPr>
          <p:cNvPr id="5" name="Rectangle 17"/>
          <p:cNvSpPr>
            <a:spLocks noGrp="1" noChangeArrowheads="1"/>
          </p:cNvSpPr>
          <p:nvPr>
            <p:ph type="dt" sz="half" idx="10"/>
          </p:nvPr>
        </p:nvSpPr>
        <p:spPr>
          <a:ln/>
        </p:spPr>
        <p:txBody>
          <a:bodyPr/>
          <a:lstStyle>
            <a:lvl1pPr>
              <a:defRPr/>
            </a:lvl1pPr>
          </a:lstStyle>
          <a:p>
            <a:pPr>
              <a:defRPr/>
            </a:pPr>
            <a:endParaRPr lang="es-ES"/>
          </a:p>
        </p:txBody>
      </p:sp>
      <p:sp>
        <p:nvSpPr>
          <p:cNvPr id="6" name="Rectangle 18"/>
          <p:cNvSpPr>
            <a:spLocks noGrp="1" noChangeArrowheads="1"/>
          </p:cNvSpPr>
          <p:nvPr>
            <p:ph type="ftr" sz="quarter" idx="11"/>
          </p:nvPr>
        </p:nvSpPr>
        <p:spPr>
          <a:ln/>
        </p:spPr>
        <p:txBody>
          <a:bodyPr/>
          <a:lstStyle>
            <a:lvl1pPr>
              <a:defRPr/>
            </a:lvl1pPr>
          </a:lstStyle>
          <a:p>
            <a:pPr>
              <a:defRPr/>
            </a:pPr>
            <a:endParaRPr lang="es-ES"/>
          </a:p>
        </p:txBody>
      </p:sp>
      <p:sp>
        <p:nvSpPr>
          <p:cNvPr id="7" name="Rectangle 19"/>
          <p:cNvSpPr>
            <a:spLocks noGrp="1" noChangeArrowheads="1"/>
          </p:cNvSpPr>
          <p:nvPr>
            <p:ph type="sldNum" sz="quarter" idx="12"/>
          </p:nvPr>
        </p:nvSpPr>
        <p:spPr>
          <a:ln/>
        </p:spPr>
        <p:txBody>
          <a:bodyPr/>
          <a:lstStyle>
            <a:lvl1pPr>
              <a:defRPr/>
            </a:lvl1pPr>
          </a:lstStyle>
          <a:p>
            <a:pPr>
              <a:defRPr/>
            </a:pPr>
            <a:fld id="{B38463E5-94F9-4FE8-8BFA-8FC17542BECF}" type="slidenum">
              <a:rPr lang="es-ES"/>
              <a:pPr>
                <a:defRPr/>
              </a:pPr>
              <a:t>‹Nº›</a:t>
            </a:fld>
            <a:endParaRPr lang="es-ES"/>
          </a:p>
        </p:txBody>
      </p:sp>
    </p:spTree>
    <p:extLst>
      <p:ext uri="{BB962C8B-B14F-4D97-AF65-F5344CB8AC3E}">
        <p14:creationId xmlns:p14="http://schemas.microsoft.com/office/powerpoint/2010/main" val="253348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5743" indent="0">
              <a:buNone/>
              <a:defRPr sz="2800"/>
            </a:lvl2pPr>
            <a:lvl3pPr marL="911488" indent="0">
              <a:buNone/>
              <a:defRPr sz="2400"/>
            </a:lvl3pPr>
            <a:lvl4pPr marL="1367229" indent="0">
              <a:buNone/>
              <a:defRPr sz="2000"/>
            </a:lvl4pPr>
            <a:lvl5pPr marL="1822976" indent="0">
              <a:buNone/>
              <a:defRPr sz="2000"/>
            </a:lvl5pPr>
            <a:lvl6pPr marL="2278720" indent="0">
              <a:buNone/>
              <a:defRPr sz="2000"/>
            </a:lvl6pPr>
            <a:lvl7pPr marL="2734469" indent="0">
              <a:buNone/>
              <a:defRPr sz="2000"/>
            </a:lvl7pPr>
            <a:lvl8pPr marL="3190209" indent="0">
              <a:buNone/>
              <a:defRPr sz="2000"/>
            </a:lvl8pPr>
            <a:lvl9pPr marL="3645953"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5743" indent="0">
              <a:buNone/>
              <a:defRPr sz="1200"/>
            </a:lvl2pPr>
            <a:lvl3pPr marL="911488" indent="0">
              <a:buNone/>
              <a:defRPr sz="1000"/>
            </a:lvl3pPr>
            <a:lvl4pPr marL="1367229" indent="0">
              <a:buNone/>
              <a:defRPr sz="900"/>
            </a:lvl4pPr>
            <a:lvl5pPr marL="1822976" indent="0">
              <a:buNone/>
              <a:defRPr sz="900"/>
            </a:lvl5pPr>
            <a:lvl6pPr marL="2278720" indent="0">
              <a:buNone/>
              <a:defRPr sz="900"/>
            </a:lvl6pPr>
            <a:lvl7pPr marL="2734469" indent="0">
              <a:buNone/>
              <a:defRPr sz="900"/>
            </a:lvl7pPr>
            <a:lvl8pPr marL="3190209" indent="0">
              <a:buNone/>
              <a:defRPr sz="900"/>
            </a:lvl8pPr>
            <a:lvl9pPr marL="3645953" indent="0">
              <a:buNone/>
              <a:defRPr sz="900"/>
            </a:lvl9pPr>
          </a:lstStyle>
          <a:p>
            <a:pPr lvl="0"/>
            <a:r>
              <a:rPr lang="es-ES" smtClean="0"/>
              <a:t>Haga clic para modificar el estilo de texto del patrón</a:t>
            </a:r>
          </a:p>
        </p:txBody>
      </p:sp>
      <p:sp>
        <p:nvSpPr>
          <p:cNvPr id="5" name="Rectangle 17"/>
          <p:cNvSpPr>
            <a:spLocks noGrp="1" noChangeArrowheads="1"/>
          </p:cNvSpPr>
          <p:nvPr>
            <p:ph type="dt" sz="half" idx="10"/>
          </p:nvPr>
        </p:nvSpPr>
        <p:spPr>
          <a:ln/>
        </p:spPr>
        <p:txBody>
          <a:bodyPr/>
          <a:lstStyle>
            <a:lvl1pPr>
              <a:defRPr/>
            </a:lvl1pPr>
          </a:lstStyle>
          <a:p>
            <a:pPr>
              <a:defRPr/>
            </a:pPr>
            <a:endParaRPr lang="es-ES"/>
          </a:p>
        </p:txBody>
      </p:sp>
      <p:sp>
        <p:nvSpPr>
          <p:cNvPr id="6" name="Rectangle 18"/>
          <p:cNvSpPr>
            <a:spLocks noGrp="1" noChangeArrowheads="1"/>
          </p:cNvSpPr>
          <p:nvPr>
            <p:ph type="ftr" sz="quarter" idx="11"/>
          </p:nvPr>
        </p:nvSpPr>
        <p:spPr>
          <a:ln/>
        </p:spPr>
        <p:txBody>
          <a:bodyPr/>
          <a:lstStyle>
            <a:lvl1pPr>
              <a:defRPr/>
            </a:lvl1pPr>
          </a:lstStyle>
          <a:p>
            <a:pPr>
              <a:defRPr/>
            </a:pPr>
            <a:endParaRPr lang="es-ES"/>
          </a:p>
        </p:txBody>
      </p:sp>
      <p:sp>
        <p:nvSpPr>
          <p:cNvPr id="7" name="Rectangle 19"/>
          <p:cNvSpPr>
            <a:spLocks noGrp="1" noChangeArrowheads="1"/>
          </p:cNvSpPr>
          <p:nvPr>
            <p:ph type="sldNum" sz="quarter" idx="12"/>
          </p:nvPr>
        </p:nvSpPr>
        <p:spPr>
          <a:ln/>
        </p:spPr>
        <p:txBody>
          <a:bodyPr/>
          <a:lstStyle>
            <a:lvl1pPr>
              <a:defRPr/>
            </a:lvl1pPr>
          </a:lstStyle>
          <a:p>
            <a:pPr>
              <a:defRPr/>
            </a:pPr>
            <a:fld id="{0170602C-4293-41C7-9B95-0849240D6127}" type="slidenum">
              <a:rPr lang="es-ES"/>
              <a:pPr>
                <a:defRPr/>
              </a:pPr>
              <a:t>‹Nº›</a:t>
            </a:fld>
            <a:endParaRPr lang="es-ES"/>
          </a:p>
        </p:txBody>
      </p:sp>
    </p:spTree>
    <p:extLst>
      <p:ext uri="{BB962C8B-B14F-4D97-AF65-F5344CB8AC3E}">
        <p14:creationId xmlns:p14="http://schemas.microsoft.com/office/powerpoint/2010/main" val="413136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7"/>
          <p:cNvSpPr>
            <a:spLocks noGrp="1" noChangeArrowheads="1"/>
          </p:cNvSpPr>
          <p:nvPr>
            <p:ph type="dt" sz="half" idx="10"/>
          </p:nvPr>
        </p:nvSpPr>
        <p:spPr>
          <a:ln/>
        </p:spPr>
        <p:txBody>
          <a:bodyPr/>
          <a:lstStyle>
            <a:lvl1pPr>
              <a:defRPr/>
            </a:lvl1pPr>
          </a:lstStyle>
          <a:p>
            <a:pPr>
              <a:defRPr/>
            </a:pPr>
            <a:endParaRPr lang="es-ES"/>
          </a:p>
        </p:txBody>
      </p:sp>
      <p:sp>
        <p:nvSpPr>
          <p:cNvPr id="5" name="Rectangle 18"/>
          <p:cNvSpPr>
            <a:spLocks noGrp="1" noChangeArrowheads="1"/>
          </p:cNvSpPr>
          <p:nvPr>
            <p:ph type="ftr" sz="quarter" idx="11"/>
          </p:nvPr>
        </p:nvSpPr>
        <p:spPr>
          <a:ln/>
        </p:spPr>
        <p:txBody>
          <a:bodyPr/>
          <a:lstStyle>
            <a:lvl1pPr>
              <a:defRPr/>
            </a:lvl1pPr>
          </a:lstStyle>
          <a:p>
            <a:pPr>
              <a:defRPr/>
            </a:pPr>
            <a:endParaRPr lang="es-ES"/>
          </a:p>
        </p:txBody>
      </p:sp>
      <p:sp>
        <p:nvSpPr>
          <p:cNvPr id="6" name="Rectangle 19"/>
          <p:cNvSpPr>
            <a:spLocks noGrp="1" noChangeArrowheads="1"/>
          </p:cNvSpPr>
          <p:nvPr>
            <p:ph type="sldNum" sz="quarter" idx="12"/>
          </p:nvPr>
        </p:nvSpPr>
        <p:spPr>
          <a:ln/>
        </p:spPr>
        <p:txBody>
          <a:bodyPr/>
          <a:lstStyle>
            <a:lvl1pPr>
              <a:defRPr/>
            </a:lvl1pPr>
          </a:lstStyle>
          <a:p>
            <a:pPr>
              <a:defRPr/>
            </a:pPr>
            <a:fld id="{D804B4A3-BBE8-454F-9236-BC87C1DC4F86}" type="slidenum">
              <a:rPr lang="es-ES"/>
              <a:pPr>
                <a:defRPr/>
              </a:pPr>
              <a:t>‹Nº›</a:t>
            </a:fld>
            <a:endParaRPr lang="es-ES"/>
          </a:p>
        </p:txBody>
      </p:sp>
    </p:spTree>
    <p:extLst>
      <p:ext uri="{BB962C8B-B14F-4D97-AF65-F5344CB8AC3E}">
        <p14:creationId xmlns:p14="http://schemas.microsoft.com/office/powerpoint/2010/main" val="2618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881 w 5184"/>
                <a:gd name="T3" fmla="*/ 3159 h 3159"/>
                <a:gd name="T4" fmla="*/ 5881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638 w 556"/>
                <a:gd name="T5" fmla="*/ 3159 h 3159"/>
                <a:gd name="T6" fmla="*/ 63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37" name="Freeform 8"/>
              <p:cNvSpPr>
                <a:spLocks/>
              </p:cNvSpPr>
              <p:nvPr/>
            </p:nvSpPr>
            <p:spPr bwMode="ltGray">
              <a:xfrm>
                <a:off x="1019" y="1155"/>
                <a:ext cx="4739" cy="12"/>
              </a:xfrm>
              <a:custGeom>
                <a:avLst/>
                <a:gdLst>
                  <a:gd name="T0" fmla="*/ 5379 w 4724"/>
                  <a:gd name="T1" fmla="*/ 0 h 12"/>
                  <a:gd name="T2" fmla="*/ 0 w 4724"/>
                  <a:gd name="T3" fmla="*/ 0 h 12"/>
                  <a:gd name="T4" fmla="*/ 0 w 4724"/>
                  <a:gd name="T5" fmla="*/ 12 h 12"/>
                  <a:gd name="T6" fmla="*/ 5379 w 4724"/>
                  <a:gd name="T7" fmla="*/ 12 h 12"/>
                  <a:gd name="T8" fmla="*/ 5379 w 4724"/>
                  <a:gd name="T9" fmla="*/ 0 h 12"/>
                  <a:gd name="T10" fmla="*/ 537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0893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s-ES"/>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235040378 w 251"/>
                  <a:gd name="T5" fmla="*/ 12 h 12"/>
                  <a:gd name="T6" fmla="*/ 235040378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42" name="Freeform 13"/>
              <p:cNvSpPr>
                <a:spLocks/>
              </p:cNvSpPr>
              <p:nvPr/>
            </p:nvSpPr>
            <p:spPr bwMode="ltGray">
              <a:xfrm>
                <a:off x="767" y="1155"/>
                <a:ext cx="252" cy="12"/>
              </a:xfrm>
              <a:custGeom>
                <a:avLst/>
                <a:gdLst>
                  <a:gd name="T0" fmla="*/ 292 w 251"/>
                  <a:gd name="T1" fmla="*/ 0 h 12"/>
                  <a:gd name="T2" fmla="*/ 0 w 251"/>
                  <a:gd name="T3" fmla="*/ 0 h 12"/>
                  <a:gd name="T4" fmla="*/ 0 w 251"/>
                  <a:gd name="T5" fmla="*/ 12 h 12"/>
                  <a:gd name="T6" fmla="*/ 292 w 251"/>
                  <a:gd name="T7" fmla="*/ 12 h 12"/>
                  <a:gd name="T8" fmla="*/ 292 w 251"/>
                  <a:gd name="T9" fmla="*/ 0 h 12"/>
                  <a:gd name="T10" fmla="*/ 29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0894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s-ES"/>
              </a:p>
            </p:txBody>
          </p:sp>
        </p:grpSp>
      </p:grpSp>
      <p:sp>
        <p:nvSpPr>
          <p:cNvPr id="50894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155" tIns="45571" rIns="91155" bIns="45571" numCol="1" anchor="ctr" anchorCtr="0" compatLnSpc="1">
            <a:prstTxWarp prst="textNoShape">
              <a:avLst/>
            </a:prstTxWarp>
          </a:bodyPr>
          <a:lstStyle/>
          <a:p>
            <a:pPr lvl="0"/>
            <a:r>
              <a:rPr lang="es-ES" smtClean="0"/>
              <a:t>Haga clic para cambiar el estilo de título	</a:t>
            </a:r>
          </a:p>
        </p:txBody>
      </p:sp>
      <p:sp>
        <p:nvSpPr>
          <p:cNvPr id="50894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155" tIns="45571" rIns="91155" bIns="45571"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08945"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155" tIns="45571" rIns="91155" bIns="45571"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s-ES"/>
          </a:p>
        </p:txBody>
      </p:sp>
      <p:sp>
        <p:nvSpPr>
          <p:cNvPr id="50894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155" tIns="45571" rIns="91155" bIns="45571"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s-ES"/>
          </a:p>
        </p:txBody>
      </p:sp>
      <p:sp>
        <p:nvSpPr>
          <p:cNvPr id="508947"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155" tIns="45571" rIns="91155" bIns="45571"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159BE18F-BF54-49FE-A9AF-BF71018E351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defRPr>
      </a:lvl5pPr>
      <a:lvl6pPr marL="455743"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1488"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67229"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2976"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1313" indent="-341313"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39775" indent="-284163"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38238" indent="-227013"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593850" indent="-227013"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49463" indent="-227013"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06595"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62334"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18082"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73830"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1488" rtl="0" eaLnBrk="1" latinLnBrk="0" hangingPunct="1">
        <a:defRPr sz="1800" kern="1200">
          <a:solidFill>
            <a:schemeClr val="tx1"/>
          </a:solidFill>
          <a:latin typeface="+mn-lt"/>
          <a:ea typeface="+mn-ea"/>
          <a:cs typeface="+mn-cs"/>
        </a:defRPr>
      </a:lvl1pPr>
      <a:lvl2pPr marL="455743" algn="l" defTabSz="911488" rtl="0" eaLnBrk="1" latinLnBrk="0" hangingPunct="1">
        <a:defRPr sz="1800" kern="1200">
          <a:solidFill>
            <a:schemeClr val="tx1"/>
          </a:solidFill>
          <a:latin typeface="+mn-lt"/>
          <a:ea typeface="+mn-ea"/>
          <a:cs typeface="+mn-cs"/>
        </a:defRPr>
      </a:lvl2pPr>
      <a:lvl3pPr marL="911488" algn="l" defTabSz="911488" rtl="0" eaLnBrk="1" latinLnBrk="0" hangingPunct="1">
        <a:defRPr sz="1800" kern="1200">
          <a:solidFill>
            <a:schemeClr val="tx1"/>
          </a:solidFill>
          <a:latin typeface="+mn-lt"/>
          <a:ea typeface="+mn-ea"/>
          <a:cs typeface="+mn-cs"/>
        </a:defRPr>
      </a:lvl3pPr>
      <a:lvl4pPr marL="1367229" algn="l" defTabSz="911488" rtl="0" eaLnBrk="1" latinLnBrk="0" hangingPunct="1">
        <a:defRPr sz="1800" kern="1200">
          <a:solidFill>
            <a:schemeClr val="tx1"/>
          </a:solidFill>
          <a:latin typeface="+mn-lt"/>
          <a:ea typeface="+mn-ea"/>
          <a:cs typeface="+mn-cs"/>
        </a:defRPr>
      </a:lvl4pPr>
      <a:lvl5pPr marL="1822976" algn="l" defTabSz="911488" rtl="0" eaLnBrk="1" latinLnBrk="0" hangingPunct="1">
        <a:defRPr sz="1800" kern="1200">
          <a:solidFill>
            <a:schemeClr val="tx1"/>
          </a:solidFill>
          <a:latin typeface="+mn-lt"/>
          <a:ea typeface="+mn-ea"/>
          <a:cs typeface="+mn-cs"/>
        </a:defRPr>
      </a:lvl5pPr>
      <a:lvl6pPr marL="2278720" algn="l" defTabSz="911488" rtl="0" eaLnBrk="1" latinLnBrk="0" hangingPunct="1">
        <a:defRPr sz="1800" kern="1200">
          <a:solidFill>
            <a:schemeClr val="tx1"/>
          </a:solidFill>
          <a:latin typeface="+mn-lt"/>
          <a:ea typeface="+mn-ea"/>
          <a:cs typeface="+mn-cs"/>
        </a:defRPr>
      </a:lvl6pPr>
      <a:lvl7pPr marL="2734469" algn="l" defTabSz="911488" rtl="0" eaLnBrk="1" latinLnBrk="0" hangingPunct="1">
        <a:defRPr sz="1800" kern="1200">
          <a:solidFill>
            <a:schemeClr val="tx1"/>
          </a:solidFill>
          <a:latin typeface="+mn-lt"/>
          <a:ea typeface="+mn-ea"/>
          <a:cs typeface="+mn-cs"/>
        </a:defRPr>
      </a:lvl7pPr>
      <a:lvl8pPr marL="3190209" algn="l" defTabSz="911488" rtl="0" eaLnBrk="1" latinLnBrk="0" hangingPunct="1">
        <a:defRPr sz="1800" kern="1200">
          <a:solidFill>
            <a:schemeClr val="tx1"/>
          </a:solidFill>
          <a:latin typeface="+mn-lt"/>
          <a:ea typeface="+mn-ea"/>
          <a:cs typeface="+mn-cs"/>
        </a:defRPr>
      </a:lvl8pPr>
      <a:lvl9pPr marL="3645953" algn="l" defTabSz="9114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6350"/>
            <a:ext cx="9140825" cy="6851650"/>
            <a:chOff x="0" y="4"/>
            <a:chExt cx="5758" cy="4316"/>
          </a:xfrm>
        </p:grpSpPr>
        <p:sp>
          <p:nvSpPr>
            <p:cNvPr id="2056" name="Freeform 3"/>
            <p:cNvSpPr>
              <a:spLocks/>
            </p:cNvSpPr>
            <p:nvPr/>
          </p:nvSpPr>
          <p:spPr bwMode="hidden">
            <a:xfrm>
              <a:off x="558" y="1161"/>
              <a:ext cx="5200" cy="3159"/>
            </a:xfrm>
            <a:custGeom>
              <a:avLst/>
              <a:gdLst>
                <a:gd name="T0" fmla="*/ 0 w 5184"/>
                <a:gd name="T1" fmla="*/ 3159 h 3159"/>
                <a:gd name="T2" fmla="*/ 5881 w 5184"/>
                <a:gd name="T3" fmla="*/ 3159 h 3159"/>
                <a:gd name="T4" fmla="*/ 5881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2057" name="Freeform 4"/>
            <p:cNvSpPr>
              <a:spLocks/>
            </p:cNvSpPr>
            <p:nvPr/>
          </p:nvSpPr>
          <p:spPr bwMode="hidden">
            <a:xfrm>
              <a:off x="0" y="1161"/>
              <a:ext cx="558" cy="3159"/>
            </a:xfrm>
            <a:custGeom>
              <a:avLst/>
              <a:gdLst>
                <a:gd name="T0" fmla="*/ 0 w 556"/>
                <a:gd name="T1" fmla="*/ 0 h 3159"/>
                <a:gd name="T2" fmla="*/ 0 w 556"/>
                <a:gd name="T3" fmla="*/ 3159 h 3159"/>
                <a:gd name="T4" fmla="*/ 638 w 556"/>
                <a:gd name="T5" fmla="*/ 3159 h 3159"/>
                <a:gd name="T6" fmla="*/ 63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nvGrpSpPr>
            <p:cNvPr id="2058" name="Group 5"/>
            <p:cNvGrpSpPr>
              <a:grpSpLocks/>
            </p:cNvGrpSpPr>
            <p:nvPr userDrawn="1"/>
          </p:nvGrpSpPr>
          <p:grpSpPr bwMode="auto">
            <a:xfrm>
              <a:off x="0" y="4"/>
              <a:ext cx="5758" cy="4316"/>
              <a:chOff x="0" y="4"/>
              <a:chExt cx="5758" cy="4316"/>
            </a:xfrm>
          </p:grpSpPr>
          <p:sp>
            <p:nvSpPr>
              <p:cNvPr id="2059"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2060"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2061" name="Freeform 8"/>
              <p:cNvSpPr>
                <a:spLocks/>
              </p:cNvSpPr>
              <p:nvPr/>
            </p:nvSpPr>
            <p:spPr bwMode="ltGray">
              <a:xfrm>
                <a:off x="1019" y="1155"/>
                <a:ext cx="4739" cy="12"/>
              </a:xfrm>
              <a:custGeom>
                <a:avLst/>
                <a:gdLst>
                  <a:gd name="T0" fmla="*/ 5379 w 4724"/>
                  <a:gd name="T1" fmla="*/ 0 h 12"/>
                  <a:gd name="T2" fmla="*/ 0 w 4724"/>
                  <a:gd name="T3" fmla="*/ 0 h 12"/>
                  <a:gd name="T4" fmla="*/ 0 w 4724"/>
                  <a:gd name="T5" fmla="*/ 12 h 12"/>
                  <a:gd name="T6" fmla="*/ 5379 w 4724"/>
                  <a:gd name="T7" fmla="*/ 12 h 12"/>
                  <a:gd name="T8" fmla="*/ 5379 w 4724"/>
                  <a:gd name="T9" fmla="*/ 0 h 12"/>
                  <a:gd name="T10" fmla="*/ 537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2062"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2063"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0893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s-ES">
                  <a:solidFill>
                    <a:srgbClr val="000066"/>
                  </a:solidFill>
                </a:endParaRPr>
              </a:p>
            </p:txBody>
          </p:sp>
          <p:sp>
            <p:nvSpPr>
              <p:cNvPr id="2065" name="Freeform 12"/>
              <p:cNvSpPr>
                <a:spLocks/>
              </p:cNvSpPr>
              <p:nvPr/>
            </p:nvSpPr>
            <p:spPr bwMode="ltGray">
              <a:xfrm>
                <a:off x="0" y="1155"/>
                <a:ext cx="351" cy="12"/>
              </a:xfrm>
              <a:custGeom>
                <a:avLst/>
                <a:gdLst>
                  <a:gd name="T0" fmla="*/ 0 w 251"/>
                  <a:gd name="T1" fmla="*/ 0 h 12"/>
                  <a:gd name="T2" fmla="*/ 0 w 251"/>
                  <a:gd name="T3" fmla="*/ 12 h 12"/>
                  <a:gd name="T4" fmla="*/ 235040378 w 251"/>
                  <a:gd name="T5" fmla="*/ 12 h 12"/>
                  <a:gd name="T6" fmla="*/ 235040378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2066" name="Freeform 13"/>
              <p:cNvSpPr>
                <a:spLocks/>
              </p:cNvSpPr>
              <p:nvPr/>
            </p:nvSpPr>
            <p:spPr bwMode="ltGray">
              <a:xfrm>
                <a:off x="767" y="1155"/>
                <a:ext cx="252" cy="12"/>
              </a:xfrm>
              <a:custGeom>
                <a:avLst/>
                <a:gdLst>
                  <a:gd name="T0" fmla="*/ 292 w 251"/>
                  <a:gd name="T1" fmla="*/ 0 h 12"/>
                  <a:gd name="T2" fmla="*/ 0 w 251"/>
                  <a:gd name="T3" fmla="*/ 0 h 12"/>
                  <a:gd name="T4" fmla="*/ 0 w 251"/>
                  <a:gd name="T5" fmla="*/ 12 h 12"/>
                  <a:gd name="T6" fmla="*/ 292 w 251"/>
                  <a:gd name="T7" fmla="*/ 12 h 12"/>
                  <a:gd name="T8" fmla="*/ 292 w 251"/>
                  <a:gd name="T9" fmla="*/ 0 h 12"/>
                  <a:gd name="T10" fmla="*/ 29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0894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s-ES">
                  <a:solidFill>
                    <a:srgbClr val="000066"/>
                  </a:solidFill>
                </a:endParaRPr>
              </a:p>
            </p:txBody>
          </p:sp>
        </p:grpSp>
      </p:grpSp>
      <p:sp>
        <p:nvSpPr>
          <p:cNvPr id="50894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155" tIns="45571" rIns="91155" bIns="45571" numCol="1" anchor="ctr" anchorCtr="0" compatLnSpc="1">
            <a:prstTxWarp prst="textNoShape">
              <a:avLst/>
            </a:prstTxWarp>
          </a:bodyPr>
          <a:lstStyle/>
          <a:p>
            <a:pPr lvl="0"/>
            <a:r>
              <a:rPr lang="es-ES" smtClean="0"/>
              <a:t>Haga clic para cambiar el estilo de título	</a:t>
            </a:r>
          </a:p>
        </p:txBody>
      </p:sp>
      <p:sp>
        <p:nvSpPr>
          <p:cNvPr id="50894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155" tIns="45571" rIns="91155" bIns="45571"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08945"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155" tIns="45571" rIns="91155" bIns="45571" numCol="1" anchor="t" anchorCtr="0" compatLnSpc="1">
            <a:prstTxWarp prst="textNoShape">
              <a:avLst/>
            </a:prstTxWarp>
          </a:bodyPr>
          <a:lstStyle>
            <a:lvl1pPr>
              <a:defRPr sz="1000">
                <a:solidFill>
                  <a:srgbClr val="000066"/>
                </a:solidFill>
                <a:effectLst>
                  <a:outerShdw blurRad="38100" dist="38100" dir="2700000" algn="tl">
                    <a:srgbClr val="000000"/>
                  </a:outerShdw>
                </a:effectLst>
              </a:defRPr>
            </a:lvl1pPr>
          </a:lstStyle>
          <a:p>
            <a:pPr>
              <a:defRPr/>
            </a:pPr>
            <a:endParaRPr lang="es-ES"/>
          </a:p>
        </p:txBody>
      </p:sp>
      <p:sp>
        <p:nvSpPr>
          <p:cNvPr id="50894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155" tIns="45571" rIns="91155" bIns="45571" numCol="1" anchor="t" anchorCtr="0" compatLnSpc="1">
            <a:prstTxWarp prst="textNoShape">
              <a:avLst/>
            </a:prstTxWarp>
          </a:bodyPr>
          <a:lstStyle>
            <a:lvl1pPr algn="ctr">
              <a:defRPr sz="1000">
                <a:solidFill>
                  <a:srgbClr val="000066"/>
                </a:solidFill>
                <a:effectLst>
                  <a:outerShdw blurRad="38100" dist="38100" dir="2700000" algn="tl">
                    <a:srgbClr val="000000"/>
                  </a:outerShdw>
                </a:effectLst>
              </a:defRPr>
            </a:lvl1pPr>
          </a:lstStyle>
          <a:p>
            <a:pPr>
              <a:defRPr/>
            </a:pPr>
            <a:endParaRPr lang="es-ES"/>
          </a:p>
        </p:txBody>
      </p:sp>
      <p:sp>
        <p:nvSpPr>
          <p:cNvPr id="508947"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155" tIns="45571" rIns="91155" bIns="45571" numCol="1" anchor="t" anchorCtr="0" compatLnSpc="1">
            <a:prstTxWarp prst="textNoShape">
              <a:avLst/>
            </a:prstTxWarp>
          </a:bodyPr>
          <a:lstStyle>
            <a:lvl1pPr algn="r">
              <a:defRPr sz="1000">
                <a:solidFill>
                  <a:srgbClr val="000066"/>
                </a:solidFill>
                <a:effectLst>
                  <a:outerShdw blurRad="38100" dist="38100" dir="2700000" algn="tl">
                    <a:srgbClr val="000000"/>
                  </a:outerShdw>
                </a:effectLst>
              </a:defRPr>
            </a:lvl1pPr>
          </a:lstStyle>
          <a:p>
            <a:pPr>
              <a:defRPr/>
            </a:pPr>
            <a:fld id="{F50BAC2F-4703-4CB7-8F7A-D7DED68DAFE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defRPr>
      </a:lvl5pPr>
      <a:lvl6pPr marL="455743"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1488"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67229"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2976"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1313" indent="-341313"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39775" indent="-284163"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38238" indent="-227013"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593850" indent="-227013"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49463" indent="-227013"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06595"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62334"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18082"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73830"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1488" rtl="0" eaLnBrk="1" latinLnBrk="0" hangingPunct="1">
        <a:defRPr sz="1800" kern="1200">
          <a:solidFill>
            <a:schemeClr val="tx1"/>
          </a:solidFill>
          <a:latin typeface="+mn-lt"/>
          <a:ea typeface="+mn-ea"/>
          <a:cs typeface="+mn-cs"/>
        </a:defRPr>
      </a:lvl1pPr>
      <a:lvl2pPr marL="455743" algn="l" defTabSz="911488" rtl="0" eaLnBrk="1" latinLnBrk="0" hangingPunct="1">
        <a:defRPr sz="1800" kern="1200">
          <a:solidFill>
            <a:schemeClr val="tx1"/>
          </a:solidFill>
          <a:latin typeface="+mn-lt"/>
          <a:ea typeface="+mn-ea"/>
          <a:cs typeface="+mn-cs"/>
        </a:defRPr>
      </a:lvl2pPr>
      <a:lvl3pPr marL="911488" algn="l" defTabSz="911488" rtl="0" eaLnBrk="1" latinLnBrk="0" hangingPunct="1">
        <a:defRPr sz="1800" kern="1200">
          <a:solidFill>
            <a:schemeClr val="tx1"/>
          </a:solidFill>
          <a:latin typeface="+mn-lt"/>
          <a:ea typeface="+mn-ea"/>
          <a:cs typeface="+mn-cs"/>
        </a:defRPr>
      </a:lvl3pPr>
      <a:lvl4pPr marL="1367229" algn="l" defTabSz="911488" rtl="0" eaLnBrk="1" latinLnBrk="0" hangingPunct="1">
        <a:defRPr sz="1800" kern="1200">
          <a:solidFill>
            <a:schemeClr val="tx1"/>
          </a:solidFill>
          <a:latin typeface="+mn-lt"/>
          <a:ea typeface="+mn-ea"/>
          <a:cs typeface="+mn-cs"/>
        </a:defRPr>
      </a:lvl4pPr>
      <a:lvl5pPr marL="1822976" algn="l" defTabSz="911488" rtl="0" eaLnBrk="1" latinLnBrk="0" hangingPunct="1">
        <a:defRPr sz="1800" kern="1200">
          <a:solidFill>
            <a:schemeClr val="tx1"/>
          </a:solidFill>
          <a:latin typeface="+mn-lt"/>
          <a:ea typeface="+mn-ea"/>
          <a:cs typeface="+mn-cs"/>
        </a:defRPr>
      </a:lvl5pPr>
      <a:lvl6pPr marL="2278720" algn="l" defTabSz="911488" rtl="0" eaLnBrk="1" latinLnBrk="0" hangingPunct="1">
        <a:defRPr sz="1800" kern="1200">
          <a:solidFill>
            <a:schemeClr val="tx1"/>
          </a:solidFill>
          <a:latin typeface="+mn-lt"/>
          <a:ea typeface="+mn-ea"/>
          <a:cs typeface="+mn-cs"/>
        </a:defRPr>
      </a:lvl6pPr>
      <a:lvl7pPr marL="2734469" algn="l" defTabSz="911488" rtl="0" eaLnBrk="1" latinLnBrk="0" hangingPunct="1">
        <a:defRPr sz="1800" kern="1200">
          <a:solidFill>
            <a:schemeClr val="tx1"/>
          </a:solidFill>
          <a:latin typeface="+mn-lt"/>
          <a:ea typeface="+mn-ea"/>
          <a:cs typeface="+mn-cs"/>
        </a:defRPr>
      </a:lvl7pPr>
      <a:lvl8pPr marL="3190209" algn="l" defTabSz="911488" rtl="0" eaLnBrk="1" latinLnBrk="0" hangingPunct="1">
        <a:defRPr sz="1800" kern="1200">
          <a:solidFill>
            <a:schemeClr val="tx1"/>
          </a:solidFill>
          <a:latin typeface="+mn-lt"/>
          <a:ea typeface="+mn-ea"/>
          <a:cs typeface="+mn-cs"/>
        </a:defRPr>
      </a:lvl8pPr>
      <a:lvl9pPr marL="3645953" algn="l" defTabSz="91148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350"/>
            <a:ext cx="9140825" cy="6851650"/>
            <a:chOff x="0" y="4"/>
            <a:chExt cx="5758" cy="4316"/>
          </a:xfrm>
        </p:grpSpPr>
        <p:sp>
          <p:nvSpPr>
            <p:cNvPr id="3080" name="Freeform 3"/>
            <p:cNvSpPr>
              <a:spLocks/>
            </p:cNvSpPr>
            <p:nvPr/>
          </p:nvSpPr>
          <p:spPr bwMode="hidden">
            <a:xfrm>
              <a:off x="558" y="1161"/>
              <a:ext cx="5200" cy="3159"/>
            </a:xfrm>
            <a:custGeom>
              <a:avLst/>
              <a:gdLst>
                <a:gd name="T0" fmla="*/ 0 w 5184"/>
                <a:gd name="T1" fmla="*/ 3159 h 3159"/>
                <a:gd name="T2" fmla="*/ 5881 w 5184"/>
                <a:gd name="T3" fmla="*/ 3159 h 3159"/>
                <a:gd name="T4" fmla="*/ 5881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081" name="Freeform 4"/>
            <p:cNvSpPr>
              <a:spLocks/>
            </p:cNvSpPr>
            <p:nvPr/>
          </p:nvSpPr>
          <p:spPr bwMode="hidden">
            <a:xfrm>
              <a:off x="0" y="1161"/>
              <a:ext cx="558" cy="3159"/>
            </a:xfrm>
            <a:custGeom>
              <a:avLst/>
              <a:gdLst>
                <a:gd name="T0" fmla="*/ 0 w 556"/>
                <a:gd name="T1" fmla="*/ 0 h 3159"/>
                <a:gd name="T2" fmla="*/ 0 w 556"/>
                <a:gd name="T3" fmla="*/ 3159 h 3159"/>
                <a:gd name="T4" fmla="*/ 638 w 556"/>
                <a:gd name="T5" fmla="*/ 3159 h 3159"/>
                <a:gd name="T6" fmla="*/ 63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nvGrpSpPr>
            <p:cNvPr id="3082" name="Group 5"/>
            <p:cNvGrpSpPr>
              <a:grpSpLocks/>
            </p:cNvGrpSpPr>
            <p:nvPr userDrawn="1"/>
          </p:nvGrpSpPr>
          <p:grpSpPr bwMode="auto">
            <a:xfrm>
              <a:off x="0" y="4"/>
              <a:ext cx="5758" cy="4316"/>
              <a:chOff x="0" y="4"/>
              <a:chExt cx="5758" cy="4316"/>
            </a:xfrm>
          </p:grpSpPr>
          <p:sp>
            <p:nvSpPr>
              <p:cNvPr id="3083"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084"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085" name="Freeform 8"/>
              <p:cNvSpPr>
                <a:spLocks/>
              </p:cNvSpPr>
              <p:nvPr/>
            </p:nvSpPr>
            <p:spPr bwMode="ltGray">
              <a:xfrm>
                <a:off x="1019" y="1155"/>
                <a:ext cx="4739" cy="12"/>
              </a:xfrm>
              <a:custGeom>
                <a:avLst/>
                <a:gdLst>
                  <a:gd name="T0" fmla="*/ 5379 w 4724"/>
                  <a:gd name="T1" fmla="*/ 0 h 12"/>
                  <a:gd name="T2" fmla="*/ 0 w 4724"/>
                  <a:gd name="T3" fmla="*/ 0 h 12"/>
                  <a:gd name="T4" fmla="*/ 0 w 4724"/>
                  <a:gd name="T5" fmla="*/ 12 h 12"/>
                  <a:gd name="T6" fmla="*/ 5379 w 4724"/>
                  <a:gd name="T7" fmla="*/ 12 h 12"/>
                  <a:gd name="T8" fmla="*/ 5379 w 4724"/>
                  <a:gd name="T9" fmla="*/ 0 h 12"/>
                  <a:gd name="T10" fmla="*/ 537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086"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087"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0893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s-ES">
                  <a:solidFill>
                    <a:srgbClr val="000066"/>
                  </a:solidFill>
                </a:endParaRPr>
              </a:p>
            </p:txBody>
          </p:sp>
          <p:sp>
            <p:nvSpPr>
              <p:cNvPr id="3089" name="Freeform 12"/>
              <p:cNvSpPr>
                <a:spLocks/>
              </p:cNvSpPr>
              <p:nvPr/>
            </p:nvSpPr>
            <p:spPr bwMode="ltGray">
              <a:xfrm>
                <a:off x="0" y="1155"/>
                <a:ext cx="351" cy="12"/>
              </a:xfrm>
              <a:custGeom>
                <a:avLst/>
                <a:gdLst>
                  <a:gd name="T0" fmla="*/ 0 w 251"/>
                  <a:gd name="T1" fmla="*/ 0 h 12"/>
                  <a:gd name="T2" fmla="*/ 0 w 251"/>
                  <a:gd name="T3" fmla="*/ 12 h 12"/>
                  <a:gd name="T4" fmla="*/ 235040378 w 251"/>
                  <a:gd name="T5" fmla="*/ 12 h 12"/>
                  <a:gd name="T6" fmla="*/ 235040378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090" name="Freeform 13"/>
              <p:cNvSpPr>
                <a:spLocks/>
              </p:cNvSpPr>
              <p:nvPr/>
            </p:nvSpPr>
            <p:spPr bwMode="ltGray">
              <a:xfrm>
                <a:off x="767" y="1155"/>
                <a:ext cx="252" cy="12"/>
              </a:xfrm>
              <a:custGeom>
                <a:avLst/>
                <a:gdLst>
                  <a:gd name="T0" fmla="*/ 292 w 251"/>
                  <a:gd name="T1" fmla="*/ 0 h 12"/>
                  <a:gd name="T2" fmla="*/ 0 w 251"/>
                  <a:gd name="T3" fmla="*/ 0 h 12"/>
                  <a:gd name="T4" fmla="*/ 0 w 251"/>
                  <a:gd name="T5" fmla="*/ 12 h 12"/>
                  <a:gd name="T6" fmla="*/ 292 w 251"/>
                  <a:gd name="T7" fmla="*/ 12 h 12"/>
                  <a:gd name="T8" fmla="*/ 292 w 251"/>
                  <a:gd name="T9" fmla="*/ 0 h 12"/>
                  <a:gd name="T10" fmla="*/ 29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0894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s-ES">
                  <a:solidFill>
                    <a:srgbClr val="000066"/>
                  </a:solidFill>
                </a:endParaRPr>
              </a:p>
            </p:txBody>
          </p:sp>
        </p:grpSp>
      </p:grpSp>
      <p:sp>
        <p:nvSpPr>
          <p:cNvPr id="50894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155" tIns="45571" rIns="91155" bIns="45571" numCol="1" anchor="ctr" anchorCtr="0" compatLnSpc="1">
            <a:prstTxWarp prst="textNoShape">
              <a:avLst/>
            </a:prstTxWarp>
          </a:bodyPr>
          <a:lstStyle/>
          <a:p>
            <a:pPr lvl="0"/>
            <a:r>
              <a:rPr lang="es-ES" smtClean="0"/>
              <a:t>Haga clic para cambiar el estilo de título	</a:t>
            </a:r>
          </a:p>
        </p:txBody>
      </p:sp>
      <p:sp>
        <p:nvSpPr>
          <p:cNvPr id="50894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155" tIns="45571" rIns="91155" bIns="45571"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08945"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155" tIns="45571" rIns="91155" bIns="45571" numCol="1" anchor="t" anchorCtr="0" compatLnSpc="1">
            <a:prstTxWarp prst="textNoShape">
              <a:avLst/>
            </a:prstTxWarp>
          </a:bodyPr>
          <a:lstStyle>
            <a:lvl1pPr>
              <a:defRPr sz="1000">
                <a:solidFill>
                  <a:srgbClr val="000066"/>
                </a:solidFill>
                <a:effectLst>
                  <a:outerShdw blurRad="38100" dist="38100" dir="2700000" algn="tl">
                    <a:srgbClr val="000000"/>
                  </a:outerShdw>
                </a:effectLst>
              </a:defRPr>
            </a:lvl1pPr>
          </a:lstStyle>
          <a:p>
            <a:pPr>
              <a:defRPr/>
            </a:pPr>
            <a:endParaRPr lang="es-ES"/>
          </a:p>
        </p:txBody>
      </p:sp>
      <p:sp>
        <p:nvSpPr>
          <p:cNvPr id="50894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155" tIns="45571" rIns="91155" bIns="45571" numCol="1" anchor="t" anchorCtr="0" compatLnSpc="1">
            <a:prstTxWarp prst="textNoShape">
              <a:avLst/>
            </a:prstTxWarp>
          </a:bodyPr>
          <a:lstStyle>
            <a:lvl1pPr algn="ctr">
              <a:defRPr sz="1000">
                <a:solidFill>
                  <a:srgbClr val="000066"/>
                </a:solidFill>
                <a:effectLst>
                  <a:outerShdw blurRad="38100" dist="38100" dir="2700000" algn="tl">
                    <a:srgbClr val="000000"/>
                  </a:outerShdw>
                </a:effectLst>
              </a:defRPr>
            </a:lvl1pPr>
          </a:lstStyle>
          <a:p>
            <a:pPr>
              <a:defRPr/>
            </a:pPr>
            <a:endParaRPr lang="es-ES"/>
          </a:p>
        </p:txBody>
      </p:sp>
      <p:sp>
        <p:nvSpPr>
          <p:cNvPr id="508947"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155" tIns="45571" rIns="91155" bIns="45571" numCol="1" anchor="t" anchorCtr="0" compatLnSpc="1">
            <a:prstTxWarp prst="textNoShape">
              <a:avLst/>
            </a:prstTxWarp>
          </a:bodyPr>
          <a:lstStyle>
            <a:lvl1pPr algn="r">
              <a:defRPr sz="1000">
                <a:solidFill>
                  <a:srgbClr val="000066"/>
                </a:solidFill>
                <a:effectLst>
                  <a:outerShdw blurRad="38100" dist="38100" dir="2700000" algn="tl">
                    <a:srgbClr val="000000"/>
                  </a:outerShdw>
                </a:effectLst>
              </a:defRPr>
            </a:lvl1pPr>
          </a:lstStyle>
          <a:p>
            <a:pPr>
              <a:defRPr/>
            </a:pPr>
            <a:fld id="{CB729039-6586-4B4C-BF36-BB9B3F9C8AE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defRPr>
      </a:lvl5pPr>
      <a:lvl6pPr marL="455743"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1488"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67229"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2976"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1313" indent="-341313"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39775" indent="-284163"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38238" indent="-227013"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593850" indent="-227013"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49463" indent="-227013"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06595"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62334"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18082"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73830"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1488" rtl="0" eaLnBrk="1" latinLnBrk="0" hangingPunct="1">
        <a:defRPr sz="1800" kern="1200">
          <a:solidFill>
            <a:schemeClr val="tx1"/>
          </a:solidFill>
          <a:latin typeface="+mn-lt"/>
          <a:ea typeface="+mn-ea"/>
          <a:cs typeface="+mn-cs"/>
        </a:defRPr>
      </a:lvl1pPr>
      <a:lvl2pPr marL="455743" algn="l" defTabSz="911488" rtl="0" eaLnBrk="1" latinLnBrk="0" hangingPunct="1">
        <a:defRPr sz="1800" kern="1200">
          <a:solidFill>
            <a:schemeClr val="tx1"/>
          </a:solidFill>
          <a:latin typeface="+mn-lt"/>
          <a:ea typeface="+mn-ea"/>
          <a:cs typeface="+mn-cs"/>
        </a:defRPr>
      </a:lvl2pPr>
      <a:lvl3pPr marL="911488" algn="l" defTabSz="911488" rtl="0" eaLnBrk="1" latinLnBrk="0" hangingPunct="1">
        <a:defRPr sz="1800" kern="1200">
          <a:solidFill>
            <a:schemeClr val="tx1"/>
          </a:solidFill>
          <a:latin typeface="+mn-lt"/>
          <a:ea typeface="+mn-ea"/>
          <a:cs typeface="+mn-cs"/>
        </a:defRPr>
      </a:lvl3pPr>
      <a:lvl4pPr marL="1367229" algn="l" defTabSz="911488" rtl="0" eaLnBrk="1" latinLnBrk="0" hangingPunct="1">
        <a:defRPr sz="1800" kern="1200">
          <a:solidFill>
            <a:schemeClr val="tx1"/>
          </a:solidFill>
          <a:latin typeface="+mn-lt"/>
          <a:ea typeface="+mn-ea"/>
          <a:cs typeface="+mn-cs"/>
        </a:defRPr>
      </a:lvl4pPr>
      <a:lvl5pPr marL="1822976" algn="l" defTabSz="911488" rtl="0" eaLnBrk="1" latinLnBrk="0" hangingPunct="1">
        <a:defRPr sz="1800" kern="1200">
          <a:solidFill>
            <a:schemeClr val="tx1"/>
          </a:solidFill>
          <a:latin typeface="+mn-lt"/>
          <a:ea typeface="+mn-ea"/>
          <a:cs typeface="+mn-cs"/>
        </a:defRPr>
      </a:lvl5pPr>
      <a:lvl6pPr marL="2278720" algn="l" defTabSz="911488" rtl="0" eaLnBrk="1" latinLnBrk="0" hangingPunct="1">
        <a:defRPr sz="1800" kern="1200">
          <a:solidFill>
            <a:schemeClr val="tx1"/>
          </a:solidFill>
          <a:latin typeface="+mn-lt"/>
          <a:ea typeface="+mn-ea"/>
          <a:cs typeface="+mn-cs"/>
        </a:defRPr>
      </a:lvl6pPr>
      <a:lvl7pPr marL="2734469" algn="l" defTabSz="911488" rtl="0" eaLnBrk="1" latinLnBrk="0" hangingPunct="1">
        <a:defRPr sz="1800" kern="1200">
          <a:solidFill>
            <a:schemeClr val="tx1"/>
          </a:solidFill>
          <a:latin typeface="+mn-lt"/>
          <a:ea typeface="+mn-ea"/>
          <a:cs typeface="+mn-cs"/>
        </a:defRPr>
      </a:lvl7pPr>
      <a:lvl8pPr marL="3190209" algn="l" defTabSz="911488" rtl="0" eaLnBrk="1" latinLnBrk="0" hangingPunct="1">
        <a:defRPr sz="1800" kern="1200">
          <a:solidFill>
            <a:schemeClr val="tx1"/>
          </a:solidFill>
          <a:latin typeface="+mn-lt"/>
          <a:ea typeface="+mn-ea"/>
          <a:cs typeface="+mn-cs"/>
        </a:defRPr>
      </a:lvl8pPr>
      <a:lvl9pPr marL="3645953" algn="l" defTabSz="91148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6350"/>
            <a:ext cx="9140825" cy="6851650"/>
            <a:chOff x="0" y="4"/>
            <a:chExt cx="5758" cy="4316"/>
          </a:xfrm>
        </p:grpSpPr>
        <p:sp>
          <p:nvSpPr>
            <p:cNvPr id="4104" name="Freeform 3"/>
            <p:cNvSpPr>
              <a:spLocks/>
            </p:cNvSpPr>
            <p:nvPr/>
          </p:nvSpPr>
          <p:spPr bwMode="hidden">
            <a:xfrm>
              <a:off x="558" y="1161"/>
              <a:ext cx="5200" cy="3159"/>
            </a:xfrm>
            <a:custGeom>
              <a:avLst/>
              <a:gdLst>
                <a:gd name="T0" fmla="*/ 0 w 5184"/>
                <a:gd name="T1" fmla="*/ 3159 h 3159"/>
                <a:gd name="T2" fmla="*/ 5881 w 5184"/>
                <a:gd name="T3" fmla="*/ 3159 h 3159"/>
                <a:gd name="T4" fmla="*/ 5881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105" name="Freeform 4"/>
            <p:cNvSpPr>
              <a:spLocks/>
            </p:cNvSpPr>
            <p:nvPr/>
          </p:nvSpPr>
          <p:spPr bwMode="hidden">
            <a:xfrm>
              <a:off x="0" y="1161"/>
              <a:ext cx="558" cy="3159"/>
            </a:xfrm>
            <a:custGeom>
              <a:avLst/>
              <a:gdLst>
                <a:gd name="T0" fmla="*/ 0 w 556"/>
                <a:gd name="T1" fmla="*/ 0 h 3159"/>
                <a:gd name="T2" fmla="*/ 0 w 556"/>
                <a:gd name="T3" fmla="*/ 3159 h 3159"/>
                <a:gd name="T4" fmla="*/ 638 w 556"/>
                <a:gd name="T5" fmla="*/ 3159 h 3159"/>
                <a:gd name="T6" fmla="*/ 63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nvGrpSpPr>
            <p:cNvPr id="4106" name="Group 5"/>
            <p:cNvGrpSpPr>
              <a:grpSpLocks/>
            </p:cNvGrpSpPr>
            <p:nvPr userDrawn="1"/>
          </p:nvGrpSpPr>
          <p:grpSpPr bwMode="auto">
            <a:xfrm>
              <a:off x="0" y="4"/>
              <a:ext cx="5758" cy="4316"/>
              <a:chOff x="0" y="4"/>
              <a:chExt cx="5758" cy="4316"/>
            </a:xfrm>
          </p:grpSpPr>
          <p:sp>
            <p:nvSpPr>
              <p:cNvPr id="4107"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108"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109" name="Freeform 8"/>
              <p:cNvSpPr>
                <a:spLocks/>
              </p:cNvSpPr>
              <p:nvPr/>
            </p:nvSpPr>
            <p:spPr bwMode="ltGray">
              <a:xfrm>
                <a:off x="1019" y="1155"/>
                <a:ext cx="4739" cy="12"/>
              </a:xfrm>
              <a:custGeom>
                <a:avLst/>
                <a:gdLst>
                  <a:gd name="T0" fmla="*/ 5379 w 4724"/>
                  <a:gd name="T1" fmla="*/ 0 h 12"/>
                  <a:gd name="T2" fmla="*/ 0 w 4724"/>
                  <a:gd name="T3" fmla="*/ 0 h 12"/>
                  <a:gd name="T4" fmla="*/ 0 w 4724"/>
                  <a:gd name="T5" fmla="*/ 12 h 12"/>
                  <a:gd name="T6" fmla="*/ 5379 w 4724"/>
                  <a:gd name="T7" fmla="*/ 12 h 12"/>
                  <a:gd name="T8" fmla="*/ 5379 w 4724"/>
                  <a:gd name="T9" fmla="*/ 0 h 12"/>
                  <a:gd name="T10" fmla="*/ 537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110"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111"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0893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s-ES">
                  <a:solidFill>
                    <a:srgbClr val="000066"/>
                  </a:solidFill>
                </a:endParaRPr>
              </a:p>
            </p:txBody>
          </p:sp>
          <p:sp>
            <p:nvSpPr>
              <p:cNvPr id="4113" name="Freeform 12"/>
              <p:cNvSpPr>
                <a:spLocks/>
              </p:cNvSpPr>
              <p:nvPr/>
            </p:nvSpPr>
            <p:spPr bwMode="ltGray">
              <a:xfrm>
                <a:off x="0" y="1155"/>
                <a:ext cx="351" cy="12"/>
              </a:xfrm>
              <a:custGeom>
                <a:avLst/>
                <a:gdLst>
                  <a:gd name="T0" fmla="*/ 0 w 251"/>
                  <a:gd name="T1" fmla="*/ 0 h 12"/>
                  <a:gd name="T2" fmla="*/ 0 w 251"/>
                  <a:gd name="T3" fmla="*/ 12 h 12"/>
                  <a:gd name="T4" fmla="*/ 235040378 w 251"/>
                  <a:gd name="T5" fmla="*/ 12 h 12"/>
                  <a:gd name="T6" fmla="*/ 235040378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114" name="Freeform 13"/>
              <p:cNvSpPr>
                <a:spLocks/>
              </p:cNvSpPr>
              <p:nvPr/>
            </p:nvSpPr>
            <p:spPr bwMode="ltGray">
              <a:xfrm>
                <a:off x="767" y="1155"/>
                <a:ext cx="252" cy="12"/>
              </a:xfrm>
              <a:custGeom>
                <a:avLst/>
                <a:gdLst>
                  <a:gd name="T0" fmla="*/ 292 w 251"/>
                  <a:gd name="T1" fmla="*/ 0 h 12"/>
                  <a:gd name="T2" fmla="*/ 0 w 251"/>
                  <a:gd name="T3" fmla="*/ 0 h 12"/>
                  <a:gd name="T4" fmla="*/ 0 w 251"/>
                  <a:gd name="T5" fmla="*/ 12 h 12"/>
                  <a:gd name="T6" fmla="*/ 292 w 251"/>
                  <a:gd name="T7" fmla="*/ 12 h 12"/>
                  <a:gd name="T8" fmla="*/ 292 w 251"/>
                  <a:gd name="T9" fmla="*/ 0 h 12"/>
                  <a:gd name="T10" fmla="*/ 29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0894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s-ES">
                  <a:solidFill>
                    <a:srgbClr val="000066"/>
                  </a:solidFill>
                </a:endParaRPr>
              </a:p>
            </p:txBody>
          </p:sp>
        </p:grpSp>
      </p:grpSp>
      <p:sp>
        <p:nvSpPr>
          <p:cNvPr id="50894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155" tIns="45571" rIns="91155" bIns="45571" numCol="1" anchor="ctr" anchorCtr="0" compatLnSpc="1">
            <a:prstTxWarp prst="textNoShape">
              <a:avLst/>
            </a:prstTxWarp>
          </a:bodyPr>
          <a:lstStyle/>
          <a:p>
            <a:pPr lvl="0"/>
            <a:r>
              <a:rPr lang="es-ES" smtClean="0"/>
              <a:t>Haga clic para cambiar el estilo de título	</a:t>
            </a:r>
          </a:p>
        </p:txBody>
      </p:sp>
      <p:sp>
        <p:nvSpPr>
          <p:cNvPr id="50894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155" tIns="45571" rIns="91155" bIns="45571"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08945"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155" tIns="45571" rIns="91155" bIns="45571" numCol="1" anchor="t" anchorCtr="0" compatLnSpc="1">
            <a:prstTxWarp prst="textNoShape">
              <a:avLst/>
            </a:prstTxWarp>
          </a:bodyPr>
          <a:lstStyle>
            <a:lvl1pPr>
              <a:defRPr sz="1000">
                <a:solidFill>
                  <a:srgbClr val="000066"/>
                </a:solidFill>
                <a:effectLst>
                  <a:outerShdw blurRad="38100" dist="38100" dir="2700000" algn="tl">
                    <a:srgbClr val="000000"/>
                  </a:outerShdw>
                </a:effectLst>
              </a:defRPr>
            </a:lvl1pPr>
          </a:lstStyle>
          <a:p>
            <a:pPr>
              <a:defRPr/>
            </a:pPr>
            <a:endParaRPr lang="es-ES"/>
          </a:p>
        </p:txBody>
      </p:sp>
      <p:sp>
        <p:nvSpPr>
          <p:cNvPr id="50894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155" tIns="45571" rIns="91155" bIns="45571" numCol="1" anchor="t" anchorCtr="0" compatLnSpc="1">
            <a:prstTxWarp prst="textNoShape">
              <a:avLst/>
            </a:prstTxWarp>
          </a:bodyPr>
          <a:lstStyle>
            <a:lvl1pPr algn="ctr">
              <a:defRPr sz="1000">
                <a:solidFill>
                  <a:srgbClr val="000066"/>
                </a:solidFill>
                <a:effectLst>
                  <a:outerShdw blurRad="38100" dist="38100" dir="2700000" algn="tl">
                    <a:srgbClr val="000000"/>
                  </a:outerShdw>
                </a:effectLst>
              </a:defRPr>
            </a:lvl1pPr>
          </a:lstStyle>
          <a:p>
            <a:pPr>
              <a:defRPr/>
            </a:pPr>
            <a:endParaRPr lang="es-ES"/>
          </a:p>
        </p:txBody>
      </p:sp>
      <p:sp>
        <p:nvSpPr>
          <p:cNvPr id="508947"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155" tIns="45571" rIns="91155" bIns="45571" numCol="1" anchor="t" anchorCtr="0" compatLnSpc="1">
            <a:prstTxWarp prst="textNoShape">
              <a:avLst/>
            </a:prstTxWarp>
          </a:bodyPr>
          <a:lstStyle>
            <a:lvl1pPr algn="r">
              <a:defRPr sz="1000">
                <a:solidFill>
                  <a:srgbClr val="000066"/>
                </a:solidFill>
                <a:effectLst>
                  <a:outerShdw blurRad="38100" dist="38100" dir="2700000" algn="tl">
                    <a:srgbClr val="000000"/>
                  </a:outerShdw>
                </a:effectLst>
              </a:defRPr>
            </a:lvl1pPr>
          </a:lstStyle>
          <a:p>
            <a:pPr>
              <a:defRPr/>
            </a:pPr>
            <a:fld id="{AFA9AB01-27C4-435F-B97C-49020FC35C82}"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Unicode MS" pitchFamily="34" charset="-128"/>
        </a:defRPr>
      </a:lvl5pPr>
      <a:lvl6pPr marL="455743"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1488"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67229"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2976"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1313" indent="-341313"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39775" indent="-284163"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38238" indent="-227013"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593850" indent="-227013"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49463" indent="-227013"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06595"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62334"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18082"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73830"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1488" rtl="0" eaLnBrk="1" latinLnBrk="0" hangingPunct="1">
        <a:defRPr sz="1800" kern="1200">
          <a:solidFill>
            <a:schemeClr val="tx1"/>
          </a:solidFill>
          <a:latin typeface="+mn-lt"/>
          <a:ea typeface="+mn-ea"/>
          <a:cs typeface="+mn-cs"/>
        </a:defRPr>
      </a:lvl1pPr>
      <a:lvl2pPr marL="455743" algn="l" defTabSz="911488" rtl="0" eaLnBrk="1" latinLnBrk="0" hangingPunct="1">
        <a:defRPr sz="1800" kern="1200">
          <a:solidFill>
            <a:schemeClr val="tx1"/>
          </a:solidFill>
          <a:latin typeface="+mn-lt"/>
          <a:ea typeface="+mn-ea"/>
          <a:cs typeface="+mn-cs"/>
        </a:defRPr>
      </a:lvl2pPr>
      <a:lvl3pPr marL="911488" algn="l" defTabSz="911488" rtl="0" eaLnBrk="1" latinLnBrk="0" hangingPunct="1">
        <a:defRPr sz="1800" kern="1200">
          <a:solidFill>
            <a:schemeClr val="tx1"/>
          </a:solidFill>
          <a:latin typeface="+mn-lt"/>
          <a:ea typeface="+mn-ea"/>
          <a:cs typeface="+mn-cs"/>
        </a:defRPr>
      </a:lvl3pPr>
      <a:lvl4pPr marL="1367229" algn="l" defTabSz="911488" rtl="0" eaLnBrk="1" latinLnBrk="0" hangingPunct="1">
        <a:defRPr sz="1800" kern="1200">
          <a:solidFill>
            <a:schemeClr val="tx1"/>
          </a:solidFill>
          <a:latin typeface="+mn-lt"/>
          <a:ea typeface="+mn-ea"/>
          <a:cs typeface="+mn-cs"/>
        </a:defRPr>
      </a:lvl4pPr>
      <a:lvl5pPr marL="1822976" algn="l" defTabSz="911488" rtl="0" eaLnBrk="1" latinLnBrk="0" hangingPunct="1">
        <a:defRPr sz="1800" kern="1200">
          <a:solidFill>
            <a:schemeClr val="tx1"/>
          </a:solidFill>
          <a:latin typeface="+mn-lt"/>
          <a:ea typeface="+mn-ea"/>
          <a:cs typeface="+mn-cs"/>
        </a:defRPr>
      </a:lvl5pPr>
      <a:lvl6pPr marL="2278720" algn="l" defTabSz="911488" rtl="0" eaLnBrk="1" latinLnBrk="0" hangingPunct="1">
        <a:defRPr sz="1800" kern="1200">
          <a:solidFill>
            <a:schemeClr val="tx1"/>
          </a:solidFill>
          <a:latin typeface="+mn-lt"/>
          <a:ea typeface="+mn-ea"/>
          <a:cs typeface="+mn-cs"/>
        </a:defRPr>
      </a:lvl6pPr>
      <a:lvl7pPr marL="2734469" algn="l" defTabSz="911488" rtl="0" eaLnBrk="1" latinLnBrk="0" hangingPunct="1">
        <a:defRPr sz="1800" kern="1200">
          <a:solidFill>
            <a:schemeClr val="tx1"/>
          </a:solidFill>
          <a:latin typeface="+mn-lt"/>
          <a:ea typeface="+mn-ea"/>
          <a:cs typeface="+mn-cs"/>
        </a:defRPr>
      </a:lvl7pPr>
      <a:lvl8pPr marL="3190209" algn="l" defTabSz="911488" rtl="0" eaLnBrk="1" latinLnBrk="0" hangingPunct="1">
        <a:defRPr sz="1800" kern="1200">
          <a:solidFill>
            <a:schemeClr val="tx1"/>
          </a:solidFill>
          <a:latin typeface="+mn-lt"/>
          <a:ea typeface="+mn-ea"/>
          <a:cs typeface="+mn-cs"/>
        </a:defRPr>
      </a:lvl8pPr>
      <a:lvl9pPr marL="3645953" algn="l" defTabSz="9114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Fachada"/>
          <p:cNvPicPr>
            <a:picLocks noChangeAspect="1" noChangeArrowheads="1"/>
          </p:cNvPicPr>
          <p:nvPr/>
        </p:nvPicPr>
        <p:blipFill>
          <a:blip r:embed="rId2">
            <a:extLst>
              <a:ext uri="{28A0092B-C50C-407E-A947-70E740481C1C}">
                <a14:useLocalDpi xmlns:a14="http://schemas.microsoft.com/office/drawing/2010/main" val="0"/>
              </a:ext>
            </a:extLst>
          </a:blip>
          <a:srcRect t="12157"/>
          <a:stretch>
            <a:fillRect/>
          </a:stretch>
        </p:blipFill>
        <p:spPr bwMode="auto">
          <a:xfrm>
            <a:off x="323850" y="2982913"/>
            <a:ext cx="4529138"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Unidad de Reproduc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Logo-UM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138" y="215900"/>
            <a:ext cx="96202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descr="E:\catedra-medicina-reproductiva[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325" y="188913"/>
            <a:ext cx="946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455613" y="1665288"/>
            <a:ext cx="8423275" cy="2087562"/>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4000" dirty="0" smtClean="0">
                <a:solidFill>
                  <a:schemeClr val="tx2">
                    <a:lumMod val="60000"/>
                    <a:lumOff val="40000"/>
                  </a:schemeClr>
                </a:solidFill>
                <a:latin typeface="Times New Roman" pitchFamily="18" charset="0"/>
                <a:cs typeface="Times New Roman" pitchFamily="18" charset="0"/>
              </a:rPr>
              <a:t>La experiencia europea en reproducción</a:t>
            </a:r>
            <a:endParaRPr lang="es-ES" sz="4000" b="1" dirty="0">
              <a:effectLst/>
              <a:latin typeface="Times New Roman" pitchFamily="18" charset="0"/>
              <a:cs typeface="Times New Roman" pitchFamily="18" charset="0"/>
            </a:endParaRPr>
          </a:p>
        </p:txBody>
      </p:sp>
      <p:sp>
        <p:nvSpPr>
          <p:cNvPr id="7" name="Rectangle 2"/>
          <p:cNvSpPr txBox="1">
            <a:spLocks noChangeArrowheads="1"/>
          </p:cNvSpPr>
          <p:nvPr/>
        </p:nvSpPr>
        <p:spPr bwMode="auto">
          <a:xfrm>
            <a:off x="4605338" y="4002088"/>
            <a:ext cx="4464050" cy="661987"/>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algn="r" eaLnBrk="1" hangingPunct="1">
              <a:buClr>
                <a:srgbClr val="3399FF"/>
              </a:buClr>
              <a:buFont typeface="Wingdings" pitchFamily="2" charset="2"/>
              <a:buNone/>
              <a:defRPr/>
            </a:pPr>
            <a:r>
              <a:rPr lang="es-ES" dirty="0">
                <a:solidFill>
                  <a:schemeClr val="tx2">
                    <a:lumMod val="60000"/>
                    <a:lumOff val="40000"/>
                  </a:schemeClr>
                </a:solidFill>
                <a:latin typeface="Times New Roman" pitchFamily="18" charset="0"/>
                <a:cs typeface="Times New Roman" pitchFamily="18" charset="0"/>
              </a:rPr>
              <a:t>José Jesús López Gálvez</a:t>
            </a:r>
            <a:endParaRPr lang="es-ES" b="1" dirty="0">
              <a:effectLst/>
              <a:latin typeface="Times New Roman" pitchFamily="18" charset="0"/>
              <a:cs typeface="Times New Roman" pitchFamily="18" charset="0"/>
            </a:endParaRPr>
          </a:p>
        </p:txBody>
      </p:sp>
      <p:sp>
        <p:nvSpPr>
          <p:cNvPr id="10" name="Rectangle 2"/>
          <p:cNvSpPr txBox="1">
            <a:spLocks noChangeArrowheads="1"/>
          </p:cNvSpPr>
          <p:nvPr/>
        </p:nvSpPr>
        <p:spPr bwMode="auto">
          <a:xfrm>
            <a:off x="192088" y="6016625"/>
            <a:ext cx="8699500" cy="84137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2000" dirty="0" smtClean="0">
                <a:solidFill>
                  <a:schemeClr val="tx2">
                    <a:lumMod val="60000"/>
                    <a:lumOff val="40000"/>
                  </a:schemeClr>
                </a:solidFill>
                <a:latin typeface="Times New Roman" pitchFamily="18" charset="0"/>
                <a:cs typeface="Times New Roman" pitchFamily="18" charset="0"/>
              </a:rPr>
              <a:t>Academia Nacional de Medicina de </a:t>
            </a:r>
            <a:r>
              <a:rPr lang="es-ES" sz="2000" dirty="0" err="1" smtClean="0">
                <a:solidFill>
                  <a:schemeClr val="tx2">
                    <a:lumMod val="60000"/>
                    <a:lumOff val="40000"/>
                  </a:schemeClr>
                </a:solidFill>
                <a:latin typeface="Times New Roman" pitchFamily="18" charset="0"/>
                <a:cs typeface="Times New Roman" pitchFamily="18" charset="0"/>
              </a:rPr>
              <a:t>Mexico</a:t>
            </a:r>
            <a:r>
              <a:rPr lang="es-ES" sz="2000" dirty="0" smtClean="0">
                <a:solidFill>
                  <a:schemeClr val="tx2">
                    <a:lumMod val="60000"/>
                    <a:lumOff val="40000"/>
                  </a:schemeClr>
                </a:solidFill>
                <a:latin typeface="Times New Roman" pitchFamily="18" charset="0"/>
                <a:cs typeface="Times New Roman" pitchFamily="18" charset="0"/>
              </a:rPr>
              <a:t> A.C.		          8 agosto 2018</a:t>
            </a:r>
          </a:p>
          <a:p>
            <a:pPr marL="569682" indent="-569682" eaLnBrk="1" hangingPunct="1">
              <a:buClr>
                <a:srgbClr val="3399FF"/>
              </a:buClr>
              <a:buFont typeface="Wingdings" pitchFamily="2" charset="2"/>
              <a:buNone/>
              <a:defRPr/>
            </a:pPr>
            <a:r>
              <a:rPr lang="es-ES_tradnl" sz="2000" dirty="0" smtClean="0">
                <a:solidFill>
                  <a:schemeClr val="tx2">
                    <a:lumMod val="60000"/>
                    <a:lumOff val="40000"/>
                  </a:schemeClr>
                </a:solidFill>
                <a:latin typeface="Times New Roman" pitchFamily="18" charset="0"/>
                <a:cs typeface="Times New Roman" pitchFamily="18" charset="0"/>
              </a:rPr>
              <a:t>Acceso Global a los </a:t>
            </a:r>
            <a:r>
              <a:rPr lang="es-ES_tradnl" sz="2000" dirty="0" err="1" smtClean="0">
                <a:solidFill>
                  <a:schemeClr val="tx2">
                    <a:lumMod val="60000"/>
                    <a:lumOff val="40000"/>
                  </a:schemeClr>
                </a:solidFill>
                <a:latin typeface="Times New Roman" pitchFamily="18" charset="0"/>
                <a:cs typeface="Times New Roman" pitchFamily="18" charset="0"/>
              </a:rPr>
              <a:t>TRAs</a:t>
            </a:r>
            <a:r>
              <a:rPr lang="es-ES_tradnl" sz="2000" dirty="0" smtClean="0">
                <a:solidFill>
                  <a:schemeClr val="tx2">
                    <a:lumMod val="60000"/>
                    <a:lumOff val="40000"/>
                  </a:schemeClr>
                </a:solidFill>
                <a:latin typeface="Times New Roman" pitchFamily="18" charset="0"/>
                <a:cs typeface="Times New Roman" pitchFamily="18" charset="0"/>
              </a:rPr>
              <a:t> </a:t>
            </a:r>
            <a:endParaRPr lang="es-ES" sz="2000" b="1"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Unidad de Reproduc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1 CuadroTexto"/>
          <p:cNvSpPr txBox="1">
            <a:spLocks noChangeArrowheads="1"/>
          </p:cNvSpPr>
          <p:nvPr/>
        </p:nvSpPr>
        <p:spPr bwMode="auto">
          <a:xfrm>
            <a:off x="1476375" y="149225"/>
            <a:ext cx="61912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993" tIns="43501" rIns="86993" bIns="43501">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gn="ctr"/>
            <a:r>
              <a:rPr lang="es-ES" altLang="es-ES" sz="2300" b="1">
                <a:solidFill>
                  <a:srgbClr val="EAEAEA"/>
                </a:solidFill>
              </a:rPr>
              <a:t>6. Servicios más demandados/precios</a:t>
            </a:r>
          </a:p>
        </p:txBody>
      </p:sp>
      <p:sp>
        <p:nvSpPr>
          <p:cNvPr id="40" name="Rectangle 2"/>
          <p:cNvSpPr txBox="1">
            <a:spLocks noChangeArrowheads="1"/>
          </p:cNvSpPr>
          <p:nvPr/>
        </p:nvSpPr>
        <p:spPr bwMode="auto">
          <a:xfrm>
            <a:off x="395288" y="401638"/>
            <a:ext cx="8064500" cy="1371600"/>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rgbClr val="003366">
                    <a:lumMod val="60000"/>
                    <a:lumOff val="40000"/>
                  </a:srgbClr>
                </a:solidFill>
                <a:latin typeface="Times New Roman" pitchFamily="18" charset="0"/>
                <a:cs typeface="Times New Roman" pitchFamily="18" charset="0"/>
              </a:rPr>
              <a:t>Tendencias epidemiológicas</a:t>
            </a:r>
          </a:p>
          <a:p>
            <a:pPr marL="569682" indent="-569682" eaLnBrk="1" hangingPunct="1">
              <a:buClr>
                <a:srgbClr val="3399FF"/>
              </a:buClr>
              <a:buFont typeface="Wingdings" pitchFamily="2" charset="2"/>
              <a:buNone/>
              <a:defRPr/>
            </a:pPr>
            <a:r>
              <a:rPr lang="es-ES_tradnl" sz="2400" dirty="0" smtClean="0">
                <a:solidFill>
                  <a:srgbClr val="003366">
                    <a:lumMod val="60000"/>
                    <a:lumOff val="40000"/>
                  </a:srgbClr>
                </a:solidFill>
                <a:latin typeface="Times New Roman" pitchFamily="18" charset="0"/>
                <a:cs typeface="Times New Roman" pitchFamily="18" charset="0"/>
              </a:rPr>
              <a:t>Indicadores de demanda asistencial</a:t>
            </a:r>
            <a:endParaRPr lang="es-ES" sz="2400" dirty="0" smtClean="0">
              <a:solidFill>
                <a:srgbClr val="003366">
                  <a:lumMod val="60000"/>
                  <a:lumOff val="40000"/>
                </a:srgbClr>
              </a:solidFill>
              <a:latin typeface="Times New Roman" pitchFamily="18" charset="0"/>
              <a:cs typeface="Times New Roman" pitchFamily="18" charset="0"/>
            </a:endParaRPr>
          </a:p>
          <a:p>
            <a:pPr marL="569682" indent="-569682" eaLnBrk="1" hangingPunct="1">
              <a:buClr>
                <a:srgbClr val="3399FF"/>
              </a:buClr>
              <a:buFont typeface="Wingdings" pitchFamily="2" charset="2"/>
              <a:buNone/>
              <a:defRPr/>
            </a:pPr>
            <a:endParaRPr lang="es-ES" sz="3600" b="1" dirty="0">
              <a:solidFill>
                <a:srgbClr val="000066"/>
              </a:solidFill>
              <a:effectLst/>
              <a:latin typeface="Times New Roman" pitchFamily="18" charset="0"/>
              <a:cs typeface="Times New Roman" pitchFamily="18" charset="0"/>
            </a:endParaRPr>
          </a:p>
        </p:txBody>
      </p:sp>
      <p:sp>
        <p:nvSpPr>
          <p:cNvPr id="14341" name="Text Box 19"/>
          <p:cNvSpPr txBox="1">
            <a:spLocks noChangeArrowheads="1"/>
          </p:cNvSpPr>
          <p:nvPr/>
        </p:nvSpPr>
        <p:spPr bwMode="auto">
          <a:xfrm>
            <a:off x="503238" y="6381750"/>
            <a:ext cx="85328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nSpc>
                <a:spcPct val="90000"/>
              </a:lnSpc>
              <a:spcBef>
                <a:spcPct val="50000"/>
              </a:spcBef>
              <a:buClr>
                <a:srgbClr val="BBE0E3"/>
              </a:buClr>
            </a:pPr>
            <a:r>
              <a:rPr lang="es-ES" altLang="es-ES" sz="1400" b="1" i="1">
                <a:solidFill>
                  <a:srgbClr val="000408"/>
                </a:solidFill>
                <a:latin typeface="Arial" charset="0"/>
                <a:cs typeface="Arial" charset="0"/>
              </a:rPr>
              <a:t>Estudio DELPHI, Horizonte 2020 en Asistencia a la Infertilidad</a:t>
            </a:r>
          </a:p>
        </p:txBody>
      </p:sp>
      <p:pic>
        <p:nvPicPr>
          <p:cNvPr id="14342" name="Picture 7" descr="D:\Datos Empresa\jmorenog\Escritorio\Captur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893888"/>
            <a:ext cx="8135937"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Unidad de Reproduc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1 CuadroTexto"/>
          <p:cNvSpPr txBox="1">
            <a:spLocks noChangeArrowheads="1"/>
          </p:cNvSpPr>
          <p:nvPr/>
        </p:nvSpPr>
        <p:spPr bwMode="auto">
          <a:xfrm>
            <a:off x="1476375" y="149225"/>
            <a:ext cx="61912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993" tIns="43501" rIns="86993" bIns="43501">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gn="ctr"/>
            <a:r>
              <a:rPr lang="es-ES" altLang="es-ES" sz="2300" b="1">
                <a:solidFill>
                  <a:srgbClr val="EAEAEA"/>
                </a:solidFill>
              </a:rPr>
              <a:t>6. Servicios más demandados/precios</a:t>
            </a:r>
          </a:p>
        </p:txBody>
      </p:sp>
      <p:sp>
        <p:nvSpPr>
          <p:cNvPr id="39" name="38 Rectángulo"/>
          <p:cNvSpPr/>
          <p:nvPr/>
        </p:nvSpPr>
        <p:spPr>
          <a:xfrm>
            <a:off x="4586288" y="2930525"/>
            <a:ext cx="4187825" cy="10191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Rectangle 2"/>
          <p:cNvSpPr txBox="1">
            <a:spLocks noChangeArrowheads="1"/>
          </p:cNvSpPr>
          <p:nvPr/>
        </p:nvSpPr>
        <p:spPr bwMode="auto">
          <a:xfrm>
            <a:off x="395288" y="401638"/>
            <a:ext cx="8064500" cy="2528887"/>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rgbClr val="003366">
                    <a:lumMod val="60000"/>
                    <a:lumOff val="40000"/>
                  </a:srgbClr>
                </a:solidFill>
                <a:latin typeface="Times New Roman" pitchFamily="18" charset="0"/>
                <a:cs typeface="Times New Roman" pitchFamily="18" charset="0"/>
              </a:rPr>
              <a:t>Tendencias epidemiológicas</a:t>
            </a:r>
          </a:p>
          <a:p>
            <a:pPr marL="569682" indent="-569682" eaLnBrk="1" hangingPunct="1">
              <a:buClr>
                <a:srgbClr val="3399FF"/>
              </a:buClr>
              <a:buFont typeface="Wingdings" pitchFamily="2" charset="2"/>
              <a:buNone/>
              <a:defRPr/>
            </a:pPr>
            <a:r>
              <a:rPr lang="es-ES_tradnl" sz="2400" dirty="0" smtClean="0">
                <a:solidFill>
                  <a:srgbClr val="003366">
                    <a:lumMod val="60000"/>
                    <a:lumOff val="40000"/>
                  </a:srgbClr>
                </a:solidFill>
                <a:latin typeface="Times New Roman" pitchFamily="18" charset="0"/>
                <a:cs typeface="Times New Roman" pitchFamily="18" charset="0"/>
              </a:rPr>
              <a:t>Nº de ciclos/paciente</a:t>
            </a:r>
            <a:endParaRPr lang="es-ES" sz="2400" b="1" dirty="0">
              <a:solidFill>
                <a:srgbClr val="000066"/>
              </a:solidFill>
              <a:effectLst/>
              <a:latin typeface="Times New Roman" pitchFamily="18" charset="0"/>
              <a:cs typeface="Times New Roman" pitchFamily="18" charset="0"/>
            </a:endParaRPr>
          </a:p>
        </p:txBody>
      </p:sp>
      <p:sp>
        <p:nvSpPr>
          <p:cNvPr id="15366" name="Text Box 19"/>
          <p:cNvSpPr txBox="1">
            <a:spLocks noChangeArrowheads="1"/>
          </p:cNvSpPr>
          <p:nvPr/>
        </p:nvSpPr>
        <p:spPr bwMode="auto">
          <a:xfrm>
            <a:off x="503238" y="6381750"/>
            <a:ext cx="85328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nSpc>
                <a:spcPct val="90000"/>
              </a:lnSpc>
              <a:spcBef>
                <a:spcPct val="50000"/>
              </a:spcBef>
              <a:buClr>
                <a:srgbClr val="BBE0E3"/>
              </a:buClr>
            </a:pPr>
            <a:r>
              <a:rPr lang="es-ES" altLang="es-ES" sz="1400" b="1" i="1">
                <a:solidFill>
                  <a:srgbClr val="000408"/>
                </a:solidFill>
                <a:latin typeface="Arial" charset="0"/>
                <a:cs typeface="Arial" charset="0"/>
              </a:rPr>
              <a:t>Estudio DELPHI, Horizonte 2020 en Asistencia a la Infertilidad</a:t>
            </a:r>
          </a:p>
        </p:txBody>
      </p:sp>
      <p:pic>
        <p:nvPicPr>
          <p:cNvPr id="1536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1766888"/>
            <a:ext cx="8388350" cy="441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Unidad de Reproduc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1 CuadroTexto"/>
          <p:cNvSpPr txBox="1">
            <a:spLocks noChangeArrowheads="1"/>
          </p:cNvSpPr>
          <p:nvPr/>
        </p:nvSpPr>
        <p:spPr bwMode="auto">
          <a:xfrm>
            <a:off x="1476375" y="149225"/>
            <a:ext cx="61912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993" tIns="43501" rIns="86993" bIns="43501">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gn="ctr"/>
            <a:r>
              <a:rPr lang="es-ES" altLang="es-ES" sz="2300" b="1">
                <a:solidFill>
                  <a:srgbClr val="EAEAEA"/>
                </a:solidFill>
              </a:rPr>
              <a:t>6. Servicios más demandados/precios</a:t>
            </a:r>
          </a:p>
        </p:txBody>
      </p:sp>
      <p:sp>
        <p:nvSpPr>
          <p:cNvPr id="39" name="38 Rectángulo"/>
          <p:cNvSpPr/>
          <p:nvPr/>
        </p:nvSpPr>
        <p:spPr>
          <a:xfrm>
            <a:off x="4586288" y="2930525"/>
            <a:ext cx="4187825" cy="10191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Rectangle 2"/>
          <p:cNvSpPr txBox="1">
            <a:spLocks noChangeArrowheads="1"/>
          </p:cNvSpPr>
          <p:nvPr/>
        </p:nvSpPr>
        <p:spPr bwMode="auto">
          <a:xfrm>
            <a:off x="395288" y="401638"/>
            <a:ext cx="8064500" cy="2528887"/>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rgbClr val="003366">
                    <a:lumMod val="60000"/>
                    <a:lumOff val="40000"/>
                  </a:srgbClr>
                </a:solidFill>
                <a:latin typeface="Times New Roman" pitchFamily="18" charset="0"/>
                <a:cs typeface="Times New Roman" pitchFamily="18" charset="0"/>
              </a:rPr>
              <a:t>Tendencias epidemiológicas</a:t>
            </a:r>
          </a:p>
          <a:p>
            <a:pPr marL="569682" indent="-569682" eaLnBrk="1" hangingPunct="1">
              <a:buClr>
                <a:srgbClr val="3399FF"/>
              </a:buClr>
              <a:buFont typeface="Wingdings" pitchFamily="2" charset="2"/>
              <a:buNone/>
              <a:defRPr/>
            </a:pPr>
            <a:r>
              <a:rPr lang="es-ES_tradnl" sz="2400" dirty="0" smtClean="0">
                <a:solidFill>
                  <a:srgbClr val="003366">
                    <a:lumMod val="60000"/>
                    <a:lumOff val="40000"/>
                  </a:srgbClr>
                </a:solidFill>
                <a:latin typeface="Times New Roman" pitchFamily="18" charset="0"/>
                <a:cs typeface="Times New Roman" pitchFamily="18" charset="0"/>
              </a:rPr>
              <a:t>Coste económico de los </a:t>
            </a:r>
            <a:r>
              <a:rPr lang="es-ES_tradnl" sz="2400" dirty="0" err="1" smtClean="0">
                <a:solidFill>
                  <a:srgbClr val="003366">
                    <a:lumMod val="60000"/>
                    <a:lumOff val="40000"/>
                  </a:srgbClr>
                </a:solidFill>
                <a:latin typeface="Times New Roman" pitchFamily="18" charset="0"/>
                <a:cs typeface="Times New Roman" pitchFamily="18" charset="0"/>
              </a:rPr>
              <a:t>TRAs</a:t>
            </a:r>
            <a:endParaRPr lang="es-ES" sz="2400" b="1" dirty="0">
              <a:solidFill>
                <a:srgbClr val="000066"/>
              </a:solidFill>
              <a:effectLst/>
              <a:latin typeface="Times New Roman" pitchFamily="18" charset="0"/>
              <a:cs typeface="Times New Roman" pitchFamily="18" charset="0"/>
            </a:endParaRPr>
          </a:p>
        </p:txBody>
      </p:sp>
      <p:sp>
        <p:nvSpPr>
          <p:cNvPr id="16390" name="Text Box 19"/>
          <p:cNvSpPr txBox="1">
            <a:spLocks noChangeArrowheads="1"/>
          </p:cNvSpPr>
          <p:nvPr/>
        </p:nvSpPr>
        <p:spPr bwMode="auto">
          <a:xfrm>
            <a:off x="503238" y="6381750"/>
            <a:ext cx="85328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nSpc>
                <a:spcPct val="90000"/>
              </a:lnSpc>
              <a:spcBef>
                <a:spcPct val="50000"/>
              </a:spcBef>
              <a:buClr>
                <a:srgbClr val="BBE0E3"/>
              </a:buClr>
            </a:pPr>
            <a:r>
              <a:rPr lang="es-ES" altLang="es-ES" sz="1400" b="1" i="1">
                <a:solidFill>
                  <a:srgbClr val="000408"/>
                </a:solidFill>
                <a:latin typeface="Arial" charset="0"/>
                <a:cs typeface="Arial" charset="0"/>
              </a:rPr>
              <a:t>Estudio DELPHI, Horizonte 2020 en Asistencia a la Infertilidad</a:t>
            </a:r>
          </a:p>
        </p:txBody>
      </p:sp>
      <p:pic>
        <p:nvPicPr>
          <p:cNvPr id="16391" name="Picture 8" descr="D:\Datos Empresa\jmorenog\Escritorio\Captur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1844675"/>
            <a:ext cx="8480425"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Unidad de Reproduc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66688"/>
            <a:ext cx="8424863" cy="658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Elipse"/>
          <p:cNvSpPr/>
          <p:nvPr/>
        </p:nvSpPr>
        <p:spPr>
          <a:xfrm>
            <a:off x="468313" y="5805488"/>
            <a:ext cx="287337"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Unidad de Reproduc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1 CuadroTexto"/>
          <p:cNvSpPr txBox="1">
            <a:spLocks noChangeArrowheads="1"/>
          </p:cNvSpPr>
          <p:nvPr/>
        </p:nvSpPr>
        <p:spPr bwMode="auto">
          <a:xfrm>
            <a:off x="1476375" y="149225"/>
            <a:ext cx="61912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993" tIns="43501" rIns="86993" bIns="43501">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gn="ctr"/>
            <a:r>
              <a:rPr lang="es-ES" altLang="es-ES" sz="2300" b="1">
                <a:solidFill>
                  <a:srgbClr val="EAEAEA"/>
                </a:solidFill>
              </a:rPr>
              <a:t>6. Servicios más demandados/precios</a:t>
            </a:r>
          </a:p>
        </p:txBody>
      </p:sp>
      <p:sp>
        <p:nvSpPr>
          <p:cNvPr id="40" name="Rectangle 2"/>
          <p:cNvSpPr txBox="1">
            <a:spLocks noChangeArrowheads="1"/>
          </p:cNvSpPr>
          <p:nvPr/>
        </p:nvSpPr>
        <p:spPr bwMode="auto">
          <a:xfrm>
            <a:off x="395288" y="401638"/>
            <a:ext cx="8064500"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rgbClr val="003366">
                    <a:lumMod val="60000"/>
                    <a:lumOff val="40000"/>
                  </a:srgbClr>
                </a:solidFill>
                <a:latin typeface="Times New Roman" pitchFamily="18" charset="0"/>
                <a:cs typeface="Times New Roman" pitchFamily="18" charset="0"/>
              </a:rPr>
              <a:t>Ciclos en España (año 2017)</a:t>
            </a:r>
            <a:endParaRPr lang="es-ES" sz="3600" b="1" dirty="0">
              <a:solidFill>
                <a:srgbClr val="000066"/>
              </a:solidFill>
              <a:effectLst/>
              <a:latin typeface="Times New Roman" pitchFamily="18" charset="0"/>
              <a:cs typeface="Times New Roman" pitchFamily="18" charset="0"/>
            </a:endParaRPr>
          </a:p>
        </p:txBody>
      </p:sp>
      <p:sp>
        <p:nvSpPr>
          <p:cNvPr id="68613" name="Rectangle 5"/>
          <p:cNvSpPr>
            <a:spLocks noChangeArrowheads="1"/>
          </p:cNvSpPr>
          <p:nvPr/>
        </p:nvSpPr>
        <p:spPr bwMode="auto">
          <a:xfrm>
            <a:off x="454025" y="1844675"/>
            <a:ext cx="8364538"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defRPr>
            </a:lvl1pPr>
            <a:lvl2pPr marL="742950" indent="-285750" eaLnBrk="0" hangingPunct="0">
              <a:defRPr>
                <a:solidFill>
                  <a:schemeClr val="tx1"/>
                </a:solidFill>
                <a:latin typeface="Arial Unicode MS" pitchFamily="34" charset="-128"/>
              </a:defRPr>
            </a:lvl2pPr>
            <a:lvl3pPr marL="1143000" indent="-228600" eaLnBrk="0" hangingPunct="0">
              <a:defRPr>
                <a:solidFill>
                  <a:schemeClr val="tx1"/>
                </a:solidFill>
                <a:latin typeface="Arial Unicode MS" pitchFamily="34" charset="-128"/>
              </a:defRPr>
            </a:lvl3pPr>
            <a:lvl4pPr marL="1600200" indent="-228600" eaLnBrk="0" hangingPunct="0">
              <a:defRPr>
                <a:solidFill>
                  <a:schemeClr val="tx1"/>
                </a:solidFill>
                <a:latin typeface="Arial Unicode MS" pitchFamily="34" charset="-128"/>
              </a:defRPr>
            </a:lvl4pPr>
            <a:lvl5pPr marL="2057400" indent="-228600" eaLnBrk="0" hangingPunct="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marL="342900" indent="-342900" eaLnBrk="1" hangingPunct="1">
              <a:buFontTx/>
              <a:buChar char="-"/>
              <a:defRPr/>
            </a:pPr>
            <a:r>
              <a:rPr lang="es-ES" altLang="es-ES" sz="2000" b="1" dirty="0" smtClean="0">
                <a:solidFill>
                  <a:srgbClr val="000408"/>
                </a:solidFill>
                <a:latin typeface="Times New Roman" pitchFamily="18" charset="0"/>
                <a:cs typeface="Times New Roman" pitchFamily="18" charset="0"/>
              </a:rPr>
              <a:t>Población española			46M</a:t>
            </a:r>
          </a:p>
          <a:p>
            <a:pPr marL="342900" indent="-342900" eaLnBrk="1" hangingPunct="1">
              <a:buFontTx/>
              <a:buChar char="-"/>
              <a:defRPr/>
            </a:pPr>
            <a:r>
              <a:rPr lang="es-ES_tradnl" altLang="es-ES" sz="2000" b="1" dirty="0" smtClean="0">
                <a:solidFill>
                  <a:srgbClr val="000408"/>
                </a:solidFill>
                <a:latin typeface="Times New Roman" pitchFamily="18" charset="0"/>
                <a:cs typeface="Times New Roman" pitchFamily="18" charset="0"/>
              </a:rPr>
              <a:t>Mortalidad vs natalidad		-32.132 personas</a:t>
            </a:r>
          </a:p>
          <a:p>
            <a:pPr marL="342900" indent="-342900" eaLnBrk="1" hangingPunct="1">
              <a:buFontTx/>
              <a:buChar char="-"/>
              <a:defRPr/>
            </a:pPr>
            <a:r>
              <a:rPr lang="es-ES_tradnl" altLang="es-ES" sz="2000" b="1" dirty="0" smtClean="0">
                <a:solidFill>
                  <a:srgbClr val="000408"/>
                </a:solidFill>
                <a:latin typeface="Times New Roman" pitchFamily="18" charset="0"/>
                <a:cs typeface="Times New Roman" pitchFamily="18" charset="0"/>
              </a:rPr>
              <a:t>Nº Centros 				320</a:t>
            </a:r>
          </a:p>
          <a:p>
            <a:pPr marL="342900" indent="-342900" eaLnBrk="1" hangingPunct="1">
              <a:buFontTx/>
              <a:buChar char="-"/>
              <a:defRPr/>
            </a:pPr>
            <a:r>
              <a:rPr lang="es-ES_tradnl" altLang="es-ES" sz="2000" b="1" dirty="0" smtClean="0">
                <a:solidFill>
                  <a:srgbClr val="000408"/>
                </a:solidFill>
                <a:latin typeface="Times New Roman" pitchFamily="18" charset="0"/>
                <a:cs typeface="Times New Roman" pitchFamily="18" charset="0"/>
              </a:rPr>
              <a:t>Públicos vs privados			110 vs 210</a:t>
            </a:r>
          </a:p>
          <a:p>
            <a:pPr marL="342900" indent="-342900" eaLnBrk="1" hangingPunct="1">
              <a:buFontTx/>
              <a:buChar char="-"/>
              <a:defRPr/>
            </a:pPr>
            <a:r>
              <a:rPr lang="es-ES_tradnl" altLang="es-ES" sz="2000" b="1" dirty="0" smtClean="0">
                <a:solidFill>
                  <a:srgbClr val="000408"/>
                </a:solidFill>
                <a:latin typeface="Times New Roman" pitchFamily="18" charset="0"/>
                <a:cs typeface="Times New Roman" pitchFamily="18" charset="0"/>
              </a:rPr>
              <a:t>Nº Ginecólogos vs </a:t>
            </a:r>
            <a:r>
              <a:rPr lang="es-ES_tradnl" altLang="es-ES" sz="2000" b="1" dirty="0" err="1" smtClean="0">
                <a:solidFill>
                  <a:srgbClr val="000408"/>
                </a:solidFill>
                <a:latin typeface="Times New Roman" pitchFamily="18" charset="0"/>
                <a:cs typeface="Times New Roman" pitchFamily="18" charset="0"/>
              </a:rPr>
              <a:t>embriólogos</a:t>
            </a:r>
            <a:r>
              <a:rPr lang="es-ES_tradnl" altLang="es-ES" sz="2000" b="1" dirty="0" smtClean="0">
                <a:solidFill>
                  <a:srgbClr val="000408"/>
                </a:solidFill>
                <a:latin typeface="Times New Roman" pitchFamily="18" charset="0"/>
                <a:cs typeface="Times New Roman" pitchFamily="18" charset="0"/>
              </a:rPr>
              <a:t>	825 vs 800</a:t>
            </a:r>
          </a:p>
          <a:p>
            <a:pPr marL="342900" indent="-342900" eaLnBrk="1" hangingPunct="1">
              <a:buFontTx/>
              <a:buChar char="-"/>
              <a:defRPr/>
            </a:pPr>
            <a:r>
              <a:rPr lang="es-ES_tradnl" altLang="es-ES" sz="2000" b="1" dirty="0" smtClean="0">
                <a:solidFill>
                  <a:srgbClr val="000408"/>
                </a:solidFill>
                <a:latin typeface="Times New Roman" pitchFamily="18" charset="0"/>
                <a:cs typeface="Times New Roman" pitchFamily="18" charset="0"/>
              </a:rPr>
              <a:t>Nº Ciclos totales			125.000</a:t>
            </a:r>
          </a:p>
          <a:p>
            <a:pPr marL="1085850" lvl="1" indent="-342900" eaLnBrk="1" hangingPunct="1">
              <a:buFontTx/>
              <a:buChar char="-"/>
              <a:defRPr/>
            </a:pPr>
            <a:r>
              <a:rPr lang="es-ES_tradnl" altLang="es-ES" sz="2000" b="1" dirty="0" smtClean="0">
                <a:solidFill>
                  <a:srgbClr val="000408"/>
                </a:solidFill>
                <a:latin typeface="Times New Roman" pitchFamily="18" charset="0"/>
                <a:cs typeface="Times New Roman" pitchFamily="18" charset="0"/>
              </a:rPr>
              <a:t>Públicos 			45.000</a:t>
            </a:r>
          </a:p>
          <a:p>
            <a:pPr marL="1085850" lvl="1" indent="-342900" eaLnBrk="1" hangingPunct="1">
              <a:buFontTx/>
              <a:buChar char="-"/>
              <a:defRPr/>
            </a:pPr>
            <a:r>
              <a:rPr lang="es-ES_tradnl" altLang="es-ES" sz="2000" b="1" dirty="0" smtClean="0">
                <a:solidFill>
                  <a:srgbClr val="000408"/>
                </a:solidFill>
                <a:latin typeface="Times New Roman" pitchFamily="18" charset="0"/>
                <a:cs typeface="Times New Roman" pitchFamily="18" charset="0"/>
              </a:rPr>
              <a:t>Privados 			80.000</a:t>
            </a:r>
          </a:p>
          <a:p>
            <a:pPr marL="1085850" lvl="1" indent="-342900" eaLnBrk="1" hangingPunct="1">
              <a:buFontTx/>
              <a:buChar char="-"/>
              <a:defRPr/>
            </a:pPr>
            <a:endParaRPr lang="es-ES_tradnl" altLang="es-ES" sz="2000" b="1" dirty="0" smtClean="0">
              <a:solidFill>
                <a:srgbClr val="000408"/>
              </a:solidFill>
              <a:latin typeface="Times New Roman" pitchFamily="18" charset="0"/>
              <a:cs typeface="Times New Roman" pitchFamily="18" charset="0"/>
            </a:endParaRPr>
          </a:p>
          <a:p>
            <a:pPr marL="1085850" lvl="1" indent="-342900" eaLnBrk="1" hangingPunct="1">
              <a:buFontTx/>
              <a:buChar char="-"/>
              <a:defRPr/>
            </a:pPr>
            <a:endParaRPr lang="es-ES_tradnl" altLang="es-ES" sz="2000" b="1" dirty="0" smtClean="0">
              <a:solidFill>
                <a:srgbClr val="000408"/>
              </a:solidFill>
              <a:latin typeface="Times New Roman" pitchFamily="18" charset="0"/>
              <a:cs typeface="Times New Roman" pitchFamily="18" charset="0"/>
            </a:endParaRPr>
          </a:p>
          <a:p>
            <a:pPr marL="1085850" lvl="1" indent="-342900" eaLnBrk="1" hangingPunct="1">
              <a:buFontTx/>
              <a:buChar char="-"/>
              <a:defRPr/>
            </a:pPr>
            <a:endParaRPr lang="es-ES_tradnl" altLang="es-ES" sz="2000" b="1" dirty="0" smtClean="0">
              <a:solidFill>
                <a:srgbClr val="000408"/>
              </a:solidFill>
              <a:latin typeface="Times New Roman" pitchFamily="18" charset="0"/>
              <a:cs typeface="Times New Roman" pitchFamily="18" charset="0"/>
            </a:endParaRPr>
          </a:p>
          <a:p>
            <a:pPr marL="1085850" lvl="1" indent="-342900" eaLnBrk="1" hangingPunct="1">
              <a:buFontTx/>
              <a:buChar char="-"/>
              <a:defRPr/>
            </a:pPr>
            <a:endParaRPr lang="es-ES_tradnl" altLang="es-ES" sz="2000" b="1" dirty="0" smtClean="0">
              <a:solidFill>
                <a:srgbClr val="000408"/>
              </a:solidFill>
              <a:latin typeface="Times New Roman" pitchFamily="18" charset="0"/>
              <a:cs typeface="Times New Roman" pitchFamily="18" charset="0"/>
            </a:endParaRPr>
          </a:p>
          <a:p>
            <a:pPr marL="1085850" lvl="1" indent="-342900" eaLnBrk="1" hangingPunct="1">
              <a:buFontTx/>
              <a:buChar char="-"/>
              <a:defRPr/>
            </a:pPr>
            <a:endParaRPr lang="es-ES" altLang="es-ES" sz="2000" dirty="0" smtClean="0">
              <a:solidFill>
                <a:srgbClr val="000408"/>
              </a:solidFill>
              <a:latin typeface="Times New Roman" pitchFamily="18" charset="0"/>
              <a:cs typeface="Times New Roman" pitchFamily="18" charset="0"/>
            </a:endParaRPr>
          </a:p>
          <a:p>
            <a:pPr eaLnBrk="1" hangingPunct="1">
              <a:defRPr/>
            </a:pPr>
            <a:r>
              <a:rPr lang="es-ES" altLang="es-ES" sz="2000" dirty="0" smtClean="0">
                <a:solidFill>
                  <a:srgbClr val="000408"/>
                </a:solidFill>
                <a:latin typeface="Times New Roman" pitchFamily="18" charset="0"/>
                <a:cs typeface="Times New Roman" pitchFamily="18" charset="0"/>
              </a:rPr>
              <a:t>			</a:t>
            </a:r>
            <a:r>
              <a:rPr lang="es-ES" altLang="es-ES" sz="3600" b="1" dirty="0" smtClean="0">
                <a:solidFill>
                  <a:srgbClr val="000408"/>
                </a:solidFill>
                <a:latin typeface="Times New Roman" pitchFamily="18" charset="0"/>
                <a:cs typeface="Times New Roman" pitchFamily="18" charset="0"/>
              </a:rPr>
              <a:t>1 centro/156.000 habitantes</a:t>
            </a:r>
            <a:r>
              <a:rPr lang="es-ES" altLang="es-ES" sz="3600" dirty="0" smtClean="0">
                <a:solidFill>
                  <a:srgbClr val="000408"/>
                </a:solidFill>
                <a:latin typeface="Times New Roman" pitchFamily="18" charset="0"/>
                <a:cs typeface="Times New Roman" pitchFamily="18" charset="0"/>
              </a:rPr>
              <a:t>		</a:t>
            </a:r>
            <a:r>
              <a:rPr lang="es-ES" altLang="es-ES" sz="2000" dirty="0" smtClean="0">
                <a:solidFill>
                  <a:srgbClr val="000408"/>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336550" y="1700213"/>
            <a:ext cx="8267700" cy="4681537"/>
          </a:xfrm>
        </p:spPr>
        <p:txBody>
          <a:bodyPr/>
          <a:lstStyle/>
          <a:p>
            <a:pPr eaLnBrk="1" hangingPunct="1">
              <a:buClr>
                <a:srgbClr val="3399FF"/>
              </a:buClr>
              <a:buFontTx/>
              <a:buChar char="-"/>
            </a:pPr>
            <a:r>
              <a:rPr lang="es-ES_tradnl" altLang="es-ES" sz="2400" smtClean="0">
                <a:solidFill>
                  <a:srgbClr val="000408"/>
                </a:solidFill>
                <a:effectLst/>
                <a:latin typeface="Times New Roman" pitchFamily="18" charset="0"/>
                <a:cs typeface="Times New Roman" pitchFamily="18" charset="0"/>
              </a:rPr>
              <a:t>La legislación está condicionada fundamentalmente por el estatus biológico del embrión humano: </a:t>
            </a:r>
          </a:p>
          <a:p>
            <a:pPr eaLnBrk="1" hangingPunct="1">
              <a:buClr>
                <a:srgbClr val="3399FF"/>
              </a:buClr>
              <a:buFontTx/>
              <a:buChar char="-"/>
            </a:pPr>
            <a:endParaRPr lang="es-ES_tradnl" altLang="es-ES" sz="900" smtClean="0">
              <a:solidFill>
                <a:srgbClr val="000408"/>
              </a:solidFill>
              <a:effectLst/>
              <a:latin typeface="Times New Roman" pitchFamily="18" charset="0"/>
              <a:cs typeface="Times New Roman" pitchFamily="18" charset="0"/>
            </a:endParaRPr>
          </a:p>
          <a:p>
            <a:pPr lvl="1" eaLnBrk="1" hangingPunct="1">
              <a:buClr>
                <a:srgbClr val="3399FF"/>
              </a:buClr>
              <a:buFontTx/>
              <a:buChar char="-"/>
            </a:pPr>
            <a:r>
              <a:rPr lang="es-ES_tradnl" altLang="es-ES" sz="2000" u="sng" smtClean="0">
                <a:solidFill>
                  <a:srgbClr val="000408"/>
                </a:solidFill>
                <a:effectLst/>
                <a:latin typeface="Times New Roman" pitchFamily="18" charset="0"/>
                <a:cs typeface="Times New Roman" pitchFamily="18" charset="0"/>
              </a:rPr>
              <a:t>&gt; </a:t>
            </a:r>
            <a:r>
              <a:rPr lang="es-ES_tradnl" altLang="es-ES" sz="2000" smtClean="0">
                <a:solidFill>
                  <a:srgbClr val="000408"/>
                </a:solidFill>
                <a:effectLst/>
                <a:latin typeface="Times New Roman" pitchFamily="18" charset="0"/>
                <a:cs typeface="Times New Roman" pitchFamily="18" charset="0"/>
              </a:rPr>
              <a:t>de los 14 días </a:t>
            </a:r>
          </a:p>
          <a:p>
            <a:pPr lvl="1" eaLnBrk="1" hangingPunct="1">
              <a:buClr>
                <a:srgbClr val="3399FF"/>
              </a:buClr>
              <a:buFontTx/>
              <a:buChar char="-"/>
            </a:pPr>
            <a:r>
              <a:rPr lang="es-ES_tradnl" altLang="es-ES" sz="2000" smtClean="0">
                <a:solidFill>
                  <a:srgbClr val="000408"/>
                </a:solidFill>
                <a:effectLst/>
                <a:latin typeface="Times New Roman" pitchFamily="18" charset="0"/>
                <a:cs typeface="Times New Roman" pitchFamily="18" charset="0"/>
              </a:rPr>
              <a:t>&lt; de los 14 días </a:t>
            </a:r>
          </a:p>
          <a:p>
            <a:pPr eaLnBrk="1" hangingPunct="1">
              <a:buClr>
                <a:srgbClr val="3399FF"/>
              </a:buClr>
              <a:buFontTx/>
              <a:buChar char="-"/>
            </a:pPr>
            <a:endParaRPr lang="es-ES_tradnl" altLang="es-ES" sz="2000" smtClean="0">
              <a:solidFill>
                <a:srgbClr val="000408"/>
              </a:solidFill>
              <a:effectLst/>
              <a:latin typeface="Times New Roman" pitchFamily="18" charset="0"/>
              <a:cs typeface="Times New Roman" pitchFamily="18" charset="0"/>
            </a:endParaRPr>
          </a:p>
          <a:p>
            <a:pPr eaLnBrk="1" hangingPunct="1">
              <a:buClr>
                <a:srgbClr val="3399FF"/>
              </a:buClr>
              <a:buFontTx/>
              <a:buChar char="-"/>
            </a:pPr>
            <a:r>
              <a:rPr lang="es-ES_tradnl" altLang="es-ES" sz="2400" smtClean="0">
                <a:solidFill>
                  <a:srgbClr val="000408"/>
                </a:solidFill>
                <a:effectLst/>
                <a:latin typeface="Times New Roman" pitchFamily="18" charset="0"/>
                <a:cs typeface="Times New Roman" pitchFamily="18" charset="0"/>
              </a:rPr>
              <a:t>Así como por las condiciones ético-morales de cada país</a:t>
            </a:r>
          </a:p>
          <a:p>
            <a:pPr eaLnBrk="1" hangingPunct="1">
              <a:buClr>
                <a:srgbClr val="3399FF"/>
              </a:buClr>
              <a:buFontTx/>
              <a:buChar char="-"/>
            </a:pPr>
            <a:r>
              <a:rPr lang="es-ES_tradnl" altLang="es-ES" sz="2400" smtClean="0">
                <a:solidFill>
                  <a:srgbClr val="000408"/>
                </a:solidFill>
                <a:effectLst/>
                <a:latin typeface="Times New Roman" pitchFamily="18" charset="0"/>
                <a:cs typeface="Times New Roman" pitchFamily="18" charset="0"/>
              </a:rPr>
              <a:t>Para la experimentación embrionaria suele haber una legislación al respecto que respete la dignidad del embrión desde su fecundación.</a:t>
            </a:r>
          </a:p>
        </p:txBody>
      </p:sp>
      <p:sp>
        <p:nvSpPr>
          <p:cNvPr id="4" name="Rectangle 2"/>
          <p:cNvSpPr txBox="1">
            <a:spLocks noChangeArrowheads="1"/>
          </p:cNvSpPr>
          <p:nvPr/>
        </p:nvSpPr>
        <p:spPr bwMode="auto">
          <a:xfrm>
            <a:off x="395288" y="401638"/>
            <a:ext cx="8567737"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chemeClr val="tx2">
                    <a:lumMod val="60000"/>
                    <a:lumOff val="40000"/>
                  </a:schemeClr>
                </a:solidFill>
                <a:latin typeface="Times New Roman" pitchFamily="18" charset="0"/>
                <a:cs typeface="Times New Roman" pitchFamily="18" charset="0"/>
              </a:rPr>
              <a:t>Legislación</a:t>
            </a:r>
            <a:endParaRPr lang="es-ES" sz="3600" b="1" dirty="0">
              <a:effectLst/>
              <a:latin typeface="Times New Roman" pitchFamily="18" charset="0"/>
              <a:cs typeface="Times New Roman" pitchFamily="18" charset="0"/>
            </a:endParaRPr>
          </a:p>
        </p:txBody>
      </p:sp>
      <p:pic>
        <p:nvPicPr>
          <p:cNvPr id="19460" name="Picture 2" descr="Unidad de Reproduc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l="16818" t="8736" r="16675" b="5766"/>
          <a:stretch>
            <a:fillRect/>
          </a:stretch>
        </p:blipFill>
        <p:spPr bwMode="auto">
          <a:xfrm>
            <a:off x="395288" y="1268413"/>
            <a:ext cx="81915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txBox="1">
            <a:spLocks noChangeArrowheads="1"/>
          </p:cNvSpPr>
          <p:nvPr/>
        </p:nvSpPr>
        <p:spPr bwMode="auto">
          <a:xfrm>
            <a:off x="395288" y="401638"/>
            <a:ext cx="8567737"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chemeClr val="tx2">
                    <a:lumMod val="60000"/>
                    <a:lumOff val="40000"/>
                  </a:schemeClr>
                </a:solidFill>
                <a:latin typeface="Times New Roman" pitchFamily="18" charset="0"/>
                <a:cs typeface="Times New Roman" pitchFamily="18" charset="0"/>
              </a:rPr>
              <a:t>Legislación europea</a:t>
            </a:r>
            <a:endParaRPr lang="es-ES" sz="3600" b="1"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2">
            <a:extLst>
              <a:ext uri="{28A0092B-C50C-407E-A947-70E740481C1C}">
                <a14:useLocalDpi xmlns:a14="http://schemas.microsoft.com/office/drawing/2010/main" val="0"/>
              </a:ext>
            </a:extLst>
          </a:blip>
          <a:srcRect b="8601"/>
          <a:stretch>
            <a:fillRect/>
          </a:stretch>
        </p:blipFill>
        <p:spPr bwMode="auto">
          <a:xfrm>
            <a:off x="452438" y="1341438"/>
            <a:ext cx="8239125" cy="509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395288" y="401638"/>
            <a:ext cx="8567737"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chemeClr val="tx2">
                    <a:lumMod val="60000"/>
                    <a:lumOff val="40000"/>
                  </a:schemeClr>
                </a:solidFill>
                <a:latin typeface="Times New Roman" pitchFamily="18" charset="0"/>
                <a:cs typeface="Times New Roman" pitchFamily="18" charset="0"/>
              </a:rPr>
              <a:t>Legislación europea</a:t>
            </a:r>
            <a:endParaRPr lang="es-ES" sz="3600" b="1"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1773238"/>
            <a:ext cx="798195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395288" y="401638"/>
            <a:ext cx="8567737"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chemeClr val="tx2">
                    <a:lumMod val="60000"/>
                    <a:lumOff val="40000"/>
                  </a:schemeClr>
                </a:solidFill>
                <a:latin typeface="Times New Roman" pitchFamily="18" charset="0"/>
                <a:cs typeface="Times New Roman" pitchFamily="18" charset="0"/>
              </a:rPr>
              <a:t>Registro nacional</a:t>
            </a:r>
            <a:endParaRPr lang="es-ES" sz="3600" b="1"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77925"/>
            <a:ext cx="6840538" cy="541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395288" y="401638"/>
            <a:ext cx="8567737"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chemeClr val="tx2">
                    <a:lumMod val="60000"/>
                    <a:lumOff val="40000"/>
                  </a:schemeClr>
                </a:solidFill>
                <a:latin typeface="Times New Roman" pitchFamily="18" charset="0"/>
                <a:cs typeface="Times New Roman" pitchFamily="18" charset="0"/>
              </a:rPr>
              <a:t>Registro de donantes</a:t>
            </a:r>
            <a:endParaRPr lang="es-ES" sz="3600" b="1"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sz="half" idx="1"/>
          </p:nvPr>
        </p:nvSpPr>
        <p:spPr>
          <a:xfrm>
            <a:off x="336550" y="1700213"/>
            <a:ext cx="8339138" cy="4681537"/>
          </a:xfrm>
        </p:spPr>
        <p:txBody>
          <a:bodyPr/>
          <a:lstStyle/>
          <a:p>
            <a:pPr eaLnBrk="1" hangingPunct="1">
              <a:buClr>
                <a:srgbClr val="3399FF"/>
              </a:buClr>
              <a:buFontTx/>
              <a:buChar char="-"/>
              <a:defRPr/>
            </a:pPr>
            <a:r>
              <a:rPr lang="es-ES" sz="2400" dirty="0" smtClean="0">
                <a:solidFill>
                  <a:srgbClr val="000408"/>
                </a:solidFill>
                <a:effectLst/>
                <a:latin typeface="Times New Roman" pitchFamily="18" charset="0"/>
                <a:cs typeface="Times New Roman" pitchFamily="18" charset="0"/>
              </a:rPr>
              <a:t>OMS: Es una enfermedad del sistema reproductivo que se caracteriza por la no consecución de un embarazo clínico tras 24 meses con relaciones sexuales habituales sin anticoncepción (</a:t>
            </a:r>
            <a:r>
              <a:rPr lang="es-ES" sz="2400" dirty="0" err="1" smtClean="0">
                <a:solidFill>
                  <a:srgbClr val="000408"/>
                </a:solidFill>
                <a:effectLst/>
                <a:latin typeface="Times New Roman" pitchFamily="18" charset="0"/>
                <a:cs typeface="Times New Roman" pitchFamily="18" charset="0"/>
              </a:rPr>
              <a:t>Zegers-Hochschild</a:t>
            </a:r>
            <a:r>
              <a:rPr lang="es-ES" sz="2400" dirty="0" smtClean="0">
                <a:solidFill>
                  <a:srgbClr val="000408"/>
                </a:solidFill>
                <a:effectLst/>
                <a:latin typeface="Times New Roman" pitchFamily="18" charset="0"/>
                <a:cs typeface="Times New Roman" pitchFamily="18" charset="0"/>
              </a:rPr>
              <a:t> F, Human </a:t>
            </a:r>
            <a:r>
              <a:rPr lang="es-ES" sz="2400" dirty="0" err="1" smtClean="0">
                <a:solidFill>
                  <a:srgbClr val="000408"/>
                </a:solidFill>
                <a:effectLst/>
                <a:latin typeface="Times New Roman" pitchFamily="18" charset="0"/>
                <a:cs typeface="Times New Roman" pitchFamily="18" charset="0"/>
              </a:rPr>
              <a:t>Reproduction</a:t>
            </a:r>
            <a:r>
              <a:rPr lang="es-ES" sz="2400" dirty="0" smtClean="0">
                <a:solidFill>
                  <a:srgbClr val="000408"/>
                </a:solidFill>
                <a:effectLst/>
                <a:latin typeface="Times New Roman" pitchFamily="18" charset="0"/>
                <a:cs typeface="Times New Roman" pitchFamily="18" charset="0"/>
              </a:rPr>
              <a:t> 2009).</a:t>
            </a:r>
          </a:p>
          <a:p>
            <a:pPr marL="0" indent="0" eaLnBrk="1" hangingPunct="1">
              <a:buClr>
                <a:srgbClr val="3399FF"/>
              </a:buClr>
              <a:buFont typeface="Wingdings" pitchFamily="2" charset="2"/>
              <a:buNone/>
              <a:defRPr/>
            </a:pPr>
            <a:endParaRPr lang="es-ES" sz="2400" dirty="0" smtClean="0">
              <a:solidFill>
                <a:srgbClr val="000408"/>
              </a:solidFill>
              <a:effectLst/>
              <a:latin typeface="Times New Roman" pitchFamily="18" charset="0"/>
              <a:cs typeface="Times New Roman" pitchFamily="18" charset="0"/>
            </a:endParaRPr>
          </a:p>
          <a:p>
            <a:pPr eaLnBrk="1" hangingPunct="1">
              <a:buClr>
                <a:srgbClr val="3399FF"/>
              </a:buClr>
              <a:buFontTx/>
              <a:buChar char="-"/>
              <a:defRPr/>
            </a:pPr>
            <a:r>
              <a:rPr lang="es-ES_tradnl" sz="2400" dirty="0" smtClean="0">
                <a:solidFill>
                  <a:srgbClr val="000408"/>
                </a:solidFill>
                <a:effectLst/>
                <a:latin typeface="Times New Roman" pitchFamily="18" charset="0"/>
                <a:cs typeface="Times New Roman" pitchFamily="18" charset="0"/>
              </a:rPr>
              <a:t>ESHRE (1996): La incapacidad de conseguir un embarazo tras 12 meses de exposición regular al coito sin protección. </a:t>
            </a:r>
            <a:endParaRPr lang="es-ES" sz="2400" dirty="0" smtClean="0">
              <a:solidFill>
                <a:srgbClr val="000408"/>
              </a:solidFill>
              <a:effectLst/>
              <a:latin typeface="Times New Roman" pitchFamily="18" charset="0"/>
              <a:cs typeface="Times New Roman" pitchFamily="18" charset="0"/>
            </a:endParaRPr>
          </a:p>
        </p:txBody>
      </p:sp>
      <p:sp>
        <p:nvSpPr>
          <p:cNvPr id="4" name="Rectangle 2"/>
          <p:cNvSpPr txBox="1">
            <a:spLocks noChangeArrowheads="1"/>
          </p:cNvSpPr>
          <p:nvPr/>
        </p:nvSpPr>
        <p:spPr bwMode="auto">
          <a:xfrm>
            <a:off x="395288" y="401638"/>
            <a:ext cx="8567737"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a:solidFill>
                  <a:schemeClr val="tx2">
                    <a:lumMod val="60000"/>
                    <a:lumOff val="40000"/>
                  </a:schemeClr>
                </a:solidFill>
                <a:latin typeface="Times New Roman" pitchFamily="18" charset="0"/>
                <a:cs typeface="Times New Roman" pitchFamily="18" charset="0"/>
              </a:rPr>
              <a:t>Definición </a:t>
            </a:r>
            <a:r>
              <a:rPr lang="es-ES" sz="3600" dirty="0" smtClean="0">
                <a:solidFill>
                  <a:schemeClr val="tx2">
                    <a:lumMod val="60000"/>
                    <a:lumOff val="40000"/>
                  </a:schemeClr>
                </a:solidFill>
                <a:latin typeface="Times New Roman" pitchFamily="18" charset="0"/>
                <a:cs typeface="Times New Roman" pitchFamily="18" charset="0"/>
              </a:rPr>
              <a:t>Infertilidad</a:t>
            </a:r>
            <a:endParaRPr lang="es-ES" sz="3600" b="1" dirty="0">
              <a:effectLst/>
              <a:latin typeface="Times New Roman" pitchFamily="18" charset="0"/>
              <a:cs typeface="Times New Roman" pitchFamily="18" charset="0"/>
            </a:endParaRPr>
          </a:p>
        </p:txBody>
      </p:sp>
      <p:pic>
        <p:nvPicPr>
          <p:cNvPr id="6148" name="Picture 2" descr="Unidad de Reproduc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95288" y="401638"/>
            <a:ext cx="8567737"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chemeClr val="tx2">
                    <a:lumMod val="60000"/>
                    <a:lumOff val="40000"/>
                  </a:schemeClr>
                </a:solidFill>
                <a:latin typeface="Times New Roman" pitchFamily="18" charset="0"/>
                <a:cs typeface="Times New Roman" pitchFamily="18" charset="0"/>
              </a:rPr>
              <a:t>Donación de semen </a:t>
            </a:r>
            <a:endParaRPr lang="es-ES" sz="3600" b="1" dirty="0">
              <a:effectLst/>
              <a:latin typeface="Times New Roman" pitchFamily="18" charset="0"/>
              <a:cs typeface="Times New Roman" pitchFamily="18" charset="0"/>
            </a:endParaRP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16288"/>
            <a:ext cx="4354513" cy="315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3316288"/>
            <a:ext cx="4106863"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95288" y="401638"/>
            <a:ext cx="8567737"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chemeClr val="tx2">
                    <a:lumMod val="60000"/>
                    <a:lumOff val="40000"/>
                  </a:schemeClr>
                </a:solidFill>
                <a:latin typeface="Times New Roman" pitchFamily="18" charset="0"/>
                <a:cs typeface="Times New Roman" pitchFamily="18" charset="0"/>
              </a:rPr>
              <a:t>Donación de ovocitos</a:t>
            </a:r>
            <a:endParaRPr lang="es-ES" sz="3600" b="1" dirty="0">
              <a:effectLst/>
              <a:latin typeface="Times New Roman" pitchFamily="18" charset="0"/>
              <a:cs typeface="Times New Roman" pitchFamily="18" charset="0"/>
            </a:endParaRP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3240088"/>
            <a:ext cx="4243388" cy="331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363" y="3240088"/>
            <a:ext cx="4292600" cy="330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385888"/>
            <a:ext cx="6500813"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395288" y="401638"/>
            <a:ext cx="8567737"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chemeClr val="tx2">
                    <a:lumMod val="60000"/>
                    <a:lumOff val="40000"/>
                  </a:schemeClr>
                </a:solidFill>
                <a:latin typeface="Times New Roman" pitchFamily="18" charset="0"/>
                <a:cs typeface="Times New Roman" pitchFamily="18" charset="0"/>
              </a:rPr>
              <a:t>Donación de embriones</a:t>
            </a:r>
            <a:endParaRPr lang="es-ES" sz="3600" b="1"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sz="half" idx="1"/>
          </p:nvPr>
        </p:nvSpPr>
        <p:spPr>
          <a:xfrm>
            <a:off x="336550" y="1700213"/>
            <a:ext cx="2867025" cy="1944687"/>
          </a:xfrm>
        </p:spPr>
        <p:txBody>
          <a:bodyPr/>
          <a:lstStyle/>
          <a:p>
            <a:pPr eaLnBrk="1" hangingPunct="1">
              <a:buClr>
                <a:srgbClr val="3399FF"/>
              </a:buClr>
              <a:buFontTx/>
              <a:buChar char="-"/>
            </a:pPr>
            <a:r>
              <a:rPr lang="es-ES_tradnl" altLang="es-ES" sz="2400" smtClean="0">
                <a:solidFill>
                  <a:srgbClr val="000408"/>
                </a:solidFill>
                <a:effectLst/>
                <a:latin typeface="Times New Roman" pitchFamily="18" charset="0"/>
                <a:cs typeface="Times New Roman" pitchFamily="18" charset="0"/>
              </a:rPr>
              <a:t>Noruega	70%</a:t>
            </a:r>
          </a:p>
          <a:p>
            <a:pPr eaLnBrk="1" hangingPunct="1">
              <a:buClr>
                <a:srgbClr val="3399FF"/>
              </a:buClr>
              <a:buFontTx/>
              <a:buChar char="-"/>
            </a:pPr>
            <a:r>
              <a:rPr lang="es-ES_tradnl" altLang="es-ES" sz="2400" smtClean="0">
                <a:solidFill>
                  <a:srgbClr val="000408"/>
                </a:solidFill>
                <a:effectLst/>
                <a:latin typeface="Times New Roman" pitchFamily="18" charset="0"/>
                <a:cs typeface="Times New Roman" pitchFamily="18" charset="0"/>
              </a:rPr>
              <a:t>Portugal 	70%</a:t>
            </a:r>
          </a:p>
          <a:p>
            <a:pPr eaLnBrk="1" hangingPunct="1">
              <a:buClr>
                <a:srgbClr val="3399FF"/>
              </a:buClr>
              <a:buFontTx/>
              <a:buChar char="-"/>
            </a:pPr>
            <a:r>
              <a:rPr lang="es-ES_tradnl" altLang="es-ES" sz="2400" smtClean="0">
                <a:solidFill>
                  <a:srgbClr val="000408"/>
                </a:solidFill>
                <a:effectLst/>
                <a:latin typeface="Times New Roman" pitchFamily="18" charset="0"/>
                <a:cs typeface="Times New Roman" pitchFamily="18" charset="0"/>
              </a:rPr>
              <a:t>Finlandia 	90%</a:t>
            </a:r>
          </a:p>
          <a:p>
            <a:pPr eaLnBrk="1" hangingPunct="1">
              <a:buClr>
                <a:srgbClr val="3399FF"/>
              </a:buClr>
              <a:buFontTx/>
              <a:buChar char="-"/>
            </a:pPr>
            <a:r>
              <a:rPr lang="es-ES_tradnl" altLang="es-ES" sz="2400" smtClean="0">
                <a:solidFill>
                  <a:srgbClr val="000408"/>
                </a:solidFill>
                <a:effectLst/>
                <a:latin typeface="Times New Roman" pitchFamily="18" charset="0"/>
                <a:cs typeface="Times New Roman" pitchFamily="18" charset="0"/>
              </a:rPr>
              <a:t>Austria	80%</a:t>
            </a:r>
            <a:endParaRPr lang="es-ES" altLang="es-ES" sz="2400" smtClean="0">
              <a:solidFill>
                <a:srgbClr val="000408"/>
              </a:solidFill>
              <a:effectLst/>
              <a:latin typeface="Times New Roman" pitchFamily="18" charset="0"/>
              <a:cs typeface="Times New Roman" pitchFamily="18" charset="0"/>
            </a:endParaRPr>
          </a:p>
        </p:txBody>
      </p:sp>
      <p:sp>
        <p:nvSpPr>
          <p:cNvPr id="4" name="Rectangle 2"/>
          <p:cNvSpPr txBox="1">
            <a:spLocks noChangeArrowheads="1"/>
          </p:cNvSpPr>
          <p:nvPr/>
        </p:nvSpPr>
        <p:spPr bwMode="auto">
          <a:xfrm>
            <a:off x="395288" y="401638"/>
            <a:ext cx="8567737"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chemeClr val="tx2">
                    <a:lumMod val="60000"/>
                    <a:lumOff val="40000"/>
                  </a:schemeClr>
                </a:solidFill>
                <a:latin typeface="Times New Roman" pitchFamily="18" charset="0"/>
                <a:cs typeface="Times New Roman" pitchFamily="18" charset="0"/>
              </a:rPr>
              <a:t>Coberturas</a:t>
            </a:r>
            <a:endParaRPr lang="es-ES" sz="3600" b="1" dirty="0">
              <a:effectLst/>
              <a:latin typeface="Times New Roman" pitchFamily="18" charset="0"/>
              <a:cs typeface="Times New Roman" pitchFamily="18" charset="0"/>
            </a:endParaRPr>
          </a:p>
        </p:txBody>
      </p:sp>
      <p:pic>
        <p:nvPicPr>
          <p:cNvPr id="27652" name="Picture 2" descr="Unidad de Reproduc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4340225" y="1700213"/>
            <a:ext cx="2867025" cy="2449512"/>
          </a:xfrm>
          <a:prstGeom prst="rect">
            <a:avLst/>
          </a:prstGeom>
          <a:noFill/>
          <a:ln w="9525">
            <a:noFill/>
            <a:miter lim="800000"/>
            <a:headEnd/>
            <a:tailEnd/>
          </a:ln>
          <a:effectLst/>
        </p:spPr>
        <p:txBody>
          <a:bodyPr lIns="91155" tIns="45571" rIns="91155" bIns="45571"/>
          <a:lstStyle>
            <a:lvl1pPr marL="341313" indent="-341313"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39775" indent="-284163"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38238" indent="-227013"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593850" indent="-227013"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49463" indent="-227013"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06595"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62334"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18082"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73830"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3399FF"/>
              </a:buClr>
              <a:buFontTx/>
              <a:buChar char="-"/>
              <a:defRPr/>
            </a:pPr>
            <a:r>
              <a:rPr lang="es-ES_tradnl" sz="2400" kern="0" dirty="0" smtClean="0">
                <a:solidFill>
                  <a:srgbClr val="000408"/>
                </a:solidFill>
                <a:effectLst/>
                <a:latin typeface="Times New Roman" pitchFamily="18" charset="0"/>
                <a:cs typeface="Times New Roman" pitchFamily="18" charset="0"/>
              </a:rPr>
              <a:t>Bélgica	  90%</a:t>
            </a:r>
          </a:p>
          <a:p>
            <a:pPr eaLnBrk="1" hangingPunct="1">
              <a:buClr>
                <a:srgbClr val="3399FF"/>
              </a:buClr>
              <a:buFontTx/>
              <a:buChar char="-"/>
              <a:defRPr/>
            </a:pPr>
            <a:r>
              <a:rPr lang="es-ES_tradnl" sz="2400" kern="0" dirty="0" smtClean="0">
                <a:solidFill>
                  <a:srgbClr val="000408"/>
                </a:solidFill>
                <a:effectLst/>
                <a:latin typeface="Times New Roman" pitchFamily="18" charset="0"/>
                <a:cs typeface="Times New Roman" pitchFamily="18" charset="0"/>
              </a:rPr>
              <a:t>Holanda	  90%</a:t>
            </a:r>
          </a:p>
          <a:p>
            <a:pPr eaLnBrk="1" hangingPunct="1">
              <a:buClr>
                <a:srgbClr val="3399FF"/>
              </a:buClr>
              <a:buFontTx/>
              <a:buChar char="-"/>
              <a:defRPr/>
            </a:pPr>
            <a:r>
              <a:rPr lang="es-ES_tradnl" sz="2400" kern="0" dirty="0" smtClean="0">
                <a:solidFill>
                  <a:srgbClr val="000408"/>
                </a:solidFill>
                <a:effectLst/>
                <a:latin typeface="Times New Roman" pitchFamily="18" charset="0"/>
                <a:cs typeface="Times New Roman" pitchFamily="18" charset="0"/>
              </a:rPr>
              <a:t>Francia	100%</a:t>
            </a:r>
          </a:p>
          <a:p>
            <a:pPr eaLnBrk="1" hangingPunct="1">
              <a:buClr>
                <a:srgbClr val="3399FF"/>
              </a:buClr>
              <a:buFontTx/>
              <a:buChar char="-"/>
              <a:defRPr/>
            </a:pPr>
            <a:r>
              <a:rPr lang="es-ES_tradnl" sz="2400" kern="0" dirty="0" smtClean="0">
                <a:solidFill>
                  <a:srgbClr val="000408"/>
                </a:solidFill>
                <a:effectLst/>
                <a:latin typeface="Times New Roman" pitchFamily="18" charset="0"/>
                <a:cs typeface="Times New Roman" pitchFamily="18" charset="0"/>
              </a:rPr>
              <a:t>España	100%</a:t>
            </a:r>
          </a:p>
          <a:p>
            <a:pPr eaLnBrk="1" hangingPunct="1">
              <a:buClr>
                <a:srgbClr val="3399FF"/>
              </a:buClr>
              <a:buFontTx/>
              <a:buChar char="-"/>
              <a:defRPr/>
            </a:pPr>
            <a:r>
              <a:rPr lang="es-ES_tradnl" sz="2400" kern="0" dirty="0" smtClean="0">
                <a:solidFill>
                  <a:srgbClr val="000408"/>
                </a:solidFill>
                <a:effectLst/>
                <a:latin typeface="Times New Roman" pitchFamily="18" charset="0"/>
                <a:cs typeface="Times New Roman" pitchFamily="18" charset="0"/>
              </a:rPr>
              <a:t>…</a:t>
            </a:r>
          </a:p>
          <a:p>
            <a:pPr eaLnBrk="1" hangingPunct="1">
              <a:buClr>
                <a:srgbClr val="3399FF"/>
              </a:buClr>
              <a:buFontTx/>
              <a:buChar char="-"/>
              <a:defRPr/>
            </a:pPr>
            <a:endParaRPr lang="es-ES" sz="2400" kern="0" dirty="0" smtClean="0">
              <a:solidFill>
                <a:srgbClr val="000408"/>
              </a:solidFill>
              <a:effectLst/>
              <a:latin typeface="Times New Roman" pitchFamily="18" charset="0"/>
              <a:cs typeface="Times New Roman" pitchFamily="18" charset="0"/>
            </a:endParaRPr>
          </a:p>
        </p:txBody>
      </p:sp>
      <p:sp>
        <p:nvSpPr>
          <p:cNvPr id="6" name="Rectangle 2"/>
          <p:cNvSpPr txBox="1">
            <a:spLocks noChangeArrowheads="1"/>
          </p:cNvSpPr>
          <p:nvPr/>
        </p:nvSpPr>
        <p:spPr bwMode="auto">
          <a:xfrm>
            <a:off x="395288" y="3860800"/>
            <a:ext cx="8474075" cy="2736850"/>
          </a:xfrm>
          <a:prstGeom prst="rect">
            <a:avLst/>
          </a:prstGeom>
          <a:noFill/>
          <a:ln w="9525">
            <a:noFill/>
            <a:miter lim="800000"/>
            <a:headEnd/>
            <a:tailEnd/>
          </a:ln>
          <a:effectLst/>
        </p:spPr>
        <p:txBody>
          <a:bodyPr lIns="91155" tIns="45571" rIns="91155" bIns="45571"/>
          <a:lstStyle>
            <a:lvl1pPr marL="341313" indent="-341313"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39775" indent="-284163"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38238" indent="-227013"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593850" indent="-227013"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49463" indent="-227013"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06595"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62334"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18082"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73830" indent="-227871"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eaLnBrk="1" hangingPunct="1">
              <a:buClr>
                <a:srgbClr val="3399FF"/>
              </a:buClr>
              <a:buFont typeface="Wingdings" pitchFamily="2" charset="2"/>
              <a:buNone/>
              <a:defRPr/>
            </a:pPr>
            <a:r>
              <a:rPr lang="es-ES_tradnl" sz="2400" kern="0" dirty="0" smtClean="0">
                <a:solidFill>
                  <a:srgbClr val="000408"/>
                </a:solidFill>
                <a:effectLst/>
                <a:latin typeface="Times New Roman" pitchFamily="18" charset="0"/>
                <a:cs typeface="Times New Roman" pitchFamily="18" charset="0"/>
              </a:rPr>
              <a:t>Todas estas coberturas están condicionadas por las distintas legislaciones, edad, nº de ciclos, mujeres sin pareja, hijos anteriores, donaciones de gametos, parejas de ambos sexos… por lo que cada país tiene su propia regulación.</a:t>
            </a:r>
          </a:p>
          <a:p>
            <a:pPr marL="0" indent="0" eaLnBrk="1" hangingPunct="1">
              <a:buClr>
                <a:srgbClr val="3399FF"/>
              </a:buClr>
              <a:buFont typeface="Wingdings" pitchFamily="2" charset="2"/>
              <a:buNone/>
              <a:defRPr/>
            </a:pPr>
            <a:r>
              <a:rPr lang="es-ES_tradnl" sz="2400" kern="0" dirty="0" smtClean="0">
                <a:solidFill>
                  <a:srgbClr val="000408"/>
                </a:solidFill>
                <a:effectLst/>
                <a:latin typeface="Times New Roman" pitchFamily="18" charset="0"/>
                <a:cs typeface="Times New Roman" pitchFamily="18" charset="0"/>
              </a:rPr>
              <a:t>Conviven perfectamente el público con el privado a través de convenio público-privados, conciertos con aseguradoras y la propia elección de la pareja.  </a:t>
            </a:r>
            <a:endParaRPr lang="es-ES" sz="2400" kern="0" dirty="0" smtClean="0">
              <a:solidFill>
                <a:srgbClr val="000408"/>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95288" y="401638"/>
            <a:ext cx="8567737"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chemeClr val="tx2">
                    <a:lumMod val="60000"/>
                    <a:lumOff val="40000"/>
                  </a:schemeClr>
                </a:solidFill>
                <a:latin typeface="Times New Roman" pitchFamily="18" charset="0"/>
                <a:cs typeface="Times New Roman" pitchFamily="18" charset="0"/>
              </a:rPr>
              <a:t>Reembolsos</a:t>
            </a:r>
            <a:endParaRPr lang="es-ES" sz="3600" b="1" dirty="0">
              <a:effectLst/>
              <a:latin typeface="Times New Roman" pitchFamily="18" charset="0"/>
              <a:cs typeface="Times New Roman" pitchFamily="18" charset="0"/>
            </a:endParaRP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95625"/>
            <a:ext cx="4203700" cy="349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079750"/>
            <a:ext cx="3600450" cy="351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95288" y="401638"/>
            <a:ext cx="8567737"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chemeClr val="tx2">
                    <a:lumMod val="60000"/>
                    <a:lumOff val="40000"/>
                  </a:schemeClr>
                </a:solidFill>
                <a:latin typeface="Times New Roman" pitchFamily="18" charset="0"/>
                <a:cs typeface="Times New Roman" pitchFamily="18" charset="0"/>
              </a:rPr>
              <a:t>Certificados de calidad</a:t>
            </a:r>
            <a:endParaRPr lang="es-ES" sz="3600" b="1" dirty="0">
              <a:effectLst/>
              <a:latin typeface="Times New Roman" pitchFamily="18" charset="0"/>
              <a:cs typeface="Times New Roman" pitchFamily="18" charset="0"/>
            </a:endParaRPr>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220788"/>
            <a:ext cx="5386388"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95288" y="401638"/>
            <a:ext cx="8567737"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chemeClr val="tx2">
                    <a:lumMod val="60000"/>
                    <a:lumOff val="40000"/>
                  </a:schemeClr>
                </a:solidFill>
                <a:latin typeface="Times New Roman" pitchFamily="18" charset="0"/>
                <a:cs typeface="Times New Roman" pitchFamily="18" charset="0"/>
              </a:rPr>
              <a:t>Repartos</a:t>
            </a:r>
            <a:endParaRPr lang="es-ES" sz="3600" b="1" dirty="0">
              <a:effectLst/>
              <a:latin typeface="Times New Roman" pitchFamily="18" charset="0"/>
              <a:cs typeface="Times New Roman" pitchFamily="18" charset="0"/>
            </a:endParaRP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613" y="1214438"/>
            <a:ext cx="5907087" cy="534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95288" y="401638"/>
            <a:ext cx="8567737"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chemeClr val="tx2">
                    <a:lumMod val="60000"/>
                    <a:lumOff val="40000"/>
                  </a:schemeClr>
                </a:solidFill>
                <a:latin typeface="Times New Roman" pitchFamily="18" charset="0"/>
                <a:cs typeface="Times New Roman" pitchFamily="18" charset="0"/>
              </a:rPr>
              <a:t>Flujos de pacientes</a:t>
            </a:r>
            <a:endParaRPr lang="es-ES" sz="3600" b="1" dirty="0">
              <a:effectLst/>
              <a:latin typeface="Times New Roman" pitchFamily="18" charset="0"/>
              <a:cs typeface="Times New Roman" pitchFamily="18" charset="0"/>
            </a:endParaRP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624013"/>
            <a:ext cx="6624637"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sz="half" idx="1"/>
          </p:nvPr>
        </p:nvSpPr>
        <p:spPr>
          <a:xfrm>
            <a:off x="336550" y="1700213"/>
            <a:ext cx="8267700" cy="4681537"/>
          </a:xfrm>
        </p:spPr>
        <p:txBody>
          <a:bodyPr/>
          <a:lstStyle/>
          <a:p>
            <a:pPr eaLnBrk="1" hangingPunct="1">
              <a:buClr>
                <a:srgbClr val="3399FF"/>
              </a:buClr>
              <a:buFontTx/>
              <a:buChar char="-"/>
            </a:pPr>
            <a:r>
              <a:rPr lang="es-ES_tradnl" altLang="es-ES" sz="2400" smtClean="0">
                <a:solidFill>
                  <a:srgbClr val="000408"/>
                </a:solidFill>
                <a:effectLst/>
                <a:latin typeface="Times New Roman" pitchFamily="18" charset="0"/>
                <a:cs typeface="Times New Roman" pitchFamily="18" charset="0"/>
              </a:rPr>
              <a:t>El reemplazo generacional óptimo es de 2,1 en mujer</a:t>
            </a:r>
          </a:p>
          <a:p>
            <a:pPr eaLnBrk="1" hangingPunct="1">
              <a:buClr>
                <a:srgbClr val="3399FF"/>
              </a:buClr>
              <a:buFontTx/>
              <a:buChar char="-"/>
            </a:pPr>
            <a:r>
              <a:rPr lang="es-ES_tradnl" altLang="es-ES" sz="2400" smtClean="0">
                <a:solidFill>
                  <a:srgbClr val="000408"/>
                </a:solidFill>
                <a:effectLst/>
                <a:latin typeface="Times New Roman" pitchFamily="18" charset="0"/>
                <a:cs typeface="Times New Roman" pitchFamily="18" charset="0"/>
              </a:rPr>
              <a:t>En los países nórdicos es de 2 </a:t>
            </a:r>
          </a:p>
          <a:p>
            <a:pPr eaLnBrk="1" hangingPunct="1">
              <a:buClr>
                <a:srgbClr val="3399FF"/>
              </a:buClr>
              <a:buFontTx/>
              <a:buChar char="-"/>
            </a:pPr>
            <a:r>
              <a:rPr lang="es-ES_tradnl" altLang="es-ES" sz="2400" smtClean="0">
                <a:solidFill>
                  <a:srgbClr val="000408"/>
                </a:solidFill>
                <a:effectLst/>
                <a:latin typeface="Times New Roman" pitchFamily="18" charset="0"/>
                <a:cs typeface="Times New Roman" pitchFamily="18" charset="0"/>
              </a:rPr>
              <a:t>En los países del sur de Europa es de 1,6</a:t>
            </a:r>
          </a:p>
          <a:p>
            <a:pPr eaLnBrk="1" hangingPunct="1">
              <a:buClr>
                <a:srgbClr val="3399FF"/>
              </a:buClr>
              <a:buFontTx/>
              <a:buChar char="-"/>
            </a:pPr>
            <a:r>
              <a:rPr lang="es-ES_tradnl" altLang="es-ES" sz="2400" b="1" smtClean="0">
                <a:solidFill>
                  <a:srgbClr val="000408"/>
                </a:solidFill>
                <a:effectLst/>
                <a:latin typeface="Times New Roman" pitchFamily="18" charset="0"/>
                <a:cs typeface="Times New Roman" pitchFamily="18" charset="0"/>
              </a:rPr>
              <a:t>Prestación socio-familiar variable</a:t>
            </a:r>
          </a:p>
          <a:p>
            <a:pPr eaLnBrk="1" hangingPunct="1">
              <a:buClr>
                <a:srgbClr val="3399FF"/>
              </a:buClr>
              <a:buFontTx/>
              <a:buChar char="-"/>
            </a:pPr>
            <a:r>
              <a:rPr lang="es-ES_tradnl" altLang="es-ES" sz="2400" smtClean="0">
                <a:solidFill>
                  <a:srgbClr val="000408"/>
                </a:solidFill>
                <a:effectLst/>
                <a:latin typeface="Times New Roman" pitchFamily="18" charset="0"/>
                <a:cs typeface="Times New Roman" pitchFamily="18" charset="0"/>
              </a:rPr>
              <a:t>En España varía según regiones</a:t>
            </a:r>
            <a:endParaRPr lang="es-ES_tradnl" altLang="es-ES" sz="4400" smtClean="0">
              <a:solidFill>
                <a:srgbClr val="FF0000"/>
              </a:solidFill>
              <a:effectLst/>
              <a:latin typeface="Times New Roman" pitchFamily="18" charset="0"/>
              <a:cs typeface="Times New Roman" pitchFamily="18" charset="0"/>
            </a:endParaRPr>
          </a:p>
          <a:p>
            <a:pPr eaLnBrk="1" hangingPunct="1">
              <a:buClr>
                <a:srgbClr val="3399FF"/>
              </a:buClr>
              <a:buFontTx/>
              <a:buChar char="-"/>
            </a:pPr>
            <a:r>
              <a:rPr lang="es-ES_tradnl" altLang="es-ES" sz="2400" smtClean="0">
                <a:solidFill>
                  <a:srgbClr val="000408"/>
                </a:solidFill>
                <a:effectLst/>
                <a:latin typeface="Times New Roman" pitchFamily="18" charset="0"/>
                <a:cs typeface="Times New Roman" pitchFamily="18" charset="0"/>
              </a:rPr>
              <a:t>En España se destina el 1,5% del PIB</a:t>
            </a:r>
          </a:p>
          <a:p>
            <a:pPr eaLnBrk="1" hangingPunct="1">
              <a:buClr>
                <a:srgbClr val="3399FF"/>
              </a:buClr>
              <a:buFontTx/>
              <a:buChar char="-"/>
            </a:pPr>
            <a:r>
              <a:rPr lang="es-ES_tradnl" altLang="es-ES" sz="2400" smtClean="0">
                <a:solidFill>
                  <a:srgbClr val="000408"/>
                </a:solidFill>
                <a:effectLst/>
                <a:latin typeface="Times New Roman" pitchFamily="18" charset="0"/>
                <a:cs typeface="Times New Roman" pitchFamily="18" charset="0"/>
              </a:rPr>
              <a:t>En Europa la cifra media es de 2,3% del PIB</a:t>
            </a:r>
          </a:p>
          <a:p>
            <a:pPr eaLnBrk="1" hangingPunct="1">
              <a:buClr>
                <a:srgbClr val="3399FF"/>
              </a:buClr>
              <a:buFontTx/>
              <a:buChar char="-"/>
            </a:pPr>
            <a:r>
              <a:rPr lang="es-ES_tradnl" altLang="es-ES" sz="2400" smtClean="0">
                <a:solidFill>
                  <a:srgbClr val="000408"/>
                </a:solidFill>
                <a:effectLst/>
                <a:latin typeface="Times New Roman" pitchFamily="18" charset="0"/>
                <a:cs typeface="Times New Roman" pitchFamily="18" charset="0"/>
              </a:rPr>
              <a:t>En los países nórdicos es del 3,4-4% del PIB</a:t>
            </a:r>
            <a:endParaRPr lang="es-ES_tradnl" altLang="es-ES" sz="4400" smtClean="0">
              <a:solidFill>
                <a:srgbClr val="000408"/>
              </a:solidFill>
              <a:effectLst/>
              <a:latin typeface="Times New Roman" pitchFamily="18" charset="0"/>
              <a:cs typeface="Times New Roman" pitchFamily="18" charset="0"/>
            </a:endParaRPr>
          </a:p>
        </p:txBody>
      </p:sp>
      <p:sp>
        <p:nvSpPr>
          <p:cNvPr id="4" name="Rectangle 2"/>
          <p:cNvSpPr txBox="1">
            <a:spLocks noChangeArrowheads="1"/>
          </p:cNvSpPr>
          <p:nvPr/>
        </p:nvSpPr>
        <p:spPr bwMode="auto">
          <a:xfrm>
            <a:off x="395288" y="401638"/>
            <a:ext cx="8567737"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_tradnl" sz="3600" dirty="0" smtClean="0">
                <a:solidFill>
                  <a:schemeClr val="tx2">
                    <a:lumMod val="60000"/>
                    <a:lumOff val="40000"/>
                  </a:schemeClr>
                </a:solidFill>
                <a:latin typeface="Times New Roman" pitchFamily="18" charset="0"/>
                <a:cs typeface="Times New Roman" pitchFamily="18" charset="0"/>
              </a:rPr>
              <a:t>Datos </a:t>
            </a:r>
            <a:endParaRPr lang="es-ES" sz="3600" b="1" dirty="0">
              <a:effectLst/>
              <a:latin typeface="Times New Roman" pitchFamily="18" charset="0"/>
              <a:cs typeface="Times New Roman" pitchFamily="18" charset="0"/>
            </a:endParaRPr>
          </a:p>
        </p:txBody>
      </p:sp>
      <p:pic>
        <p:nvPicPr>
          <p:cNvPr id="32772" name="Picture 2" descr="Unidad de Reproduc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Unidad de Reproduc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1 CuadroTexto"/>
          <p:cNvSpPr txBox="1">
            <a:spLocks noChangeArrowheads="1"/>
          </p:cNvSpPr>
          <p:nvPr/>
        </p:nvSpPr>
        <p:spPr bwMode="auto">
          <a:xfrm>
            <a:off x="1476375" y="149225"/>
            <a:ext cx="61912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993" tIns="43501" rIns="86993" bIns="43501">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gn="ctr"/>
            <a:r>
              <a:rPr lang="es-ES" altLang="es-ES" sz="2300" b="1">
                <a:solidFill>
                  <a:srgbClr val="EAEAEA"/>
                </a:solidFill>
              </a:rPr>
              <a:t>6. Servicios más demandados/precios</a:t>
            </a:r>
          </a:p>
        </p:txBody>
      </p:sp>
      <p:sp>
        <p:nvSpPr>
          <p:cNvPr id="40" name="Rectangle 2"/>
          <p:cNvSpPr txBox="1">
            <a:spLocks noChangeArrowheads="1"/>
          </p:cNvSpPr>
          <p:nvPr/>
        </p:nvSpPr>
        <p:spPr bwMode="auto">
          <a:xfrm>
            <a:off x="3059113" y="401638"/>
            <a:ext cx="4032250"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rgbClr val="003366">
                    <a:lumMod val="60000"/>
                    <a:lumOff val="40000"/>
                  </a:srgbClr>
                </a:solidFill>
                <a:latin typeface="Times New Roman" pitchFamily="18" charset="0"/>
                <a:cs typeface="Times New Roman" pitchFamily="18" charset="0"/>
              </a:rPr>
              <a:t>Conclusiones</a:t>
            </a:r>
            <a:endParaRPr lang="es-ES" sz="3600" b="1" dirty="0">
              <a:solidFill>
                <a:srgbClr val="000066"/>
              </a:solidFill>
              <a:effectLst/>
              <a:latin typeface="Times New Roman" pitchFamily="18" charset="0"/>
              <a:cs typeface="Times New Roman" pitchFamily="18" charset="0"/>
            </a:endParaRPr>
          </a:p>
        </p:txBody>
      </p:sp>
      <p:sp>
        <p:nvSpPr>
          <p:cNvPr id="33797" name="2 CuadroTexto"/>
          <p:cNvSpPr txBox="1">
            <a:spLocks noChangeArrowheads="1"/>
          </p:cNvSpPr>
          <p:nvPr/>
        </p:nvSpPr>
        <p:spPr bwMode="auto">
          <a:xfrm>
            <a:off x="425450" y="1773238"/>
            <a:ext cx="830897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buFontTx/>
              <a:buChar char="-"/>
            </a:pPr>
            <a:r>
              <a:rPr lang="es-ES_tradnl" altLang="es-ES" sz="2800">
                <a:solidFill>
                  <a:srgbClr val="000408"/>
                </a:solidFill>
                <a:latin typeface="Times New Roman" pitchFamily="18" charset="0"/>
                <a:cs typeface="Times New Roman" pitchFamily="18" charset="0"/>
              </a:rPr>
              <a:t>La infertilidad puede generar desigualdad y aumentar los riesgos de salud. </a:t>
            </a:r>
          </a:p>
          <a:p>
            <a:pPr>
              <a:buFontTx/>
              <a:buChar char="-"/>
            </a:pPr>
            <a:r>
              <a:rPr lang="es-ES_tradnl" altLang="es-ES" sz="2800">
                <a:solidFill>
                  <a:srgbClr val="000408"/>
                </a:solidFill>
                <a:latin typeface="Times New Roman" pitchFamily="18" charset="0"/>
                <a:cs typeface="Times New Roman" pitchFamily="18" charset="0"/>
              </a:rPr>
              <a:t>L</a:t>
            </a:r>
            <a:r>
              <a:rPr lang="es-ES" altLang="es-ES" sz="2800">
                <a:solidFill>
                  <a:srgbClr val="000408"/>
                </a:solidFill>
                <a:latin typeface="Times New Roman" pitchFamily="18" charset="0"/>
                <a:cs typeface="Times New Roman" pitchFamily="18" charset="0"/>
              </a:rPr>
              <a:t>a actividad pública es deficiente en la prestación universal, en lo que respecta a técnicas diagnósticas y terapéuticas.</a:t>
            </a:r>
          </a:p>
          <a:p>
            <a:pPr>
              <a:buFontTx/>
              <a:buChar char="-"/>
            </a:pPr>
            <a:r>
              <a:rPr lang="es-ES_tradnl" altLang="es-ES" sz="2800">
                <a:solidFill>
                  <a:srgbClr val="000408"/>
                </a:solidFill>
                <a:latin typeface="Times New Roman" pitchFamily="18" charset="0"/>
                <a:cs typeface="Times New Roman" pitchFamily="18" charset="0"/>
              </a:rPr>
              <a:t>L</a:t>
            </a:r>
            <a:r>
              <a:rPr lang="es-ES" altLang="es-ES" sz="2800">
                <a:solidFill>
                  <a:srgbClr val="000408"/>
                </a:solidFill>
                <a:latin typeface="Times New Roman" pitchFamily="18" charset="0"/>
                <a:cs typeface="Times New Roman" pitchFamily="18" charset="0"/>
              </a:rPr>
              <a:t>a actividad privada es preponderante en las TRA, tanto en número como en efectividad. Es el motor fundamental en el desarrollo de nuevas técnicas e investigación.</a:t>
            </a:r>
          </a:p>
        </p:txBody>
      </p:sp>
      <p:pic>
        <p:nvPicPr>
          <p:cNvPr id="33798" name="Picture 2" descr="Unidad de Reproduc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6" descr="Logo-UM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138" y="215900"/>
            <a:ext cx="96202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9" descr="E:\catedra-medicina-reproductiva[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325" y="188913"/>
            <a:ext cx="946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sz="half" idx="1"/>
          </p:nvPr>
        </p:nvSpPr>
        <p:spPr>
          <a:xfrm>
            <a:off x="395288" y="1165225"/>
            <a:ext cx="8412162" cy="4824413"/>
          </a:xfrm>
        </p:spPr>
        <p:txBody>
          <a:bodyPr/>
          <a:lstStyle/>
          <a:p>
            <a:pPr eaLnBrk="1" hangingPunct="1">
              <a:buClr>
                <a:srgbClr val="3399FF"/>
              </a:buClr>
              <a:buFontTx/>
              <a:buChar char="-"/>
            </a:pPr>
            <a:r>
              <a:rPr lang="es-ES_tradnl" altLang="es-ES" sz="1800" smtClean="0">
                <a:solidFill>
                  <a:srgbClr val="000408"/>
                </a:solidFill>
                <a:effectLst/>
                <a:latin typeface="Times New Roman" pitchFamily="18" charset="0"/>
                <a:cs typeface="Times New Roman" pitchFamily="18" charset="0"/>
              </a:rPr>
              <a:t>Actualmente en Europa hay 1,4 hijos/mujer. Para mantener el tamaño de la población se necesitan 2,2 hijos/mujer. Esto traerá problemas socio-económicos de futuro (Eurostat Yearbook 2012).</a:t>
            </a:r>
          </a:p>
          <a:p>
            <a:pPr eaLnBrk="1" hangingPunct="1">
              <a:buClr>
                <a:srgbClr val="3399FF"/>
              </a:buClr>
              <a:buFontTx/>
              <a:buChar char="-"/>
            </a:pPr>
            <a:r>
              <a:rPr lang="es-ES_tradnl" altLang="es-ES" sz="1800" smtClean="0">
                <a:solidFill>
                  <a:srgbClr val="000408"/>
                </a:solidFill>
                <a:effectLst/>
                <a:latin typeface="Times New Roman" pitchFamily="18" charset="0"/>
                <a:cs typeface="Times New Roman" pitchFamily="18" charset="0"/>
              </a:rPr>
              <a:t>La mayoría de las parejas infértiles siguen sin tratamiento, sólo el 56% buscan ayuda y sólo el 22% llegan a tener asistencia médica (Hoorens S, Human Reproduction 2007).</a:t>
            </a:r>
          </a:p>
          <a:p>
            <a:pPr eaLnBrk="1" hangingPunct="1">
              <a:buClr>
                <a:srgbClr val="3399FF"/>
              </a:buClr>
              <a:buFontTx/>
              <a:buChar char="-"/>
            </a:pPr>
            <a:r>
              <a:rPr lang="es-ES_tradnl" altLang="es-ES" sz="1800" smtClean="0">
                <a:solidFill>
                  <a:srgbClr val="000408"/>
                </a:solidFill>
                <a:effectLst/>
                <a:latin typeface="Times New Roman" pitchFamily="18" charset="0"/>
                <a:cs typeface="Times New Roman" pitchFamily="18" charset="0"/>
              </a:rPr>
              <a:t>Hoy en día la eficacia de las TRAs puede llegar a más de 75%.</a:t>
            </a:r>
          </a:p>
          <a:p>
            <a:pPr eaLnBrk="1" hangingPunct="1">
              <a:buClr>
                <a:srgbClr val="3399FF"/>
              </a:buClr>
              <a:buFontTx/>
              <a:buChar char="-"/>
            </a:pPr>
            <a:r>
              <a:rPr lang="es-ES_tradnl" altLang="es-ES" sz="1800" smtClean="0">
                <a:solidFill>
                  <a:srgbClr val="000408"/>
                </a:solidFill>
                <a:effectLst/>
                <a:latin typeface="Times New Roman" pitchFamily="18" charset="0"/>
                <a:cs typeface="Times New Roman" pitchFamily="18" charset="0"/>
              </a:rPr>
              <a:t>No todos los pacientes tienen acceso a ellas debido a barreras sociales, económicas y políticas-legislativas que limitan y varían estos tratamientos de un país a otro dentro del marco de la Unión Europea. Por ejemplo: 2 personas/millón en Guatemala y 3.688 personas/ millón en Israel (economía, legislaciones, educación sanitaria, política…) (</a:t>
            </a:r>
            <a:r>
              <a:rPr lang="es-ES" altLang="es-ES" sz="1800" smtClean="0">
                <a:solidFill>
                  <a:srgbClr val="000408"/>
                </a:solidFill>
                <a:effectLst/>
                <a:latin typeface="Times New Roman" pitchFamily="18" charset="0"/>
                <a:cs typeface="Times New Roman" pitchFamily="18" charset="0"/>
              </a:rPr>
              <a:t>Zegers-Hochschild F, Human Reproduction 2009).</a:t>
            </a:r>
          </a:p>
          <a:p>
            <a:pPr eaLnBrk="1" hangingPunct="1">
              <a:buClr>
                <a:srgbClr val="3399FF"/>
              </a:buClr>
              <a:buFontTx/>
              <a:buChar char="-"/>
            </a:pPr>
            <a:endParaRPr lang="es-ES" altLang="es-ES" sz="1800" smtClean="0">
              <a:solidFill>
                <a:srgbClr val="000408"/>
              </a:solidFill>
              <a:effectLst/>
              <a:latin typeface="Times New Roman" pitchFamily="18" charset="0"/>
              <a:cs typeface="Times New Roman" pitchFamily="18" charset="0"/>
            </a:endParaRPr>
          </a:p>
          <a:p>
            <a:pPr eaLnBrk="1" hangingPunct="1">
              <a:buClr>
                <a:srgbClr val="3399FF"/>
              </a:buClr>
              <a:buFontTx/>
              <a:buChar char="-"/>
            </a:pPr>
            <a:endParaRPr lang="es-ES" altLang="es-ES" sz="1800" smtClean="0">
              <a:solidFill>
                <a:srgbClr val="000408"/>
              </a:solidFill>
              <a:effectLst/>
              <a:latin typeface="Times New Roman" pitchFamily="18" charset="0"/>
              <a:cs typeface="Times New Roman" pitchFamily="18" charset="0"/>
            </a:endParaRPr>
          </a:p>
          <a:p>
            <a:pPr eaLnBrk="1" hangingPunct="1">
              <a:buClr>
                <a:srgbClr val="3399FF"/>
              </a:buClr>
              <a:buFontTx/>
              <a:buChar char="-"/>
            </a:pPr>
            <a:endParaRPr lang="es-ES" altLang="es-ES" sz="2400" smtClean="0">
              <a:solidFill>
                <a:srgbClr val="000408"/>
              </a:solidFill>
              <a:effectLst/>
              <a:latin typeface="Times New Roman" pitchFamily="18" charset="0"/>
              <a:cs typeface="Times New Roman" pitchFamily="18" charset="0"/>
            </a:endParaRPr>
          </a:p>
        </p:txBody>
      </p:sp>
      <p:sp>
        <p:nvSpPr>
          <p:cNvPr id="4" name="Rectangle 2"/>
          <p:cNvSpPr txBox="1">
            <a:spLocks noChangeArrowheads="1"/>
          </p:cNvSpPr>
          <p:nvPr/>
        </p:nvSpPr>
        <p:spPr bwMode="auto">
          <a:xfrm>
            <a:off x="395288" y="401638"/>
            <a:ext cx="8567737"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chemeClr val="tx2">
                    <a:lumMod val="60000"/>
                    <a:lumOff val="40000"/>
                  </a:schemeClr>
                </a:solidFill>
                <a:latin typeface="Times New Roman" pitchFamily="18" charset="0"/>
                <a:cs typeface="Times New Roman" pitchFamily="18" charset="0"/>
              </a:rPr>
              <a:t>Datos actuales</a:t>
            </a:r>
            <a:endParaRPr lang="es-ES" sz="3600" b="1" dirty="0">
              <a:effectLst/>
              <a:latin typeface="Times New Roman" pitchFamily="18" charset="0"/>
              <a:cs typeface="Times New Roman" pitchFamily="18" charset="0"/>
            </a:endParaRPr>
          </a:p>
        </p:txBody>
      </p:sp>
      <p:pic>
        <p:nvPicPr>
          <p:cNvPr id="7172" name="Picture 2" descr="Unidad de Reproduc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Datos Empresa\jmorenog\Escritorio\Figura 1 pag 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6013" y="4724400"/>
            <a:ext cx="3965575"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19"/>
          <p:cNvSpPr txBox="1">
            <a:spLocks noChangeArrowheads="1"/>
          </p:cNvSpPr>
          <p:nvPr/>
        </p:nvSpPr>
        <p:spPr bwMode="auto">
          <a:xfrm>
            <a:off x="5935663" y="6113463"/>
            <a:ext cx="24114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nSpc>
                <a:spcPct val="90000"/>
              </a:lnSpc>
              <a:spcBef>
                <a:spcPct val="50000"/>
              </a:spcBef>
              <a:buClr>
                <a:srgbClr val="BBE0E3"/>
              </a:buClr>
            </a:pPr>
            <a:r>
              <a:rPr lang="es-ES" altLang="es-ES" sz="1400" b="1" i="1">
                <a:solidFill>
                  <a:srgbClr val="000408"/>
                </a:solidFill>
                <a:latin typeface="Arial" charset="0"/>
                <a:cs typeface="Arial" charset="0"/>
              </a:rPr>
              <a:t>Eurostat Yearbook, 2009.</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Unidad de Reproduc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1 CuadroTexto"/>
          <p:cNvSpPr txBox="1">
            <a:spLocks noChangeArrowheads="1"/>
          </p:cNvSpPr>
          <p:nvPr/>
        </p:nvSpPr>
        <p:spPr bwMode="auto">
          <a:xfrm>
            <a:off x="1476375" y="149225"/>
            <a:ext cx="61912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993" tIns="43501" rIns="86993" bIns="43501">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gn="ctr"/>
            <a:r>
              <a:rPr lang="es-ES" altLang="es-ES" sz="2300" b="1">
                <a:solidFill>
                  <a:srgbClr val="EAEAEA"/>
                </a:solidFill>
              </a:rPr>
              <a:t>6. Servicios más demandados/precios</a:t>
            </a:r>
          </a:p>
        </p:txBody>
      </p:sp>
      <p:sp>
        <p:nvSpPr>
          <p:cNvPr id="40" name="Rectangle 2"/>
          <p:cNvSpPr txBox="1">
            <a:spLocks noChangeArrowheads="1"/>
          </p:cNvSpPr>
          <p:nvPr/>
        </p:nvSpPr>
        <p:spPr bwMode="auto">
          <a:xfrm>
            <a:off x="3059113" y="401638"/>
            <a:ext cx="4032250"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rgbClr val="003366">
                    <a:lumMod val="60000"/>
                    <a:lumOff val="40000"/>
                  </a:srgbClr>
                </a:solidFill>
                <a:latin typeface="Times New Roman" pitchFamily="18" charset="0"/>
                <a:cs typeface="Times New Roman" pitchFamily="18" charset="0"/>
              </a:rPr>
              <a:t>Conclusiones</a:t>
            </a:r>
            <a:endParaRPr lang="es-ES" sz="3600" b="1" dirty="0">
              <a:solidFill>
                <a:srgbClr val="000066"/>
              </a:solidFill>
              <a:effectLst/>
              <a:latin typeface="Times New Roman" pitchFamily="18" charset="0"/>
              <a:cs typeface="Times New Roman" pitchFamily="18" charset="0"/>
            </a:endParaRPr>
          </a:p>
        </p:txBody>
      </p:sp>
      <p:sp>
        <p:nvSpPr>
          <p:cNvPr id="34821" name="2 CuadroTexto"/>
          <p:cNvSpPr txBox="1">
            <a:spLocks noChangeArrowheads="1"/>
          </p:cNvSpPr>
          <p:nvPr/>
        </p:nvSpPr>
        <p:spPr bwMode="auto">
          <a:xfrm>
            <a:off x="425450" y="1773238"/>
            <a:ext cx="83089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buFontTx/>
              <a:buChar char="-"/>
            </a:pPr>
            <a:r>
              <a:rPr lang="es-ES_tradnl" altLang="es-ES" sz="2800">
                <a:solidFill>
                  <a:srgbClr val="000408"/>
                </a:solidFill>
                <a:latin typeface="Times New Roman" pitchFamily="18" charset="0"/>
                <a:cs typeface="Times New Roman" pitchFamily="18" charset="0"/>
              </a:rPr>
              <a:t>Los países deben utilizar todo los medios sanitarios a su disposición tanto públicos como privados con convenios, licitaciones, reembolsos…</a:t>
            </a:r>
          </a:p>
          <a:p>
            <a:pPr>
              <a:buFontTx/>
              <a:buChar char="-"/>
            </a:pPr>
            <a:r>
              <a:rPr lang="es-ES_tradnl" altLang="es-ES" sz="2800">
                <a:solidFill>
                  <a:srgbClr val="000408"/>
                </a:solidFill>
                <a:latin typeface="Times New Roman" pitchFamily="18" charset="0"/>
                <a:cs typeface="Times New Roman" pitchFamily="18" charset="0"/>
              </a:rPr>
              <a:t>El deseo de maternidad está tan arraigado que hoy en día por la globalización la gente se desplaza buscando soluciones.</a:t>
            </a:r>
          </a:p>
          <a:p>
            <a:pPr>
              <a:buFontTx/>
              <a:buChar char="-"/>
            </a:pPr>
            <a:r>
              <a:rPr lang="es-ES_tradnl" altLang="es-ES" sz="2800">
                <a:solidFill>
                  <a:srgbClr val="000408"/>
                </a:solidFill>
                <a:latin typeface="Times New Roman" pitchFamily="18" charset="0"/>
                <a:cs typeface="Times New Roman" pitchFamily="18" charset="0"/>
              </a:rPr>
              <a:t>Es necesario una legislación en cada país así como un registro de actividad y calidad en cada centro por el bien del usuario.</a:t>
            </a:r>
          </a:p>
          <a:p>
            <a:pPr>
              <a:buFontTx/>
              <a:buChar char="-"/>
            </a:pPr>
            <a:r>
              <a:rPr lang="es-ES_tradnl" altLang="es-ES" sz="2800">
                <a:solidFill>
                  <a:srgbClr val="000408"/>
                </a:solidFill>
                <a:latin typeface="Times New Roman" pitchFamily="18" charset="0"/>
                <a:cs typeface="Times New Roman" pitchFamily="18" charset="0"/>
              </a:rPr>
              <a:t>Se necesita una mayor inversión por el estado en materia socio-familiar.</a:t>
            </a:r>
            <a:endParaRPr lang="es-ES" altLang="es-ES" sz="2800">
              <a:solidFill>
                <a:srgbClr val="000408"/>
              </a:solidFill>
              <a:latin typeface="Times New Roman" pitchFamily="18" charset="0"/>
              <a:cs typeface="Times New Roman" pitchFamily="18" charset="0"/>
            </a:endParaRPr>
          </a:p>
        </p:txBody>
      </p:sp>
      <p:pic>
        <p:nvPicPr>
          <p:cNvPr id="34822" name="Picture 2" descr="Unidad de Reproduc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descr="Logo-UM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138" y="215900"/>
            <a:ext cx="96202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9" descr="E:\catedra-medicina-reproductiva[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325" y="188913"/>
            <a:ext cx="946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CuadroTexto"/>
          <p:cNvSpPr txBox="1">
            <a:spLocks noChangeArrowheads="1"/>
          </p:cNvSpPr>
          <p:nvPr/>
        </p:nvSpPr>
        <p:spPr bwMode="auto">
          <a:xfrm>
            <a:off x="1476375" y="149225"/>
            <a:ext cx="61912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993" tIns="43501" rIns="86993" bIns="43501">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gn="ctr"/>
            <a:r>
              <a:rPr lang="es-ES" altLang="es-ES" sz="2300" b="1">
                <a:solidFill>
                  <a:srgbClr val="EAEAEA"/>
                </a:solidFill>
              </a:rPr>
              <a:t>6. Servicios más demandados/precios</a:t>
            </a:r>
          </a:p>
        </p:txBody>
      </p:sp>
      <p:pic>
        <p:nvPicPr>
          <p:cNvPr id="35843" name="Picture 6" descr="Fachada"/>
          <p:cNvPicPr>
            <a:picLocks noChangeAspect="1" noChangeArrowheads="1"/>
          </p:cNvPicPr>
          <p:nvPr/>
        </p:nvPicPr>
        <p:blipFill>
          <a:blip r:embed="rId3">
            <a:extLst>
              <a:ext uri="{28A0092B-C50C-407E-A947-70E740481C1C}">
                <a14:useLocalDpi xmlns:a14="http://schemas.microsoft.com/office/drawing/2010/main" val="0"/>
              </a:ext>
            </a:extLst>
          </a:blip>
          <a:srcRect t="12157"/>
          <a:stretch>
            <a:fillRect/>
          </a:stretch>
        </p:blipFill>
        <p:spPr bwMode="auto">
          <a:xfrm>
            <a:off x="296863" y="1196975"/>
            <a:ext cx="8497887"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288" y="401638"/>
            <a:ext cx="8567737"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chemeClr val="tx2">
                    <a:lumMod val="60000"/>
                    <a:lumOff val="40000"/>
                  </a:schemeClr>
                </a:solidFill>
                <a:latin typeface="Times New Roman" pitchFamily="18" charset="0"/>
                <a:cs typeface="Times New Roman" pitchFamily="18" charset="0"/>
              </a:rPr>
              <a:t>Importancia de la edad</a:t>
            </a:r>
            <a:endParaRPr lang="es-ES" sz="3600" b="1" dirty="0">
              <a:effectLst/>
              <a:latin typeface="Times New Roman" pitchFamily="18" charset="0"/>
              <a:cs typeface="Times New Roman" pitchFamily="18" charset="0"/>
            </a:endParaRPr>
          </a:p>
        </p:txBody>
      </p:sp>
      <p:pic>
        <p:nvPicPr>
          <p:cNvPr id="8195" name="Picture 2" descr="Unidad de Reproduc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D:\Datos Empresa\jmorenog\Escritorio\Captu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1185863"/>
            <a:ext cx="8351837"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19"/>
          <p:cNvSpPr txBox="1">
            <a:spLocks noChangeArrowheads="1"/>
          </p:cNvSpPr>
          <p:nvPr/>
        </p:nvSpPr>
        <p:spPr bwMode="auto">
          <a:xfrm>
            <a:off x="503238" y="6507163"/>
            <a:ext cx="85328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nSpc>
                <a:spcPct val="90000"/>
              </a:lnSpc>
              <a:spcBef>
                <a:spcPct val="50000"/>
              </a:spcBef>
              <a:buClr>
                <a:srgbClr val="BBE0E3"/>
              </a:buClr>
            </a:pPr>
            <a:r>
              <a:rPr lang="es-ES" altLang="es-ES" sz="1400" b="1" i="1">
                <a:solidFill>
                  <a:srgbClr val="000408"/>
                </a:solidFill>
                <a:latin typeface="Arial" charset="0"/>
                <a:cs typeface="Arial" charset="0"/>
              </a:rPr>
              <a:t>Relación embarazo frente a edad (media por mujer 14,5 hijos).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288" y="401638"/>
            <a:ext cx="8567737"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chemeClr val="tx2">
                    <a:lumMod val="60000"/>
                    <a:lumOff val="40000"/>
                  </a:schemeClr>
                </a:solidFill>
                <a:latin typeface="Times New Roman" pitchFamily="18" charset="0"/>
                <a:cs typeface="Times New Roman" pitchFamily="18" charset="0"/>
              </a:rPr>
              <a:t>Importancia de la edad</a:t>
            </a:r>
            <a:endParaRPr lang="es-ES" sz="3600" b="1" dirty="0">
              <a:effectLst/>
              <a:latin typeface="Times New Roman" pitchFamily="18" charset="0"/>
              <a:cs typeface="Times New Roman" pitchFamily="18" charset="0"/>
            </a:endParaRPr>
          </a:p>
        </p:txBody>
      </p:sp>
      <p:pic>
        <p:nvPicPr>
          <p:cNvPr id="9219" name="Picture 2" descr="Unidad de Reproduc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D:\Datos Empresa\jmorenog\Escritorio\Captu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3" y="2205038"/>
            <a:ext cx="8496300"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19"/>
          <p:cNvSpPr txBox="1">
            <a:spLocks noChangeArrowheads="1"/>
          </p:cNvSpPr>
          <p:nvPr/>
        </p:nvSpPr>
        <p:spPr bwMode="auto">
          <a:xfrm>
            <a:off x="7051675" y="3789363"/>
            <a:ext cx="6842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nSpc>
                <a:spcPct val="90000"/>
              </a:lnSpc>
              <a:spcBef>
                <a:spcPct val="50000"/>
              </a:spcBef>
              <a:buClr>
                <a:srgbClr val="BBE0E3"/>
              </a:buClr>
            </a:pPr>
            <a:r>
              <a:rPr lang="es-ES" altLang="es-ES" sz="1400" b="1" i="1">
                <a:solidFill>
                  <a:srgbClr val="000408"/>
                </a:solidFill>
                <a:latin typeface="Arial" charset="0"/>
                <a:cs typeface="Arial" charset="0"/>
              </a:rPr>
              <a:t>INE</a:t>
            </a:r>
          </a:p>
        </p:txBody>
      </p:sp>
      <p:sp>
        <p:nvSpPr>
          <p:cNvPr id="9222" name="Text Box 19"/>
          <p:cNvSpPr txBox="1">
            <a:spLocks noChangeArrowheads="1"/>
          </p:cNvSpPr>
          <p:nvPr/>
        </p:nvSpPr>
        <p:spPr bwMode="auto">
          <a:xfrm>
            <a:off x="503238" y="6381750"/>
            <a:ext cx="85328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nSpc>
                <a:spcPct val="90000"/>
              </a:lnSpc>
              <a:spcBef>
                <a:spcPct val="50000"/>
              </a:spcBef>
              <a:buClr>
                <a:srgbClr val="BBE0E3"/>
              </a:buClr>
            </a:pPr>
            <a:r>
              <a:rPr lang="es-ES" altLang="es-ES" sz="1400" b="1" i="1">
                <a:solidFill>
                  <a:srgbClr val="000408"/>
                </a:solidFill>
                <a:latin typeface="Arial" charset="0"/>
                <a:cs typeface="Arial" charset="0"/>
              </a:rPr>
              <a:t>Edad del varón con mujer de &lt; 30 años en un año.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288" y="401638"/>
            <a:ext cx="8567737"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chemeClr val="tx2">
                    <a:lumMod val="60000"/>
                    <a:lumOff val="40000"/>
                  </a:schemeClr>
                </a:solidFill>
                <a:latin typeface="Times New Roman" pitchFamily="18" charset="0"/>
                <a:cs typeface="Times New Roman" pitchFamily="18" charset="0"/>
              </a:rPr>
              <a:t>Edad media de maternidad en Europa</a:t>
            </a:r>
            <a:endParaRPr lang="es-ES" sz="3600" b="1" dirty="0">
              <a:effectLst/>
              <a:latin typeface="Times New Roman" pitchFamily="18" charset="0"/>
              <a:cs typeface="Times New Roman" pitchFamily="18" charset="0"/>
            </a:endParaRPr>
          </a:p>
        </p:txBody>
      </p:sp>
      <p:pic>
        <p:nvPicPr>
          <p:cNvPr id="10243" name="Picture 2" descr="Unidad de Reproduc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D:\Datos Empresa\jmorenog\Escritorio\Captu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060575"/>
            <a:ext cx="8675687"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19"/>
          <p:cNvSpPr txBox="1">
            <a:spLocks noChangeArrowheads="1"/>
          </p:cNvSpPr>
          <p:nvPr/>
        </p:nvSpPr>
        <p:spPr bwMode="auto">
          <a:xfrm>
            <a:off x="1331913" y="2924175"/>
            <a:ext cx="13684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nSpc>
                <a:spcPct val="90000"/>
              </a:lnSpc>
              <a:spcBef>
                <a:spcPct val="50000"/>
              </a:spcBef>
              <a:buClr>
                <a:srgbClr val="BBE0E3"/>
              </a:buClr>
            </a:pPr>
            <a:r>
              <a:rPr lang="es-ES" altLang="es-ES" sz="1400" b="1" i="1">
                <a:solidFill>
                  <a:srgbClr val="000408"/>
                </a:solidFill>
                <a:latin typeface="Arial" charset="0"/>
                <a:cs typeface="Arial" charset="0"/>
              </a:rPr>
              <a:t>OMS, ESHRE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Unidad de Reproduc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1 CuadroTexto"/>
          <p:cNvSpPr txBox="1">
            <a:spLocks noChangeArrowheads="1"/>
          </p:cNvSpPr>
          <p:nvPr/>
        </p:nvSpPr>
        <p:spPr bwMode="auto">
          <a:xfrm>
            <a:off x="1476375" y="149225"/>
            <a:ext cx="61912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993" tIns="43501" rIns="86993" bIns="43501">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gn="ctr"/>
            <a:r>
              <a:rPr lang="es-ES" altLang="es-ES" sz="2300" b="1">
                <a:solidFill>
                  <a:srgbClr val="EAEAEA"/>
                </a:solidFill>
              </a:rPr>
              <a:t>6. Servicios más demandados/precios</a:t>
            </a:r>
          </a:p>
        </p:txBody>
      </p:sp>
      <p:sp>
        <p:nvSpPr>
          <p:cNvPr id="40" name="Rectangle 2"/>
          <p:cNvSpPr txBox="1">
            <a:spLocks noChangeArrowheads="1"/>
          </p:cNvSpPr>
          <p:nvPr/>
        </p:nvSpPr>
        <p:spPr bwMode="auto">
          <a:xfrm>
            <a:off x="395288" y="401638"/>
            <a:ext cx="8064500"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rgbClr val="003366">
                    <a:lumMod val="60000"/>
                    <a:lumOff val="40000"/>
                  </a:srgbClr>
                </a:solidFill>
                <a:latin typeface="Times New Roman" pitchFamily="18" charset="0"/>
                <a:cs typeface="Times New Roman" pitchFamily="18" charset="0"/>
              </a:rPr>
              <a:t>Edad mujer en el primer parto</a:t>
            </a:r>
            <a:endParaRPr lang="es-ES" sz="3600" b="1" dirty="0">
              <a:solidFill>
                <a:srgbClr val="000066"/>
              </a:solidFill>
              <a:effectLst/>
              <a:latin typeface="Times New Roman" pitchFamily="18" charset="0"/>
              <a:cs typeface="Times New Roman" pitchFamily="18" charset="0"/>
            </a:endParaRPr>
          </a:p>
        </p:txBody>
      </p:sp>
      <p:pic>
        <p:nvPicPr>
          <p:cNvPr id="11269" name="1 Imagen" descr="PPT1528.jpg"/>
          <p:cNvPicPr>
            <a:picLocks noChangeAspect="1"/>
          </p:cNvPicPr>
          <p:nvPr/>
        </p:nvPicPr>
        <p:blipFill>
          <a:blip r:embed="rId4">
            <a:extLst>
              <a:ext uri="{28A0092B-C50C-407E-A947-70E740481C1C}">
                <a14:useLocalDpi xmlns:a14="http://schemas.microsoft.com/office/drawing/2010/main" val="0"/>
              </a:ext>
            </a:extLst>
          </a:blip>
          <a:srcRect l="5763" t="27898"/>
          <a:stretch>
            <a:fillRect/>
          </a:stretch>
        </p:blipFill>
        <p:spPr bwMode="auto">
          <a:xfrm>
            <a:off x="414338" y="1281113"/>
            <a:ext cx="7542212"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nidad de Reproduc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1 CuadroTexto"/>
          <p:cNvSpPr txBox="1">
            <a:spLocks noChangeArrowheads="1"/>
          </p:cNvSpPr>
          <p:nvPr/>
        </p:nvSpPr>
        <p:spPr bwMode="auto">
          <a:xfrm>
            <a:off x="1476375" y="149225"/>
            <a:ext cx="61912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993" tIns="43501" rIns="86993" bIns="43501">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gn="ctr"/>
            <a:r>
              <a:rPr lang="es-ES" altLang="es-ES" sz="2300" b="1">
                <a:solidFill>
                  <a:srgbClr val="EAEAEA"/>
                </a:solidFill>
              </a:rPr>
              <a:t>6. Servicios más demandados/precios</a:t>
            </a:r>
          </a:p>
        </p:txBody>
      </p:sp>
      <p:sp>
        <p:nvSpPr>
          <p:cNvPr id="40" name="Rectangle 2"/>
          <p:cNvSpPr txBox="1">
            <a:spLocks noChangeArrowheads="1"/>
          </p:cNvSpPr>
          <p:nvPr/>
        </p:nvSpPr>
        <p:spPr bwMode="auto">
          <a:xfrm>
            <a:off x="395288" y="401638"/>
            <a:ext cx="8064500" cy="78422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rgbClr val="003366">
                    <a:lumMod val="60000"/>
                    <a:lumOff val="40000"/>
                  </a:srgbClr>
                </a:solidFill>
                <a:latin typeface="Times New Roman" pitchFamily="18" charset="0"/>
                <a:cs typeface="Times New Roman" pitchFamily="18" charset="0"/>
              </a:rPr>
              <a:t>Niños nacidos tras </a:t>
            </a:r>
            <a:r>
              <a:rPr lang="es-ES" sz="3600" dirty="0" err="1" smtClean="0">
                <a:solidFill>
                  <a:srgbClr val="003366">
                    <a:lumMod val="60000"/>
                    <a:lumOff val="40000"/>
                  </a:srgbClr>
                </a:solidFill>
                <a:latin typeface="Times New Roman" pitchFamily="18" charset="0"/>
                <a:cs typeface="Times New Roman" pitchFamily="18" charset="0"/>
              </a:rPr>
              <a:t>TRAs</a:t>
            </a:r>
            <a:endParaRPr lang="es-ES" sz="3600" b="1" dirty="0">
              <a:solidFill>
                <a:srgbClr val="000066"/>
              </a:solidFill>
              <a:effectLst/>
              <a:latin typeface="Times New Roman" pitchFamily="18" charset="0"/>
              <a:cs typeface="Times New Roman" pitchFamily="18" charset="0"/>
            </a:endParaRPr>
          </a:p>
        </p:txBody>
      </p:sp>
      <p:sp>
        <p:nvSpPr>
          <p:cNvPr id="12293" name="Text Box 19"/>
          <p:cNvSpPr txBox="1">
            <a:spLocks noChangeArrowheads="1"/>
          </p:cNvSpPr>
          <p:nvPr/>
        </p:nvSpPr>
        <p:spPr bwMode="auto">
          <a:xfrm>
            <a:off x="400050" y="1274763"/>
            <a:ext cx="8424863"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nSpc>
                <a:spcPct val="90000"/>
              </a:lnSpc>
              <a:spcBef>
                <a:spcPct val="50000"/>
              </a:spcBef>
              <a:buClr>
                <a:srgbClr val="BBE0E3"/>
              </a:buClr>
            </a:pPr>
            <a:r>
              <a:rPr lang="es-ES" altLang="es-ES" sz="2400">
                <a:solidFill>
                  <a:srgbClr val="000408"/>
                </a:solidFill>
                <a:latin typeface="Times New Roman" pitchFamily="18" charset="0"/>
                <a:cs typeface="Times New Roman" pitchFamily="18" charset="0"/>
              </a:rPr>
              <a:t>La infertilidad afecta a un 15% de las parejas españolas pero sólo un 2,9% nacen a través de las TRA.</a:t>
            </a:r>
          </a:p>
        </p:txBody>
      </p:sp>
      <p:pic>
        <p:nvPicPr>
          <p:cNvPr id="12294"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2035175"/>
            <a:ext cx="8812213"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3 Imagen" descr="PPT8617.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538" y="6429375"/>
            <a:ext cx="86439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Unidad de Reproduc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46063"/>
            <a:ext cx="11509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1 CuadroTexto"/>
          <p:cNvSpPr txBox="1">
            <a:spLocks noChangeArrowheads="1"/>
          </p:cNvSpPr>
          <p:nvPr/>
        </p:nvSpPr>
        <p:spPr bwMode="auto">
          <a:xfrm>
            <a:off x="1476375" y="149225"/>
            <a:ext cx="61912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993" tIns="43501" rIns="86993" bIns="43501">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gn="ctr"/>
            <a:r>
              <a:rPr lang="es-ES" altLang="es-ES" sz="2300" b="1">
                <a:solidFill>
                  <a:srgbClr val="EAEAEA"/>
                </a:solidFill>
              </a:rPr>
              <a:t>6. Servicios más demandados/precios</a:t>
            </a:r>
          </a:p>
        </p:txBody>
      </p:sp>
      <p:sp>
        <p:nvSpPr>
          <p:cNvPr id="39" name="38 Rectángulo"/>
          <p:cNvSpPr/>
          <p:nvPr/>
        </p:nvSpPr>
        <p:spPr>
          <a:xfrm>
            <a:off x="4586288" y="2930525"/>
            <a:ext cx="4187825" cy="10191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Rectangle 2"/>
          <p:cNvSpPr txBox="1">
            <a:spLocks noChangeArrowheads="1"/>
          </p:cNvSpPr>
          <p:nvPr/>
        </p:nvSpPr>
        <p:spPr bwMode="auto">
          <a:xfrm>
            <a:off x="395288" y="401638"/>
            <a:ext cx="8064500" cy="1514475"/>
          </a:xfrm>
          <a:prstGeom prst="rect">
            <a:avLst/>
          </a:prstGeom>
          <a:noFill/>
          <a:ln w="9525">
            <a:noFill/>
            <a:miter lim="800000"/>
            <a:headEnd/>
            <a:tailEnd/>
          </a:ln>
          <a:effectLst/>
        </p:spPr>
        <p:txBody>
          <a:bodyPr lIns="91155" tIns="45571" rIns="91155" bIns="45571"/>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Unicode MS" pitchFamily="34" charset="-128"/>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Unicode MS"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Unicode MS"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Unicode MS"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Unicode MS"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569682" indent="-569682" eaLnBrk="1" hangingPunct="1">
              <a:buClr>
                <a:srgbClr val="3399FF"/>
              </a:buClr>
              <a:buFont typeface="Wingdings" pitchFamily="2" charset="2"/>
              <a:buNone/>
              <a:defRPr/>
            </a:pPr>
            <a:r>
              <a:rPr lang="es-ES" sz="3600" dirty="0" smtClean="0">
                <a:solidFill>
                  <a:srgbClr val="003366">
                    <a:lumMod val="60000"/>
                    <a:lumOff val="40000"/>
                  </a:srgbClr>
                </a:solidFill>
                <a:latin typeface="Times New Roman" pitchFamily="18" charset="0"/>
                <a:cs typeface="Times New Roman" pitchFamily="18" charset="0"/>
              </a:rPr>
              <a:t>Tendencias epidemiológicas</a:t>
            </a:r>
          </a:p>
          <a:p>
            <a:pPr marL="569682" indent="-569682" eaLnBrk="1" hangingPunct="1">
              <a:buClr>
                <a:srgbClr val="3399FF"/>
              </a:buClr>
              <a:buFont typeface="Wingdings" pitchFamily="2" charset="2"/>
              <a:buNone/>
              <a:defRPr/>
            </a:pPr>
            <a:r>
              <a:rPr lang="es-ES_tradnl" sz="2400" dirty="0" smtClean="0">
                <a:solidFill>
                  <a:srgbClr val="003366">
                    <a:lumMod val="60000"/>
                    <a:lumOff val="40000"/>
                  </a:srgbClr>
                </a:solidFill>
                <a:latin typeface="Times New Roman" pitchFamily="18" charset="0"/>
                <a:cs typeface="Times New Roman" pitchFamily="18" charset="0"/>
              </a:rPr>
              <a:t>Tendencia de la infertilidad</a:t>
            </a:r>
            <a:endParaRPr lang="es-ES" sz="2400" dirty="0" smtClean="0">
              <a:solidFill>
                <a:srgbClr val="003366">
                  <a:lumMod val="60000"/>
                  <a:lumOff val="40000"/>
                </a:srgbClr>
              </a:solidFill>
              <a:latin typeface="Times New Roman" pitchFamily="18" charset="0"/>
              <a:cs typeface="Times New Roman" pitchFamily="18" charset="0"/>
            </a:endParaRPr>
          </a:p>
          <a:p>
            <a:pPr marL="569682" indent="-569682" eaLnBrk="1" hangingPunct="1">
              <a:buClr>
                <a:srgbClr val="3399FF"/>
              </a:buClr>
              <a:buFont typeface="Wingdings" pitchFamily="2" charset="2"/>
              <a:buNone/>
              <a:defRPr/>
            </a:pPr>
            <a:endParaRPr lang="es-ES" sz="3600" b="1" dirty="0">
              <a:solidFill>
                <a:srgbClr val="000066"/>
              </a:solidFill>
              <a:effectLst/>
              <a:latin typeface="Times New Roman" pitchFamily="18" charset="0"/>
              <a:cs typeface="Times New Roman" pitchFamily="18" charset="0"/>
            </a:endParaRPr>
          </a:p>
        </p:txBody>
      </p:sp>
      <p:sp>
        <p:nvSpPr>
          <p:cNvPr id="13318" name="Text Box 19"/>
          <p:cNvSpPr txBox="1">
            <a:spLocks noChangeArrowheads="1"/>
          </p:cNvSpPr>
          <p:nvPr/>
        </p:nvSpPr>
        <p:spPr bwMode="auto">
          <a:xfrm>
            <a:off x="503238" y="6381750"/>
            <a:ext cx="85328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Unicode MS" pitchFamily="34" charset="-128"/>
              </a:defRPr>
            </a:lvl1pPr>
            <a:lvl2pPr marL="742950" indent="-285750">
              <a:defRPr sz="28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000">
                <a:solidFill>
                  <a:schemeClr val="tx1"/>
                </a:solidFill>
                <a:latin typeface="Arial Unicode MS" pitchFamily="34" charset="-128"/>
              </a:defRPr>
            </a:lvl4pPr>
            <a:lvl5pPr marL="2057400" indent="-228600">
              <a:defRPr sz="2000">
                <a:solidFill>
                  <a:schemeClr val="tx1"/>
                </a:solidFill>
                <a:latin typeface="Arial Unicode MS" pitchFamily="34" charset="-128"/>
              </a:defRPr>
            </a:lvl5pPr>
            <a:lvl6pPr marL="2514600" indent="-228600" eaLnBrk="0" hangingPunct="0">
              <a:defRPr sz="2000">
                <a:solidFill>
                  <a:schemeClr val="tx1"/>
                </a:solidFill>
                <a:latin typeface="Arial Unicode MS" pitchFamily="34" charset="-128"/>
              </a:defRPr>
            </a:lvl6pPr>
            <a:lvl7pPr marL="2971800" indent="-228600" eaLnBrk="0" hangingPunct="0">
              <a:defRPr sz="2000">
                <a:solidFill>
                  <a:schemeClr val="tx1"/>
                </a:solidFill>
                <a:latin typeface="Arial Unicode MS" pitchFamily="34" charset="-128"/>
              </a:defRPr>
            </a:lvl7pPr>
            <a:lvl8pPr marL="3429000" indent="-228600" eaLnBrk="0" hangingPunct="0">
              <a:defRPr sz="2000">
                <a:solidFill>
                  <a:schemeClr val="tx1"/>
                </a:solidFill>
                <a:latin typeface="Arial Unicode MS" pitchFamily="34" charset="-128"/>
              </a:defRPr>
            </a:lvl8pPr>
            <a:lvl9pPr marL="3886200" indent="-228600" eaLnBrk="0" hangingPunct="0">
              <a:defRPr sz="2000">
                <a:solidFill>
                  <a:schemeClr val="tx1"/>
                </a:solidFill>
                <a:latin typeface="Arial Unicode MS" pitchFamily="34" charset="-128"/>
              </a:defRPr>
            </a:lvl9pPr>
          </a:lstStyle>
          <a:p>
            <a:pPr>
              <a:lnSpc>
                <a:spcPct val="90000"/>
              </a:lnSpc>
              <a:spcBef>
                <a:spcPct val="50000"/>
              </a:spcBef>
              <a:buClr>
                <a:srgbClr val="BBE0E3"/>
              </a:buClr>
            </a:pPr>
            <a:r>
              <a:rPr lang="es-ES" altLang="es-ES" sz="1400" b="1" i="1">
                <a:solidFill>
                  <a:srgbClr val="000408"/>
                </a:solidFill>
                <a:latin typeface="Arial" charset="0"/>
                <a:cs typeface="Arial" charset="0"/>
              </a:rPr>
              <a:t>Estudio DELPHI, Horizonte 2020 en Asistencia a la Infertilidad</a:t>
            </a:r>
          </a:p>
        </p:txBody>
      </p:sp>
      <p:pic>
        <p:nvPicPr>
          <p:cNvPr id="13319" name="Picture 8" descr="D:\Datos Empresa\jmorenog\Escritorio\Captur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1609725"/>
            <a:ext cx="82486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flejos">
  <a:themeElements>
    <a:clrScheme name="Reflejos 11">
      <a:dk1>
        <a:srgbClr val="000066"/>
      </a:dk1>
      <a:lt1>
        <a:srgbClr val="EAEAEA"/>
      </a:lt1>
      <a:dk2>
        <a:srgbClr val="003366"/>
      </a:dk2>
      <a:lt2>
        <a:srgbClr val="EAEAEA"/>
      </a:lt2>
      <a:accent1>
        <a:srgbClr val="EAEAEA"/>
      </a:accent1>
      <a:accent2>
        <a:srgbClr val="EAEAEA"/>
      </a:accent2>
      <a:accent3>
        <a:srgbClr val="F3F3F3"/>
      </a:accent3>
      <a:accent4>
        <a:srgbClr val="000056"/>
      </a:accent4>
      <a:accent5>
        <a:srgbClr val="F3F3F3"/>
      </a:accent5>
      <a:accent6>
        <a:srgbClr val="D4D4D4"/>
      </a:accent6>
      <a:hlink>
        <a:srgbClr val="EAEAEA"/>
      </a:hlink>
      <a:folHlink>
        <a:srgbClr val="EAEAEA"/>
      </a:folHlink>
    </a:clrScheme>
    <a:fontScheme name="Reflejo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Reflejos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Reflejos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Reflejos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Reflejos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Reflejos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Reflejos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Reflejos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Reflejos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Reflejos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Reflejos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Reflejos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Reflejos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Reflejos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Reflejos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
      <a:clrScheme name="Reflejos 10">
        <a:dk1>
          <a:srgbClr val="EAEAEA"/>
        </a:dk1>
        <a:lt1>
          <a:srgbClr val="FFFFFF"/>
        </a:lt1>
        <a:dk2>
          <a:srgbClr val="EAEAEA"/>
        </a:dk2>
        <a:lt2>
          <a:srgbClr val="003366"/>
        </a:lt2>
        <a:accent1>
          <a:srgbClr val="EAEAEA"/>
        </a:accent1>
        <a:accent2>
          <a:srgbClr val="EAEAEA"/>
        </a:accent2>
        <a:accent3>
          <a:srgbClr val="F3F3F3"/>
        </a:accent3>
        <a:accent4>
          <a:srgbClr val="DADADA"/>
        </a:accent4>
        <a:accent5>
          <a:srgbClr val="F3F3F3"/>
        </a:accent5>
        <a:accent6>
          <a:srgbClr val="D4D4D4"/>
        </a:accent6>
        <a:hlink>
          <a:srgbClr val="EAEAEA"/>
        </a:hlink>
        <a:folHlink>
          <a:srgbClr val="EAEAEA"/>
        </a:folHlink>
      </a:clrScheme>
      <a:clrMap bg1="dk2" tx1="lt1" bg2="dk1" tx2="lt2" accent1="accent1" accent2="accent2" accent3="accent3" accent4="accent4" accent5="accent5" accent6="accent6" hlink="hlink" folHlink="folHlink"/>
    </a:extraClrScheme>
    <a:extraClrScheme>
      <a:clrScheme name="Reflejos 11">
        <a:dk1>
          <a:srgbClr val="000066"/>
        </a:dk1>
        <a:lt1>
          <a:srgbClr val="EAEAEA"/>
        </a:lt1>
        <a:dk2>
          <a:srgbClr val="003366"/>
        </a:dk2>
        <a:lt2>
          <a:srgbClr val="EAEAEA"/>
        </a:lt2>
        <a:accent1>
          <a:srgbClr val="EAEAEA"/>
        </a:accent1>
        <a:accent2>
          <a:srgbClr val="EAEAEA"/>
        </a:accent2>
        <a:accent3>
          <a:srgbClr val="F3F3F3"/>
        </a:accent3>
        <a:accent4>
          <a:srgbClr val="000056"/>
        </a:accent4>
        <a:accent5>
          <a:srgbClr val="F3F3F3"/>
        </a:accent5>
        <a:accent6>
          <a:srgbClr val="D4D4D4"/>
        </a:accent6>
        <a:hlink>
          <a:srgbClr val="EAEAEA"/>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1_Reflejos">
  <a:themeElements>
    <a:clrScheme name="Reflejos 11">
      <a:dk1>
        <a:srgbClr val="000066"/>
      </a:dk1>
      <a:lt1>
        <a:srgbClr val="EAEAEA"/>
      </a:lt1>
      <a:dk2>
        <a:srgbClr val="003366"/>
      </a:dk2>
      <a:lt2>
        <a:srgbClr val="EAEAEA"/>
      </a:lt2>
      <a:accent1>
        <a:srgbClr val="EAEAEA"/>
      </a:accent1>
      <a:accent2>
        <a:srgbClr val="EAEAEA"/>
      </a:accent2>
      <a:accent3>
        <a:srgbClr val="F3F3F3"/>
      </a:accent3>
      <a:accent4>
        <a:srgbClr val="000056"/>
      </a:accent4>
      <a:accent5>
        <a:srgbClr val="F3F3F3"/>
      </a:accent5>
      <a:accent6>
        <a:srgbClr val="D4D4D4"/>
      </a:accent6>
      <a:hlink>
        <a:srgbClr val="EAEAEA"/>
      </a:hlink>
      <a:folHlink>
        <a:srgbClr val="EAEAEA"/>
      </a:folHlink>
    </a:clrScheme>
    <a:fontScheme name="Reflejo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Reflejos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Reflejos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Reflejos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Reflejos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Reflejos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Reflejos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Reflejos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Reflejos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Reflejos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Reflejos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Reflejos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Reflejos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Reflejos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Reflejos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
      <a:clrScheme name="Reflejos 10">
        <a:dk1>
          <a:srgbClr val="EAEAEA"/>
        </a:dk1>
        <a:lt1>
          <a:srgbClr val="FFFFFF"/>
        </a:lt1>
        <a:dk2>
          <a:srgbClr val="EAEAEA"/>
        </a:dk2>
        <a:lt2>
          <a:srgbClr val="003366"/>
        </a:lt2>
        <a:accent1>
          <a:srgbClr val="EAEAEA"/>
        </a:accent1>
        <a:accent2>
          <a:srgbClr val="EAEAEA"/>
        </a:accent2>
        <a:accent3>
          <a:srgbClr val="F3F3F3"/>
        </a:accent3>
        <a:accent4>
          <a:srgbClr val="DADADA"/>
        </a:accent4>
        <a:accent5>
          <a:srgbClr val="F3F3F3"/>
        </a:accent5>
        <a:accent6>
          <a:srgbClr val="D4D4D4"/>
        </a:accent6>
        <a:hlink>
          <a:srgbClr val="EAEAEA"/>
        </a:hlink>
        <a:folHlink>
          <a:srgbClr val="EAEAEA"/>
        </a:folHlink>
      </a:clrScheme>
      <a:clrMap bg1="dk2" tx1="lt1" bg2="dk1" tx2="lt2" accent1="accent1" accent2="accent2" accent3="accent3" accent4="accent4" accent5="accent5" accent6="accent6" hlink="hlink" folHlink="folHlink"/>
    </a:extraClrScheme>
    <a:extraClrScheme>
      <a:clrScheme name="Reflejos 11">
        <a:dk1>
          <a:srgbClr val="000066"/>
        </a:dk1>
        <a:lt1>
          <a:srgbClr val="EAEAEA"/>
        </a:lt1>
        <a:dk2>
          <a:srgbClr val="003366"/>
        </a:dk2>
        <a:lt2>
          <a:srgbClr val="EAEAEA"/>
        </a:lt2>
        <a:accent1>
          <a:srgbClr val="EAEAEA"/>
        </a:accent1>
        <a:accent2>
          <a:srgbClr val="EAEAEA"/>
        </a:accent2>
        <a:accent3>
          <a:srgbClr val="F3F3F3"/>
        </a:accent3>
        <a:accent4>
          <a:srgbClr val="000056"/>
        </a:accent4>
        <a:accent5>
          <a:srgbClr val="F3F3F3"/>
        </a:accent5>
        <a:accent6>
          <a:srgbClr val="D4D4D4"/>
        </a:accent6>
        <a:hlink>
          <a:srgbClr val="EAEAEA"/>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8_Reflejos">
  <a:themeElements>
    <a:clrScheme name="Reflejos 11">
      <a:dk1>
        <a:srgbClr val="000066"/>
      </a:dk1>
      <a:lt1>
        <a:srgbClr val="EAEAEA"/>
      </a:lt1>
      <a:dk2>
        <a:srgbClr val="003366"/>
      </a:dk2>
      <a:lt2>
        <a:srgbClr val="EAEAEA"/>
      </a:lt2>
      <a:accent1>
        <a:srgbClr val="EAEAEA"/>
      </a:accent1>
      <a:accent2>
        <a:srgbClr val="EAEAEA"/>
      </a:accent2>
      <a:accent3>
        <a:srgbClr val="F3F3F3"/>
      </a:accent3>
      <a:accent4>
        <a:srgbClr val="000056"/>
      </a:accent4>
      <a:accent5>
        <a:srgbClr val="F3F3F3"/>
      </a:accent5>
      <a:accent6>
        <a:srgbClr val="D4D4D4"/>
      </a:accent6>
      <a:hlink>
        <a:srgbClr val="EAEAEA"/>
      </a:hlink>
      <a:folHlink>
        <a:srgbClr val="EAEAEA"/>
      </a:folHlink>
    </a:clrScheme>
    <a:fontScheme name="Reflejo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Reflejos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Reflejos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Reflejos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Reflejos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Reflejos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Reflejos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Reflejos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Reflejos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Reflejos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Reflejos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Reflejos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Reflejos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Reflejos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Reflejos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
      <a:clrScheme name="Reflejos 10">
        <a:dk1>
          <a:srgbClr val="EAEAEA"/>
        </a:dk1>
        <a:lt1>
          <a:srgbClr val="FFFFFF"/>
        </a:lt1>
        <a:dk2>
          <a:srgbClr val="EAEAEA"/>
        </a:dk2>
        <a:lt2>
          <a:srgbClr val="003366"/>
        </a:lt2>
        <a:accent1>
          <a:srgbClr val="EAEAEA"/>
        </a:accent1>
        <a:accent2>
          <a:srgbClr val="EAEAEA"/>
        </a:accent2>
        <a:accent3>
          <a:srgbClr val="F3F3F3"/>
        </a:accent3>
        <a:accent4>
          <a:srgbClr val="DADADA"/>
        </a:accent4>
        <a:accent5>
          <a:srgbClr val="F3F3F3"/>
        </a:accent5>
        <a:accent6>
          <a:srgbClr val="D4D4D4"/>
        </a:accent6>
        <a:hlink>
          <a:srgbClr val="EAEAEA"/>
        </a:hlink>
        <a:folHlink>
          <a:srgbClr val="EAEAEA"/>
        </a:folHlink>
      </a:clrScheme>
      <a:clrMap bg1="dk2" tx1="lt1" bg2="dk1" tx2="lt2" accent1="accent1" accent2="accent2" accent3="accent3" accent4="accent4" accent5="accent5" accent6="accent6" hlink="hlink" folHlink="folHlink"/>
    </a:extraClrScheme>
    <a:extraClrScheme>
      <a:clrScheme name="Reflejos 11">
        <a:dk1>
          <a:srgbClr val="000066"/>
        </a:dk1>
        <a:lt1>
          <a:srgbClr val="EAEAEA"/>
        </a:lt1>
        <a:dk2>
          <a:srgbClr val="003366"/>
        </a:dk2>
        <a:lt2>
          <a:srgbClr val="EAEAEA"/>
        </a:lt2>
        <a:accent1>
          <a:srgbClr val="EAEAEA"/>
        </a:accent1>
        <a:accent2>
          <a:srgbClr val="EAEAEA"/>
        </a:accent2>
        <a:accent3>
          <a:srgbClr val="F3F3F3"/>
        </a:accent3>
        <a:accent4>
          <a:srgbClr val="000056"/>
        </a:accent4>
        <a:accent5>
          <a:srgbClr val="F3F3F3"/>
        </a:accent5>
        <a:accent6>
          <a:srgbClr val="D4D4D4"/>
        </a:accent6>
        <a:hlink>
          <a:srgbClr val="EAEAEA"/>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9_Reflejos">
  <a:themeElements>
    <a:clrScheme name="Reflejos 11">
      <a:dk1>
        <a:srgbClr val="000066"/>
      </a:dk1>
      <a:lt1>
        <a:srgbClr val="EAEAEA"/>
      </a:lt1>
      <a:dk2>
        <a:srgbClr val="003366"/>
      </a:dk2>
      <a:lt2>
        <a:srgbClr val="EAEAEA"/>
      </a:lt2>
      <a:accent1>
        <a:srgbClr val="EAEAEA"/>
      </a:accent1>
      <a:accent2>
        <a:srgbClr val="EAEAEA"/>
      </a:accent2>
      <a:accent3>
        <a:srgbClr val="F3F3F3"/>
      </a:accent3>
      <a:accent4>
        <a:srgbClr val="000056"/>
      </a:accent4>
      <a:accent5>
        <a:srgbClr val="F3F3F3"/>
      </a:accent5>
      <a:accent6>
        <a:srgbClr val="D4D4D4"/>
      </a:accent6>
      <a:hlink>
        <a:srgbClr val="EAEAEA"/>
      </a:hlink>
      <a:folHlink>
        <a:srgbClr val="EAEAEA"/>
      </a:folHlink>
    </a:clrScheme>
    <a:fontScheme name="Reflejo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Reflejos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Reflejos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Reflejos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Reflejos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Reflejos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Reflejos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Reflejos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Reflejos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Reflejos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Reflejos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Reflejos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Reflejos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Reflejos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Reflejos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
      <a:clrScheme name="Reflejos 10">
        <a:dk1>
          <a:srgbClr val="EAEAEA"/>
        </a:dk1>
        <a:lt1>
          <a:srgbClr val="FFFFFF"/>
        </a:lt1>
        <a:dk2>
          <a:srgbClr val="EAEAEA"/>
        </a:dk2>
        <a:lt2>
          <a:srgbClr val="003366"/>
        </a:lt2>
        <a:accent1>
          <a:srgbClr val="EAEAEA"/>
        </a:accent1>
        <a:accent2>
          <a:srgbClr val="EAEAEA"/>
        </a:accent2>
        <a:accent3>
          <a:srgbClr val="F3F3F3"/>
        </a:accent3>
        <a:accent4>
          <a:srgbClr val="DADADA"/>
        </a:accent4>
        <a:accent5>
          <a:srgbClr val="F3F3F3"/>
        </a:accent5>
        <a:accent6>
          <a:srgbClr val="D4D4D4"/>
        </a:accent6>
        <a:hlink>
          <a:srgbClr val="EAEAEA"/>
        </a:hlink>
        <a:folHlink>
          <a:srgbClr val="EAEAEA"/>
        </a:folHlink>
      </a:clrScheme>
      <a:clrMap bg1="dk2" tx1="lt1" bg2="dk1" tx2="lt2" accent1="accent1" accent2="accent2" accent3="accent3" accent4="accent4" accent5="accent5" accent6="accent6" hlink="hlink" folHlink="folHlink"/>
    </a:extraClrScheme>
    <a:extraClrScheme>
      <a:clrScheme name="Reflejos 11">
        <a:dk1>
          <a:srgbClr val="000066"/>
        </a:dk1>
        <a:lt1>
          <a:srgbClr val="EAEAEA"/>
        </a:lt1>
        <a:dk2>
          <a:srgbClr val="003366"/>
        </a:dk2>
        <a:lt2>
          <a:srgbClr val="EAEAEA"/>
        </a:lt2>
        <a:accent1>
          <a:srgbClr val="EAEAEA"/>
        </a:accent1>
        <a:accent2>
          <a:srgbClr val="EAEAEA"/>
        </a:accent2>
        <a:accent3>
          <a:srgbClr val="F3F3F3"/>
        </a:accent3>
        <a:accent4>
          <a:srgbClr val="000056"/>
        </a:accent4>
        <a:accent5>
          <a:srgbClr val="F3F3F3"/>
        </a:accent5>
        <a:accent6>
          <a:srgbClr val="D4D4D4"/>
        </a:accent6>
        <a:hlink>
          <a:srgbClr val="EAEAEA"/>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3153</TotalTime>
  <Words>785</Words>
  <Application>Microsoft Office PowerPoint</Application>
  <PresentationFormat>Presentación en pantalla (4:3)</PresentationFormat>
  <Paragraphs>111</Paragraphs>
  <Slides>31</Slides>
  <Notes>10</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31</vt:i4>
      </vt:variant>
    </vt:vector>
  </HeadingPairs>
  <TitlesOfParts>
    <vt:vector size="40" baseType="lpstr">
      <vt:lpstr>Arial Unicode MS</vt:lpstr>
      <vt:lpstr>Arial</vt:lpstr>
      <vt:lpstr>Wingdings</vt:lpstr>
      <vt:lpstr>Tahoma</vt:lpstr>
      <vt:lpstr>Times New Roman</vt:lpstr>
      <vt:lpstr>Reflejos</vt:lpstr>
      <vt:lpstr>11_Reflejos</vt:lpstr>
      <vt:lpstr>18_Reflejos</vt:lpstr>
      <vt:lpstr>19_Reflejos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cherolo</dc:creator>
  <cp:lastModifiedBy>Victor Saul Vital Reyes</cp:lastModifiedBy>
  <cp:revision>568</cp:revision>
  <dcterms:created xsi:type="dcterms:W3CDTF">2007-04-29T20:19:15Z</dcterms:created>
  <dcterms:modified xsi:type="dcterms:W3CDTF">2018-08-08T15:21:25Z</dcterms:modified>
</cp:coreProperties>
</file>