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1pPr>
    <a:lvl2pPr marL="0" marR="0" indent="3429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2pPr>
    <a:lvl3pPr marL="0" marR="0" indent="6858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3pPr>
    <a:lvl4pPr marL="0" marR="0" indent="10287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4pPr>
    <a:lvl5pPr marL="0" marR="0" indent="13716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5pPr>
    <a:lvl6pPr marL="0" marR="0" indent="17145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6pPr>
    <a:lvl7pPr marL="0" marR="0" indent="20574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7pPr>
    <a:lvl8pPr marL="0" marR="0" indent="24003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8pPr>
    <a:lvl9pPr marL="0" marR="0" indent="274320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8EEF7"/>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EF7"/>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2386DE"/>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386D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p:restoredTop sz="94044"/>
  </p:normalViewPr>
  <p:slideViewPr>
    <p:cSldViewPr snapToGrid="0" snapToObjects="1">
      <p:cViewPr varScale="1">
        <p:scale>
          <a:sx n="34" d="100"/>
          <a:sy n="34"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2.3809500000000001E-2"/>
          <c:y val="2.3809500000000001E-2"/>
          <c:w val="0.95238100000000003"/>
          <c:h val="0.93988099999999997"/>
        </c:manualLayout>
      </c:layout>
      <c:pieChart>
        <c:varyColors val="0"/>
        <c:ser>
          <c:idx val="0"/>
          <c:order val="0"/>
          <c:tx>
            <c:strRef>
              <c:f>Sheet1!$A$2</c:f>
              <c:strCache>
                <c:ptCount val="1"/>
                <c:pt idx="0">
                  <c:v>Region 1</c:v>
                </c:pt>
              </c:strCache>
            </c:strRef>
          </c:tx>
          <c:spPr>
            <a:solidFill>
              <a:srgbClr val="E8EEF7"/>
            </a:solidFill>
            <a:ln w="12700" cap="flat">
              <a:noFill/>
              <a:miter lim="400000"/>
            </a:ln>
            <a:effectLst/>
          </c:spPr>
          <c:dPt>
            <c:idx val="0"/>
            <c:bubble3D val="0"/>
            <c:extLst>
              <c:ext xmlns:c16="http://schemas.microsoft.com/office/drawing/2014/chart" uri="{C3380CC4-5D6E-409C-BE32-E72D297353CC}">
                <c16:uniqueId val="{00000001-D94D-694E-9BC9-4DE3936F3507}"/>
              </c:ext>
            </c:extLst>
          </c:dPt>
          <c:dPt>
            <c:idx val="1"/>
            <c:bubble3D val="0"/>
            <c:explosion val="5"/>
            <c:spPr>
              <a:solidFill>
                <a:srgbClr val="2386DE"/>
              </a:solidFill>
              <a:ln w="12700" cap="flat">
                <a:noFill/>
                <a:miter lim="400000"/>
              </a:ln>
              <a:effectLst/>
            </c:spPr>
            <c:extLst>
              <c:ext xmlns:c16="http://schemas.microsoft.com/office/drawing/2014/chart" uri="{C3380CC4-5D6E-409C-BE32-E72D297353CC}">
                <c16:uniqueId val="{00000003-D94D-694E-9BC9-4DE3936F3507}"/>
              </c:ext>
            </c:extLst>
          </c:dPt>
          <c:dPt>
            <c:idx val="2"/>
            <c:bubble3D val="0"/>
            <c:extLst>
              <c:ext xmlns:c16="http://schemas.microsoft.com/office/drawing/2014/chart" uri="{C3380CC4-5D6E-409C-BE32-E72D297353CC}">
                <c16:uniqueId val="{00000005-D94D-694E-9BC9-4DE3936F3507}"/>
              </c:ext>
            </c:extLst>
          </c:dPt>
          <c:cat>
            <c:strRef>
              <c:f>Sheet1!$B$1:$D$1</c:f>
              <c:strCache>
                <c:ptCount val="3"/>
                <c:pt idx="0">
                  <c:v>2007</c:v>
                </c:pt>
                <c:pt idx="1">
                  <c:v>2008</c:v>
                </c:pt>
                <c:pt idx="2">
                  <c:v>Untitled 1</c:v>
                </c:pt>
              </c:strCache>
            </c:strRef>
          </c:cat>
          <c:val>
            <c:numRef>
              <c:f>Sheet1!$B$2:$D$2</c:f>
              <c:numCache>
                <c:formatCode>General</c:formatCode>
                <c:ptCount val="3"/>
                <c:pt idx="0">
                  <c:v>90</c:v>
                </c:pt>
                <c:pt idx="1">
                  <c:v>20</c:v>
                </c:pt>
                <c:pt idx="2">
                  <c:v>40</c:v>
                </c:pt>
              </c:numCache>
            </c:numRef>
          </c:val>
          <c:extLst>
            <c:ext xmlns:c16="http://schemas.microsoft.com/office/drawing/2014/chart" uri="{C3380CC4-5D6E-409C-BE32-E72D297353CC}">
              <c16:uniqueId val="{00000006-D94D-694E-9BC9-4DE3936F35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2.3809500000000001E-2"/>
          <c:y val="2.3809500000000001E-2"/>
          <c:w val="0.95238100000000003"/>
          <c:h val="0.93988099999999997"/>
        </c:manualLayout>
      </c:layout>
      <c:pieChart>
        <c:varyColors val="0"/>
        <c:ser>
          <c:idx val="0"/>
          <c:order val="0"/>
          <c:tx>
            <c:strRef>
              <c:f>Sheet1!$A$2</c:f>
              <c:strCache>
                <c:ptCount val="1"/>
                <c:pt idx="0">
                  <c:v>Region 1</c:v>
                </c:pt>
              </c:strCache>
            </c:strRef>
          </c:tx>
          <c:spPr>
            <a:solidFill>
              <a:srgbClr val="E8EEF7"/>
            </a:solidFill>
            <a:ln w="12700" cap="flat">
              <a:noFill/>
              <a:miter lim="400000"/>
            </a:ln>
            <a:effectLst/>
          </c:spPr>
          <c:dPt>
            <c:idx val="0"/>
            <c:bubble3D val="0"/>
            <c:extLst>
              <c:ext xmlns:c16="http://schemas.microsoft.com/office/drawing/2014/chart" uri="{C3380CC4-5D6E-409C-BE32-E72D297353CC}">
                <c16:uniqueId val="{00000001-E6BB-A14C-8872-8EF25DA0D2FF}"/>
              </c:ext>
            </c:extLst>
          </c:dPt>
          <c:dPt>
            <c:idx val="1"/>
            <c:bubble3D val="0"/>
            <c:explosion val="5"/>
            <c:spPr>
              <a:solidFill>
                <a:srgbClr val="2386DE"/>
              </a:solidFill>
              <a:ln w="12700" cap="flat">
                <a:noFill/>
                <a:miter lim="400000"/>
              </a:ln>
              <a:effectLst/>
            </c:spPr>
            <c:extLst>
              <c:ext xmlns:c16="http://schemas.microsoft.com/office/drawing/2014/chart" uri="{C3380CC4-5D6E-409C-BE32-E72D297353CC}">
                <c16:uniqueId val="{00000003-E6BB-A14C-8872-8EF25DA0D2FF}"/>
              </c:ext>
            </c:extLst>
          </c:dPt>
          <c:dPt>
            <c:idx val="2"/>
            <c:bubble3D val="0"/>
            <c:extLst>
              <c:ext xmlns:c16="http://schemas.microsoft.com/office/drawing/2014/chart" uri="{C3380CC4-5D6E-409C-BE32-E72D297353CC}">
                <c16:uniqueId val="{00000005-E6BB-A14C-8872-8EF25DA0D2FF}"/>
              </c:ext>
            </c:extLst>
          </c:dPt>
          <c:cat>
            <c:strRef>
              <c:f>Sheet1!$B$1:$D$1</c:f>
              <c:strCache>
                <c:ptCount val="3"/>
                <c:pt idx="0">
                  <c:v>2007</c:v>
                </c:pt>
                <c:pt idx="1">
                  <c:v>2008</c:v>
                </c:pt>
                <c:pt idx="2">
                  <c:v>Untitled 1</c:v>
                </c:pt>
              </c:strCache>
            </c:strRef>
          </c:cat>
          <c:val>
            <c:numRef>
              <c:f>Sheet1!$B$2:$D$2</c:f>
              <c:numCache>
                <c:formatCode>General</c:formatCode>
                <c:ptCount val="3"/>
                <c:pt idx="0">
                  <c:v>90</c:v>
                </c:pt>
                <c:pt idx="1">
                  <c:v>56</c:v>
                </c:pt>
                <c:pt idx="2">
                  <c:v>40</c:v>
                </c:pt>
              </c:numCache>
            </c:numRef>
          </c:val>
          <c:extLst>
            <c:ext xmlns:c16="http://schemas.microsoft.com/office/drawing/2014/chart" uri="{C3380CC4-5D6E-409C-BE32-E72D297353CC}">
              <c16:uniqueId val="{00000006-E6BB-A14C-8872-8EF25DA0D2F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2.3809500000000001E-2"/>
          <c:y val="2.3809500000000001E-2"/>
          <c:w val="0.95238100000000003"/>
          <c:h val="0.93988099999999997"/>
        </c:manualLayout>
      </c:layout>
      <c:pieChart>
        <c:varyColors val="0"/>
        <c:ser>
          <c:idx val="0"/>
          <c:order val="0"/>
          <c:tx>
            <c:strRef>
              <c:f>Sheet1!$A$2</c:f>
              <c:strCache>
                <c:ptCount val="1"/>
                <c:pt idx="0">
                  <c:v>Region 1</c:v>
                </c:pt>
              </c:strCache>
            </c:strRef>
          </c:tx>
          <c:spPr>
            <a:solidFill>
              <a:srgbClr val="E8EEF7"/>
            </a:solidFill>
            <a:ln w="12700" cap="flat">
              <a:noFill/>
              <a:miter lim="400000"/>
            </a:ln>
            <a:effectLst/>
          </c:spPr>
          <c:dPt>
            <c:idx val="0"/>
            <c:bubble3D val="0"/>
            <c:extLst>
              <c:ext xmlns:c16="http://schemas.microsoft.com/office/drawing/2014/chart" uri="{C3380CC4-5D6E-409C-BE32-E72D297353CC}">
                <c16:uniqueId val="{00000001-ED4D-C24D-A04B-A33316DE8677}"/>
              </c:ext>
            </c:extLst>
          </c:dPt>
          <c:dPt>
            <c:idx val="1"/>
            <c:bubble3D val="0"/>
            <c:explosion val="5"/>
            <c:spPr>
              <a:solidFill>
                <a:srgbClr val="2386DE"/>
              </a:solidFill>
              <a:ln w="12700" cap="flat">
                <a:noFill/>
                <a:miter lim="400000"/>
              </a:ln>
              <a:effectLst/>
            </c:spPr>
            <c:extLst>
              <c:ext xmlns:c16="http://schemas.microsoft.com/office/drawing/2014/chart" uri="{C3380CC4-5D6E-409C-BE32-E72D297353CC}">
                <c16:uniqueId val="{00000003-ED4D-C24D-A04B-A33316DE8677}"/>
              </c:ext>
            </c:extLst>
          </c:dPt>
          <c:dPt>
            <c:idx val="2"/>
            <c:bubble3D val="0"/>
            <c:extLst>
              <c:ext xmlns:c16="http://schemas.microsoft.com/office/drawing/2014/chart" uri="{C3380CC4-5D6E-409C-BE32-E72D297353CC}">
                <c16:uniqueId val="{00000005-ED4D-C24D-A04B-A33316DE8677}"/>
              </c:ext>
            </c:extLst>
          </c:dPt>
          <c:cat>
            <c:strRef>
              <c:f>Sheet1!$B$1:$D$1</c:f>
              <c:strCache>
                <c:ptCount val="3"/>
                <c:pt idx="0">
                  <c:v>Untitled 1</c:v>
                </c:pt>
                <c:pt idx="1">
                  <c:v>2008</c:v>
                </c:pt>
                <c:pt idx="2">
                  <c:v>2007</c:v>
                </c:pt>
              </c:strCache>
            </c:strRef>
          </c:cat>
          <c:val>
            <c:numRef>
              <c:f>Sheet1!$B$2:$D$2</c:f>
              <c:numCache>
                <c:formatCode>General</c:formatCode>
                <c:ptCount val="3"/>
                <c:pt idx="0">
                  <c:v>40</c:v>
                </c:pt>
                <c:pt idx="1">
                  <c:v>65</c:v>
                </c:pt>
                <c:pt idx="2">
                  <c:v>90</c:v>
                </c:pt>
              </c:numCache>
            </c:numRef>
          </c:val>
          <c:extLst>
            <c:ext xmlns:c16="http://schemas.microsoft.com/office/drawing/2014/chart" uri="{C3380CC4-5D6E-409C-BE32-E72D297353CC}">
              <c16:uniqueId val="{00000006-ED4D-C24D-A04B-A33316DE867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xfrm>
            <a:off x="1143000" y="685800"/>
            <a:ext cx="4572000" cy="3429000"/>
          </a:xfrm>
          <a:prstGeom prst="rect">
            <a:avLst/>
          </a:prstGeom>
        </p:spPr>
        <p:txBody>
          <a:bodyPr/>
          <a:lstStyle/>
          <a:p>
            <a:endParaRPr/>
          </a:p>
        </p:txBody>
      </p:sp>
      <p:sp>
        <p:nvSpPr>
          <p:cNvPr id="653" name="Shape 6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bg>
      <p:bgPr>
        <a:solidFill>
          <a:srgbClr val="CBE3F7"/>
        </a:solidFill>
        <a:effectLst/>
      </p:bgPr>
    </p:bg>
    <p:spTree>
      <p:nvGrpSpPr>
        <p:cNvPr id="1" name=""/>
        <p:cNvGrpSpPr/>
        <p:nvPr/>
      </p:nvGrpSpPr>
      <p:grpSpPr>
        <a:xfrm>
          <a:off x="0" y="0"/>
          <a:ext cx="0" cy="0"/>
          <a:chOff x="0" y="0"/>
          <a:chExt cx="0" cy="0"/>
        </a:xfrm>
      </p:grpSpPr>
      <p:sp>
        <p:nvSpPr>
          <p:cNvPr id="11" name="Shape 11"/>
          <p:cNvSpPr/>
          <p:nvPr/>
        </p:nvSpPr>
        <p:spPr>
          <a:xfrm rot="11951852">
            <a:off x="4520474" y="-327997"/>
            <a:ext cx="5491808"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2" name="Shape 12"/>
          <p:cNvSpPr/>
          <p:nvPr/>
        </p:nvSpPr>
        <p:spPr>
          <a:xfrm rot="4743093">
            <a:off x="19949387" y="-667325"/>
            <a:ext cx="5491808" cy="5453065"/>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3" name="Shape 13"/>
          <p:cNvSpPr/>
          <p:nvPr/>
        </p:nvSpPr>
        <p:spPr>
          <a:xfrm rot="10800000">
            <a:off x="-1520768" y="5657966"/>
            <a:ext cx="5620957" cy="5581303"/>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4" name="Shape 14"/>
          <p:cNvSpPr/>
          <p:nvPr/>
        </p:nvSpPr>
        <p:spPr>
          <a:xfrm>
            <a:off x="769442" y="766278"/>
            <a:ext cx="22845116" cy="12183444"/>
          </a:xfrm>
          <a:prstGeom prst="roundRect">
            <a:avLst>
              <a:gd name="adj" fmla="val 1543"/>
            </a:avLst>
          </a:prstGeom>
          <a:solidFill>
            <a:srgbClr val="FFFFFF"/>
          </a:solidFill>
          <a:ln w="12700">
            <a:miter lim="400000"/>
          </a:ln>
          <a:effectLst>
            <a:outerShdw blurRad="1270000" dir="5400000" rotWithShape="0">
              <a:srgbClr val="9FCBF1"/>
            </a:outerShdw>
          </a:effectLst>
        </p:spPr>
        <p:txBody>
          <a:bodyPr lIns="0" tIns="0" rIns="0" bIns="0" anchor="ctr"/>
          <a:lstStyle/>
          <a:p>
            <a:endParaRPr/>
          </a:p>
        </p:txBody>
      </p:sp>
      <p:sp>
        <p:nvSpPr>
          <p:cNvPr id="15" name="Shape 15"/>
          <p:cNvSpPr/>
          <p:nvPr/>
        </p:nvSpPr>
        <p:spPr>
          <a:xfrm>
            <a:off x="11696820" y="12357205"/>
            <a:ext cx="990360" cy="990359"/>
          </a:xfrm>
          <a:prstGeom prst="ellipse">
            <a:avLst/>
          </a:prstGeom>
          <a:solidFill>
            <a:srgbClr val="FFFFFF"/>
          </a:solidFill>
          <a:ln w="12700">
            <a:miter lim="400000"/>
          </a:ln>
        </p:spPr>
        <p:txBody>
          <a:bodyPr lIns="0" tIns="0" rIns="0" bIns="0" anchor="ctr"/>
          <a:lstStyle/>
          <a:p>
            <a:endParaRPr/>
          </a:p>
        </p:txBody>
      </p:sp>
      <p:sp>
        <p:nvSpPr>
          <p:cNvPr id="16" name="Shape 16"/>
          <p:cNvSpPr>
            <a:spLocks noGrp="1"/>
          </p:cNvSpPr>
          <p:nvPr>
            <p:ph type="title"/>
          </p:nvPr>
        </p:nvSpPr>
        <p:spPr>
          <a:xfrm>
            <a:off x="3811190" y="10550918"/>
            <a:ext cx="16761620" cy="1327874"/>
          </a:xfrm>
          <a:prstGeom prst="rect">
            <a:avLst/>
          </a:prstGeom>
          <a:effectLst>
            <a:outerShdw blurRad="1270000" dist="177800" dir="20998188" rotWithShape="0">
              <a:srgbClr val="FFFFFF">
                <a:alpha val="60894"/>
              </a:srgbClr>
            </a:outerShdw>
          </a:effectLst>
        </p:spPr>
        <p:txBody>
          <a:bodyPr lIns="0" tIns="0" rIns="0" bIns="0">
            <a:noAutofit/>
          </a:bodyPr>
          <a:lstStyle>
            <a:lvl1pPr algn="l">
              <a:defRPr sz="7600">
                <a:solidFill>
                  <a:srgbClr val="7E7E7E"/>
                </a:solidFill>
                <a:latin typeface="Avenir Next"/>
                <a:ea typeface="Avenir Next"/>
                <a:cs typeface="Avenir Next"/>
                <a:sym typeface="Avenir Next"/>
              </a:defRPr>
            </a:lvl1pPr>
          </a:lstStyle>
          <a:p>
            <a:r>
              <a:t>Texto del título</a:t>
            </a:r>
          </a:p>
        </p:txBody>
      </p:sp>
      <p:sp>
        <p:nvSpPr>
          <p:cNvPr id="17" name="Shape 17"/>
          <p:cNvSpPr>
            <a:spLocks noGrp="1"/>
          </p:cNvSpPr>
          <p:nvPr>
            <p:ph type="body" sz="quarter" idx="13"/>
          </p:nvPr>
        </p:nvSpPr>
        <p:spPr>
          <a:xfrm>
            <a:off x="12008892" y="12898352"/>
            <a:ext cx="366215" cy="240032"/>
          </a:xfrm>
          <a:custGeom>
            <a:avLst/>
            <a:gdLst/>
            <a:ahLst/>
            <a:cxnLst>
              <a:cxn ang="0">
                <a:pos x="wd2" y="hd2"/>
              </a:cxn>
              <a:cxn ang="5400000">
                <a:pos x="wd2" y="hd2"/>
              </a:cxn>
              <a:cxn ang="10800000">
                <a:pos x="wd2" y="hd2"/>
              </a:cxn>
              <a:cxn ang="16200000">
                <a:pos x="wd2" y="hd2"/>
              </a:cxn>
            </a:cxnLst>
            <a:rect l="0" t="0" r="r" b="b"/>
            <a:pathLst>
              <a:path w="21600" h="21600" extrusionOk="0">
                <a:moveTo>
                  <a:pt x="3358" y="0"/>
                </a:moveTo>
                <a:lnTo>
                  <a:pt x="0" y="5123"/>
                </a:lnTo>
                <a:lnTo>
                  <a:pt x="7442" y="16477"/>
                </a:lnTo>
                <a:lnTo>
                  <a:pt x="10800" y="21600"/>
                </a:lnTo>
                <a:lnTo>
                  <a:pt x="14158" y="16477"/>
                </a:lnTo>
                <a:lnTo>
                  <a:pt x="21600" y="5123"/>
                </a:lnTo>
                <a:lnTo>
                  <a:pt x="18242" y="0"/>
                </a:lnTo>
                <a:lnTo>
                  <a:pt x="10800" y="11355"/>
                </a:lnTo>
                <a:lnTo>
                  <a:pt x="3358"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8" name="Shape 18"/>
          <p:cNvSpPr>
            <a:spLocks noGrp="1"/>
          </p:cNvSpPr>
          <p:nvPr>
            <p:ph type="body" sz="quarter" idx="14"/>
          </p:nvPr>
        </p:nvSpPr>
        <p:spPr>
          <a:xfrm>
            <a:off x="3811190" y="9838208"/>
            <a:ext cx="16761620" cy="466438"/>
          </a:xfrm>
          <a:prstGeom prst="rect">
            <a:avLst/>
          </a:prstGeom>
        </p:spPr>
        <p:txBody>
          <a:bodyPr lIns="0" tIns="0" rIns="0" bIns="0">
            <a:noAutofit/>
          </a:bodyPr>
          <a:lstStyle>
            <a:lvl1pPr marL="0" indent="0">
              <a:spcBef>
                <a:spcPts val="0"/>
              </a:spcBef>
              <a:buSzTx/>
              <a:buNone/>
              <a:defRPr sz="2200">
                <a:solidFill>
                  <a:srgbClr val="2386DE"/>
                </a:solidFill>
                <a:latin typeface="+mn-lt"/>
                <a:ea typeface="+mn-ea"/>
                <a:cs typeface="+mn-cs"/>
                <a:sym typeface="Avenir Next Demi Bold"/>
              </a:defRPr>
            </a:lvl1pPr>
          </a:lstStyle>
          <a:p>
            <a:r>
              <a:t>Presentation designed by Jumsoft</a:t>
            </a:r>
          </a:p>
        </p:txBody>
      </p:sp>
      <p:sp>
        <p:nvSpPr>
          <p:cNvPr id="19" name="Shape 19"/>
          <p:cNvSpPr>
            <a:spLocks noGrp="1"/>
          </p:cNvSpPr>
          <p:nvPr>
            <p:ph type="pic" idx="15"/>
          </p:nvPr>
        </p:nvSpPr>
        <p:spPr>
          <a:xfrm>
            <a:off x="769540" y="753578"/>
            <a:ext cx="22844920" cy="8061723"/>
          </a:xfrm>
          <a:prstGeom prst="rect">
            <a:avLst/>
          </a:prstGeom>
        </p:spPr>
        <p:txBody>
          <a:bodyPr lIns="91439" tIns="45719" rIns="91439" bIns="45719" anchor="t">
            <a:noAutofit/>
          </a:bodyPr>
          <a:lstStyle/>
          <a:p>
            <a:endParaRPr/>
          </a:p>
        </p:txBody>
      </p:sp>
      <p:sp>
        <p:nvSpPr>
          <p:cNvPr id="20" name="Shape 20"/>
          <p:cNvSpPr>
            <a:spLocks noGrp="1"/>
          </p:cNvSpPr>
          <p:nvPr>
            <p:ph type="sldNum" sz="quarter" idx="2"/>
          </p:nvPr>
        </p:nvSpPr>
        <p:spPr>
          <a:xfrm>
            <a:off x="11990792" y="13019484"/>
            <a:ext cx="384557" cy="419101"/>
          </a:xfrm>
          <a:prstGeom prst="rect">
            <a:avLst/>
          </a:prstGeom>
        </p:spPr>
        <p:txBody>
          <a:bodyPr lIns="0" tIns="0" rIns="0" bIns="0"/>
          <a:lstStyle>
            <a:lvl1pPr>
              <a:defRPr>
                <a:solidFill>
                  <a:srgbClr val="7E7E7E"/>
                </a:solidFill>
                <a:latin typeface="+mn-lt"/>
                <a:ea typeface="+mn-ea"/>
                <a:cs typeface="+mn-cs"/>
                <a:sym typeface="Avenir Next Demi Bold"/>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0">
    <p:bg>
      <p:bgPr>
        <a:solidFill>
          <a:srgbClr val="CBE3F7"/>
        </a:solidFill>
        <a:effectLst/>
      </p:bgPr>
    </p:bg>
    <p:spTree>
      <p:nvGrpSpPr>
        <p:cNvPr id="1" name=""/>
        <p:cNvGrpSpPr/>
        <p:nvPr/>
      </p:nvGrpSpPr>
      <p:grpSpPr>
        <a:xfrm>
          <a:off x="0" y="0"/>
          <a:ext cx="0" cy="0"/>
          <a:chOff x="0" y="0"/>
          <a:chExt cx="0" cy="0"/>
        </a:xfrm>
      </p:grpSpPr>
      <p:grpSp>
        <p:nvGrpSpPr>
          <p:cNvPr id="250" name="Group 250"/>
          <p:cNvGrpSpPr/>
          <p:nvPr/>
        </p:nvGrpSpPr>
        <p:grpSpPr>
          <a:xfrm>
            <a:off x="-1520768" y="-1154556"/>
            <a:ext cx="27414483" cy="14502121"/>
            <a:chOff x="0" y="0"/>
            <a:chExt cx="27414482" cy="14502119"/>
          </a:xfrm>
        </p:grpSpPr>
        <p:sp>
          <p:nvSpPr>
            <p:cNvPr id="245" name="Shape 245"/>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46" name="Shape 246"/>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47" name="Shape 247"/>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48" name="Shape 248"/>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49" name="Shape 249"/>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251" name="Shape 251"/>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252" name="Shape 252"/>
          <p:cNvSpPr>
            <a:spLocks noGrp="1"/>
          </p:cNvSpPr>
          <p:nvPr>
            <p:ph type="title"/>
          </p:nvPr>
        </p:nvSpPr>
        <p:spPr>
          <a:xfrm>
            <a:off x="3795325" y="2234712"/>
            <a:ext cx="1679335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253" name="Shape 253"/>
          <p:cNvSpPr>
            <a:spLocks noGrp="1"/>
          </p:cNvSpPr>
          <p:nvPr>
            <p:ph type="body" sz="quarter" idx="13"/>
          </p:nvPr>
        </p:nvSpPr>
        <p:spPr>
          <a:xfrm>
            <a:off x="3795325" y="1784462"/>
            <a:ext cx="1679335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254" name="Shape 254"/>
          <p:cNvSpPr>
            <a:spLocks noGrp="1"/>
          </p:cNvSpPr>
          <p:nvPr>
            <p:ph type="body" sz="quarter" idx="14"/>
          </p:nvPr>
        </p:nvSpPr>
        <p:spPr>
          <a:xfrm>
            <a:off x="6643625" y="4147482"/>
            <a:ext cx="1053420" cy="1762947"/>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55" name="Shape 255"/>
          <p:cNvSpPr>
            <a:spLocks noGrp="1"/>
          </p:cNvSpPr>
          <p:nvPr>
            <p:ph type="body" sz="quarter" idx="15"/>
          </p:nvPr>
        </p:nvSpPr>
        <p:spPr>
          <a:xfrm>
            <a:off x="6010985" y="4483494"/>
            <a:ext cx="1675323" cy="1431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56" name="Shape 256"/>
          <p:cNvSpPr>
            <a:spLocks noGrp="1"/>
          </p:cNvSpPr>
          <p:nvPr>
            <p:ph type="body" sz="quarter" idx="16"/>
          </p:nvPr>
        </p:nvSpPr>
        <p:spPr>
          <a:xfrm>
            <a:off x="5924049" y="5366766"/>
            <a:ext cx="1763324" cy="1092258"/>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57" name="Shape 257"/>
          <p:cNvSpPr>
            <a:spLocks noGrp="1"/>
          </p:cNvSpPr>
          <p:nvPr>
            <p:ph type="body" sz="quarter" idx="17"/>
          </p:nvPr>
        </p:nvSpPr>
        <p:spPr>
          <a:xfrm>
            <a:off x="6004000" y="5906448"/>
            <a:ext cx="1677568" cy="14251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58" name="Shape 258"/>
          <p:cNvSpPr>
            <a:spLocks noGrp="1"/>
          </p:cNvSpPr>
          <p:nvPr>
            <p:ph type="body" sz="quarter" idx="18"/>
          </p:nvPr>
        </p:nvSpPr>
        <p:spPr>
          <a:xfrm>
            <a:off x="6643625" y="5899461"/>
            <a:ext cx="1038861" cy="1761540"/>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59" name="Shape 259"/>
          <p:cNvSpPr>
            <a:spLocks noGrp="1"/>
          </p:cNvSpPr>
          <p:nvPr>
            <p:ph type="body" sz="quarter" idx="19"/>
          </p:nvPr>
        </p:nvSpPr>
        <p:spPr>
          <a:xfrm>
            <a:off x="7672876" y="5898781"/>
            <a:ext cx="1048246" cy="1762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0" name="Shape 260"/>
          <p:cNvSpPr>
            <a:spLocks noGrp="1"/>
          </p:cNvSpPr>
          <p:nvPr>
            <p:ph type="body" sz="quarter" idx="20"/>
          </p:nvPr>
        </p:nvSpPr>
        <p:spPr>
          <a:xfrm rot="21596710">
            <a:off x="7683010" y="5906448"/>
            <a:ext cx="1675363" cy="14280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1" name="Shape 261"/>
          <p:cNvSpPr>
            <a:spLocks noGrp="1"/>
          </p:cNvSpPr>
          <p:nvPr>
            <p:ph type="body" sz="quarter" idx="21"/>
          </p:nvPr>
        </p:nvSpPr>
        <p:spPr>
          <a:xfrm>
            <a:off x="7681716" y="5366769"/>
            <a:ext cx="1763359" cy="1092248"/>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2" name="Shape 262"/>
          <p:cNvSpPr>
            <a:spLocks noGrp="1"/>
          </p:cNvSpPr>
          <p:nvPr>
            <p:ph type="body" sz="quarter" idx="22"/>
          </p:nvPr>
        </p:nvSpPr>
        <p:spPr>
          <a:xfrm>
            <a:off x="7681893" y="4481423"/>
            <a:ext cx="1677608" cy="14325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3" name="Shape 263"/>
          <p:cNvSpPr>
            <a:spLocks noGrp="1"/>
          </p:cNvSpPr>
          <p:nvPr>
            <p:ph type="body" sz="quarter" idx="23"/>
          </p:nvPr>
        </p:nvSpPr>
        <p:spPr>
          <a:xfrm>
            <a:off x="7675687" y="4147482"/>
            <a:ext cx="1046189" cy="1776294"/>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4" name="Shape 264"/>
          <p:cNvSpPr>
            <a:spLocks noGrp="1"/>
          </p:cNvSpPr>
          <p:nvPr>
            <p:ph type="body" sz="quarter" idx="24"/>
          </p:nvPr>
        </p:nvSpPr>
        <p:spPr>
          <a:xfrm>
            <a:off x="6606004" y="4826018"/>
            <a:ext cx="2157116" cy="2157116"/>
          </a:xfrm>
          <a:prstGeom prst="ellipse">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5" name="Shape 265"/>
          <p:cNvSpPr>
            <a:spLocks noGrp="1"/>
          </p:cNvSpPr>
          <p:nvPr>
            <p:ph type="body" sz="quarter" idx="25"/>
          </p:nvPr>
        </p:nvSpPr>
        <p:spPr>
          <a:xfrm>
            <a:off x="5924049" y="7970940"/>
            <a:ext cx="3521025" cy="990359"/>
          </a:xfrm>
          <a:prstGeom prst="rect">
            <a:avLst/>
          </a:prstGeom>
        </p:spPr>
        <p:txBody>
          <a:bodyPr lIns="0" tIns="0" rIns="0" bIns="0">
            <a:noAutofit/>
          </a:bodyPr>
          <a:lstStyle>
            <a:lvl1pPr marL="0" indent="0" algn="ctr">
              <a:spcBef>
                <a:spcPts val="0"/>
              </a:spcBef>
              <a:buSzTx/>
              <a:buNone/>
              <a:defRPr>
                <a:solidFill>
                  <a:srgbClr val="7E7E7E"/>
                </a:solidFill>
                <a:latin typeface="Avenir Next"/>
                <a:ea typeface="Avenir Next"/>
                <a:cs typeface="Avenir Next"/>
                <a:sym typeface="Avenir Next"/>
              </a:defRPr>
            </a:lvl1pPr>
          </a:lstStyle>
          <a:p>
            <a:r>
              <a:t>15,678</a:t>
            </a:r>
          </a:p>
        </p:txBody>
      </p:sp>
      <p:sp>
        <p:nvSpPr>
          <p:cNvPr id="266" name="Shape 266"/>
          <p:cNvSpPr>
            <a:spLocks noGrp="1"/>
          </p:cNvSpPr>
          <p:nvPr>
            <p:ph type="body" sz="quarter" idx="26"/>
          </p:nvPr>
        </p:nvSpPr>
        <p:spPr>
          <a:xfrm>
            <a:off x="5153054" y="9270569"/>
            <a:ext cx="495530"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7" name="Shape 267"/>
          <p:cNvSpPr>
            <a:spLocks noGrp="1"/>
          </p:cNvSpPr>
          <p:nvPr>
            <p:ph type="body" sz="quarter" idx="27"/>
          </p:nvPr>
        </p:nvSpPr>
        <p:spPr>
          <a:xfrm>
            <a:off x="5805551"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8" name="Shape 268"/>
          <p:cNvSpPr>
            <a:spLocks noGrp="1"/>
          </p:cNvSpPr>
          <p:nvPr>
            <p:ph type="body" sz="quarter" idx="28"/>
          </p:nvPr>
        </p:nvSpPr>
        <p:spPr>
          <a:xfrm>
            <a:off x="6458049"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69" name="Shape 269"/>
          <p:cNvSpPr>
            <a:spLocks noGrp="1"/>
          </p:cNvSpPr>
          <p:nvPr>
            <p:ph type="body" sz="quarter" idx="29"/>
          </p:nvPr>
        </p:nvSpPr>
        <p:spPr>
          <a:xfrm>
            <a:off x="7110548" y="9270569"/>
            <a:ext cx="495530"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0" name="Shape 270"/>
          <p:cNvSpPr>
            <a:spLocks noGrp="1"/>
          </p:cNvSpPr>
          <p:nvPr>
            <p:ph type="body" sz="quarter" idx="30"/>
          </p:nvPr>
        </p:nvSpPr>
        <p:spPr>
          <a:xfrm>
            <a:off x="7763045"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1" name="Shape 271"/>
          <p:cNvSpPr>
            <a:spLocks noGrp="1"/>
          </p:cNvSpPr>
          <p:nvPr>
            <p:ph type="body" sz="quarter" idx="31"/>
          </p:nvPr>
        </p:nvSpPr>
        <p:spPr>
          <a:xfrm>
            <a:off x="8415543"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2" name="Shape 272"/>
          <p:cNvSpPr>
            <a:spLocks noGrp="1"/>
          </p:cNvSpPr>
          <p:nvPr>
            <p:ph type="body" sz="quarter" idx="32"/>
          </p:nvPr>
        </p:nvSpPr>
        <p:spPr>
          <a:xfrm>
            <a:off x="9068041"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3" name="Shape 273"/>
          <p:cNvSpPr>
            <a:spLocks noGrp="1"/>
          </p:cNvSpPr>
          <p:nvPr>
            <p:ph type="body" sz="quarter" idx="33"/>
          </p:nvPr>
        </p:nvSpPr>
        <p:spPr>
          <a:xfrm>
            <a:off x="9720539"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4" name="Shape 274"/>
          <p:cNvSpPr>
            <a:spLocks noGrp="1"/>
          </p:cNvSpPr>
          <p:nvPr>
            <p:ph type="body" sz="quarter" idx="1"/>
          </p:nvPr>
        </p:nvSpPr>
        <p:spPr>
          <a:xfrm>
            <a:off x="5128610" y="10075371"/>
            <a:ext cx="5111903"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275" name="Shape 275"/>
          <p:cNvSpPr>
            <a:spLocks noGrp="1"/>
          </p:cNvSpPr>
          <p:nvPr>
            <p:ph type="body" sz="quarter" idx="34"/>
          </p:nvPr>
        </p:nvSpPr>
        <p:spPr>
          <a:xfrm>
            <a:off x="15658501" y="4147482"/>
            <a:ext cx="1053420" cy="1762947"/>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6" name="Shape 276"/>
          <p:cNvSpPr>
            <a:spLocks noGrp="1"/>
          </p:cNvSpPr>
          <p:nvPr>
            <p:ph type="body" sz="quarter" idx="35"/>
          </p:nvPr>
        </p:nvSpPr>
        <p:spPr>
          <a:xfrm>
            <a:off x="15025862" y="4483494"/>
            <a:ext cx="1675323" cy="1431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7" name="Shape 277"/>
          <p:cNvSpPr>
            <a:spLocks noGrp="1"/>
          </p:cNvSpPr>
          <p:nvPr>
            <p:ph type="body" sz="quarter" idx="36"/>
          </p:nvPr>
        </p:nvSpPr>
        <p:spPr>
          <a:xfrm>
            <a:off x="14938925" y="5366766"/>
            <a:ext cx="1763323" cy="1092258"/>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8" name="Shape 278"/>
          <p:cNvSpPr>
            <a:spLocks noGrp="1"/>
          </p:cNvSpPr>
          <p:nvPr>
            <p:ph type="body" sz="quarter" idx="37"/>
          </p:nvPr>
        </p:nvSpPr>
        <p:spPr>
          <a:xfrm>
            <a:off x="15018878" y="5906448"/>
            <a:ext cx="1677567" cy="14251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E8EEF7"/>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79" name="Shape 279"/>
          <p:cNvSpPr>
            <a:spLocks noGrp="1"/>
          </p:cNvSpPr>
          <p:nvPr>
            <p:ph type="body" sz="quarter" idx="38"/>
          </p:nvPr>
        </p:nvSpPr>
        <p:spPr>
          <a:xfrm>
            <a:off x="15658501" y="5899461"/>
            <a:ext cx="1038861" cy="1761540"/>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0" name="Shape 280"/>
          <p:cNvSpPr>
            <a:spLocks noGrp="1"/>
          </p:cNvSpPr>
          <p:nvPr>
            <p:ph type="body" sz="quarter" idx="39"/>
          </p:nvPr>
        </p:nvSpPr>
        <p:spPr>
          <a:xfrm>
            <a:off x="16687753" y="5898781"/>
            <a:ext cx="1048246" cy="1762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1" name="Shape 281"/>
          <p:cNvSpPr>
            <a:spLocks noGrp="1"/>
          </p:cNvSpPr>
          <p:nvPr>
            <p:ph type="body" sz="quarter" idx="40"/>
          </p:nvPr>
        </p:nvSpPr>
        <p:spPr>
          <a:xfrm rot="21596710">
            <a:off x="16697887" y="5906448"/>
            <a:ext cx="1675363" cy="14280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2" name="Shape 282"/>
          <p:cNvSpPr>
            <a:spLocks noGrp="1"/>
          </p:cNvSpPr>
          <p:nvPr>
            <p:ph type="body" sz="quarter" idx="41"/>
          </p:nvPr>
        </p:nvSpPr>
        <p:spPr>
          <a:xfrm>
            <a:off x="16696593" y="5366769"/>
            <a:ext cx="1763359" cy="1092248"/>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3" name="Shape 283"/>
          <p:cNvSpPr>
            <a:spLocks noGrp="1"/>
          </p:cNvSpPr>
          <p:nvPr>
            <p:ph type="body" sz="quarter" idx="42"/>
          </p:nvPr>
        </p:nvSpPr>
        <p:spPr>
          <a:xfrm>
            <a:off x="16696769" y="4481423"/>
            <a:ext cx="1677608" cy="14325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4" name="Shape 284"/>
          <p:cNvSpPr>
            <a:spLocks noGrp="1"/>
          </p:cNvSpPr>
          <p:nvPr>
            <p:ph type="body" sz="quarter" idx="43"/>
          </p:nvPr>
        </p:nvSpPr>
        <p:spPr>
          <a:xfrm>
            <a:off x="16690562" y="4147482"/>
            <a:ext cx="1046189" cy="1776294"/>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2386DE"/>
          </a:solidFill>
        </p:spPr>
        <p:txBody>
          <a:bodyPr lIns="105952" tIns="105952" rIns="105952" bIns="105952">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5" name="Shape 285"/>
          <p:cNvSpPr>
            <a:spLocks noGrp="1"/>
          </p:cNvSpPr>
          <p:nvPr>
            <p:ph type="body" sz="quarter" idx="44"/>
          </p:nvPr>
        </p:nvSpPr>
        <p:spPr>
          <a:xfrm>
            <a:off x="15620880" y="4826018"/>
            <a:ext cx="2157116" cy="2157116"/>
          </a:xfrm>
          <a:prstGeom prst="ellipse">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6" name="Shape 286"/>
          <p:cNvSpPr>
            <a:spLocks noGrp="1"/>
          </p:cNvSpPr>
          <p:nvPr>
            <p:ph type="body" sz="quarter" idx="45"/>
          </p:nvPr>
        </p:nvSpPr>
        <p:spPr>
          <a:xfrm>
            <a:off x="14938925" y="7970940"/>
            <a:ext cx="3521025" cy="990359"/>
          </a:xfrm>
          <a:prstGeom prst="rect">
            <a:avLst/>
          </a:prstGeom>
        </p:spPr>
        <p:txBody>
          <a:bodyPr lIns="0" tIns="0" rIns="0" bIns="0">
            <a:noAutofit/>
          </a:bodyPr>
          <a:lstStyle>
            <a:lvl1pPr marL="0" indent="0" algn="ctr">
              <a:spcBef>
                <a:spcPts val="0"/>
              </a:spcBef>
              <a:buSzTx/>
              <a:buNone/>
              <a:defRPr>
                <a:solidFill>
                  <a:srgbClr val="7E7E7E"/>
                </a:solidFill>
                <a:latin typeface="Avenir Next"/>
                <a:ea typeface="Avenir Next"/>
                <a:cs typeface="Avenir Next"/>
                <a:sym typeface="Avenir Next"/>
              </a:defRPr>
            </a:lvl1pPr>
          </a:lstStyle>
          <a:p>
            <a:r>
              <a:t>26,897</a:t>
            </a:r>
          </a:p>
        </p:txBody>
      </p:sp>
      <p:sp>
        <p:nvSpPr>
          <p:cNvPr id="287" name="Shape 287"/>
          <p:cNvSpPr>
            <a:spLocks noGrp="1"/>
          </p:cNvSpPr>
          <p:nvPr>
            <p:ph type="body" sz="quarter" idx="46"/>
          </p:nvPr>
        </p:nvSpPr>
        <p:spPr>
          <a:xfrm>
            <a:off x="14167930"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8" name="Shape 288"/>
          <p:cNvSpPr>
            <a:spLocks noGrp="1"/>
          </p:cNvSpPr>
          <p:nvPr>
            <p:ph type="body" sz="quarter" idx="47"/>
          </p:nvPr>
        </p:nvSpPr>
        <p:spPr>
          <a:xfrm>
            <a:off x="14820428"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89" name="Shape 289"/>
          <p:cNvSpPr>
            <a:spLocks noGrp="1"/>
          </p:cNvSpPr>
          <p:nvPr>
            <p:ph type="body" sz="quarter" idx="48"/>
          </p:nvPr>
        </p:nvSpPr>
        <p:spPr>
          <a:xfrm>
            <a:off x="15472926"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0" name="Shape 290"/>
          <p:cNvSpPr>
            <a:spLocks noGrp="1"/>
          </p:cNvSpPr>
          <p:nvPr>
            <p:ph type="body" sz="quarter" idx="49"/>
          </p:nvPr>
        </p:nvSpPr>
        <p:spPr>
          <a:xfrm>
            <a:off x="16125425" y="9270569"/>
            <a:ext cx="495530"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1" name="Shape 291"/>
          <p:cNvSpPr>
            <a:spLocks noGrp="1"/>
          </p:cNvSpPr>
          <p:nvPr>
            <p:ph type="body" sz="quarter" idx="50"/>
          </p:nvPr>
        </p:nvSpPr>
        <p:spPr>
          <a:xfrm>
            <a:off x="16777921"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2" name="Shape 292"/>
          <p:cNvSpPr>
            <a:spLocks noGrp="1"/>
          </p:cNvSpPr>
          <p:nvPr>
            <p:ph type="body" sz="quarter" idx="51"/>
          </p:nvPr>
        </p:nvSpPr>
        <p:spPr>
          <a:xfrm>
            <a:off x="17430419"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3" name="Shape 293"/>
          <p:cNvSpPr>
            <a:spLocks noGrp="1"/>
          </p:cNvSpPr>
          <p:nvPr>
            <p:ph type="body" sz="quarter" idx="52"/>
          </p:nvPr>
        </p:nvSpPr>
        <p:spPr>
          <a:xfrm>
            <a:off x="18082917" y="9270569"/>
            <a:ext cx="495531"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4" name="Shape 294"/>
          <p:cNvSpPr>
            <a:spLocks noGrp="1"/>
          </p:cNvSpPr>
          <p:nvPr>
            <p:ph type="body" sz="quarter" idx="53"/>
          </p:nvPr>
        </p:nvSpPr>
        <p:spPr>
          <a:xfrm>
            <a:off x="18735416" y="9270569"/>
            <a:ext cx="495530" cy="495531"/>
          </a:xfrm>
          <a:custGeom>
            <a:avLst/>
            <a:gdLst/>
            <a:ahLst/>
            <a:cxnLst>
              <a:cxn ang="0">
                <a:pos x="wd2" y="hd2"/>
              </a:cxn>
              <a:cxn ang="5400000">
                <a:pos x="wd2" y="hd2"/>
              </a:cxn>
              <a:cxn ang="10800000">
                <a:pos x="wd2" y="hd2"/>
              </a:cxn>
              <a:cxn ang="16200000">
                <a:pos x="wd2" y="hd2"/>
              </a:cxn>
            </a:cxnLst>
            <a:rect l="0" t="0" r="r" b="b"/>
            <a:pathLst>
              <a:path w="20882" h="20882" extrusionOk="0">
                <a:moveTo>
                  <a:pt x="1077" y="3459"/>
                </a:moveTo>
                <a:cubicBezTo>
                  <a:pt x="-359" y="4894"/>
                  <a:pt x="-359" y="7243"/>
                  <a:pt x="1077" y="8679"/>
                </a:cubicBezTo>
                <a:lnTo>
                  <a:pt x="12203" y="19805"/>
                </a:lnTo>
                <a:cubicBezTo>
                  <a:pt x="13639" y="21241"/>
                  <a:pt x="15988" y="21241"/>
                  <a:pt x="17423" y="19805"/>
                </a:cubicBezTo>
                <a:lnTo>
                  <a:pt x="19805" y="17423"/>
                </a:lnTo>
                <a:cubicBezTo>
                  <a:pt x="21241" y="15988"/>
                  <a:pt x="21241" y="13639"/>
                  <a:pt x="19805" y="12203"/>
                </a:cubicBezTo>
                <a:lnTo>
                  <a:pt x="8679" y="1077"/>
                </a:lnTo>
                <a:cubicBezTo>
                  <a:pt x="7243" y="-359"/>
                  <a:pt x="4894" y="-359"/>
                  <a:pt x="3459" y="1077"/>
                </a:cubicBezTo>
                <a:lnTo>
                  <a:pt x="1077" y="3459"/>
                </a:lnTo>
                <a:close/>
                <a:moveTo>
                  <a:pt x="1191" y="12089"/>
                </a:moveTo>
                <a:cubicBezTo>
                  <a:pt x="-245" y="13524"/>
                  <a:pt x="-245" y="15874"/>
                  <a:pt x="1191" y="17309"/>
                </a:cubicBezTo>
                <a:lnTo>
                  <a:pt x="3573" y="19691"/>
                </a:lnTo>
                <a:cubicBezTo>
                  <a:pt x="5008" y="21127"/>
                  <a:pt x="7358" y="21127"/>
                  <a:pt x="8793" y="19691"/>
                </a:cubicBezTo>
                <a:lnTo>
                  <a:pt x="9772" y="18712"/>
                </a:lnTo>
                <a:cubicBezTo>
                  <a:pt x="9772" y="18712"/>
                  <a:pt x="2170" y="11110"/>
                  <a:pt x="2170" y="11110"/>
                </a:cubicBezTo>
                <a:lnTo>
                  <a:pt x="1191" y="12089"/>
                </a:lnTo>
                <a:close/>
                <a:moveTo>
                  <a:pt x="11191" y="2088"/>
                </a:moveTo>
                <a:lnTo>
                  <a:pt x="18794" y="9691"/>
                </a:lnTo>
                <a:lnTo>
                  <a:pt x="19748" y="8736"/>
                </a:lnTo>
                <a:cubicBezTo>
                  <a:pt x="21151" y="7333"/>
                  <a:pt x="21119" y="5017"/>
                  <a:pt x="19683" y="3581"/>
                </a:cubicBezTo>
                <a:lnTo>
                  <a:pt x="17301" y="1199"/>
                </a:lnTo>
                <a:cubicBezTo>
                  <a:pt x="15865" y="-237"/>
                  <a:pt x="13549" y="-269"/>
                  <a:pt x="12146" y="1134"/>
                </a:cubicBezTo>
                <a:lnTo>
                  <a:pt x="11191" y="2088"/>
                </a:lnTo>
                <a:close/>
                <a:moveTo>
                  <a:pt x="5612" y="9821"/>
                </a:moveTo>
                <a:cubicBezTo>
                  <a:pt x="5960" y="9473"/>
                  <a:pt x="6528" y="9481"/>
                  <a:pt x="6876" y="9829"/>
                </a:cubicBezTo>
                <a:cubicBezTo>
                  <a:pt x="7225" y="10178"/>
                  <a:pt x="7225" y="10737"/>
                  <a:pt x="6876" y="11085"/>
                </a:cubicBezTo>
                <a:cubicBezTo>
                  <a:pt x="6528" y="11434"/>
                  <a:pt x="5960" y="11442"/>
                  <a:pt x="5612" y="11094"/>
                </a:cubicBezTo>
                <a:cubicBezTo>
                  <a:pt x="5264" y="10745"/>
                  <a:pt x="5264" y="10169"/>
                  <a:pt x="5612" y="9821"/>
                </a:cubicBezTo>
                <a:close/>
                <a:moveTo>
                  <a:pt x="7717" y="7717"/>
                </a:moveTo>
                <a:cubicBezTo>
                  <a:pt x="8065" y="7368"/>
                  <a:pt x="8633" y="7376"/>
                  <a:pt x="8981" y="7725"/>
                </a:cubicBezTo>
                <a:cubicBezTo>
                  <a:pt x="9329" y="8073"/>
                  <a:pt x="9329" y="8632"/>
                  <a:pt x="8981" y="8981"/>
                </a:cubicBezTo>
                <a:cubicBezTo>
                  <a:pt x="8633" y="9329"/>
                  <a:pt x="8065" y="9337"/>
                  <a:pt x="7717" y="8989"/>
                </a:cubicBezTo>
                <a:cubicBezTo>
                  <a:pt x="7368" y="8641"/>
                  <a:pt x="7368" y="8065"/>
                  <a:pt x="7717" y="7717"/>
                </a:cubicBezTo>
                <a:close/>
                <a:moveTo>
                  <a:pt x="9821" y="5612"/>
                </a:moveTo>
                <a:cubicBezTo>
                  <a:pt x="10170" y="5264"/>
                  <a:pt x="10737" y="5272"/>
                  <a:pt x="11085" y="5620"/>
                </a:cubicBezTo>
                <a:cubicBezTo>
                  <a:pt x="11434" y="5969"/>
                  <a:pt x="11434" y="6528"/>
                  <a:pt x="11085" y="6876"/>
                </a:cubicBezTo>
                <a:cubicBezTo>
                  <a:pt x="10737" y="7225"/>
                  <a:pt x="10170" y="7233"/>
                  <a:pt x="9821" y="6885"/>
                </a:cubicBezTo>
                <a:cubicBezTo>
                  <a:pt x="9473" y="6536"/>
                  <a:pt x="9473" y="5960"/>
                  <a:pt x="9821" y="5612"/>
                </a:cubicBezTo>
                <a:close/>
                <a:moveTo>
                  <a:pt x="7700" y="11909"/>
                </a:moveTo>
                <a:cubicBezTo>
                  <a:pt x="8049" y="11561"/>
                  <a:pt x="8616" y="11569"/>
                  <a:pt x="8965" y="11917"/>
                </a:cubicBezTo>
                <a:cubicBezTo>
                  <a:pt x="9313" y="12266"/>
                  <a:pt x="9313" y="12825"/>
                  <a:pt x="8965" y="13174"/>
                </a:cubicBezTo>
                <a:cubicBezTo>
                  <a:pt x="8616" y="13522"/>
                  <a:pt x="8048" y="13530"/>
                  <a:pt x="7700" y="13182"/>
                </a:cubicBezTo>
                <a:cubicBezTo>
                  <a:pt x="7352" y="12834"/>
                  <a:pt x="7352" y="12257"/>
                  <a:pt x="7700" y="11909"/>
                </a:cubicBezTo>
                <a:close/>
                <a:moveTo>
                  <a:pt x="9805" y="9805"/>
                </a:moveTo>
                <a:cubicBezTo>
                  <a:pt x="10153" y="9456"/>
                  <a:pt x="10721" y="9465"/>
                  <a:pt x="11069" y="9813"/>
                </a:cubicBezTo>
                <a:cubicBezTo>
                  <a:pt x="11417" y="10161"/>
                  <a:pt x="11418" y="10721"/>
                  <a:pt x="11069" y="11069"/>
                </a:cubicBezTo>
                <a:cubicBezTo>
                  <a:pt x="10721" y="11417"/>
                  <a:pt x="10153" y="11425"/>
                  <a:pt x="9805" y="11077"/>
                </a:cubicBezTo>
                <a:cubicBezTo>
                  <a:pt x="9457" y="10729"/>
                  <a:pt x="9457" y="10153"/>
                  <a:pt x="9805" y="9805"/>
                </a:cubicBezTo>
                <a:close/>
                <a:moveTo>
                  <a:pt x="11909" y="7700"/>
                </a:moveTo>
                <a:cubicBezTo>
                  <a:pt x="12258" y="7352"/>
                  <a:pt x="12825" y="7360"/>
                  <a:pt x="13174" y="7708"/>
                </a:cubicBezTo>
                <a:cubicBezTo>
                  <a:pt x="13522" y="8057"/>
                  <a:pt x="13522" y="8616"/>
                  <a:pt x="13174" y="8965"/>
                </a:cubicBezTo>
                <a:cubicBezTo>
                  <a:pt x="12825" y="9313"/>
                  <a:pt x="12257" y="9321"/>
                  <a:pt x="11909" y="8973"/>
                </a:cubicBezTo>
                <a:cubicBezTo>
                  <a:pt x="11561" y="8625"/>
                  <a:pt x="11561" y="8048"/>
                  <a:pt x="11909" y="7700"/>
                </a:cubicBezTo>
                <a:close/>
                <a:moveTo>
                  <a:pt x="9788" y="13997"/>
                </a:moveTo>
                <a:cubicBezTo>
                  <a:pt x="10137" y="13649"/>
                  <a:pt x="10705" y="13657"/>
                  <a:pt x="11053" y="14006"/>
                </a:cubicBezTo>
                <a:cubicBezTo>
                  <a:pt x="11401" y="14354"/>
                  <a:pt x="11401" y="14913"/>
                  <a:pt x="11053" y="15262"/>
                </a:cubicBezTo>
                <a:cubicBezTo>
                  <a:pt x="10705" y="15610"/>
                  <a:pt x="10137" y="15618"/>
                  <a:pt x="9788" y="15270"/>
                </a:cubicBezTo>
                <a:cubicBezTo>
                  <a:pt x="9440" y="14922"/>
                  <a:pt x="9440" y="14346"/>
                  <a:pt x="9788" y="13997"/>
                </a:cubicBezTo>
                <a:close/>
                <a:moveTo>
                  <a:pt x="11893" y="11893"/>
                </a:moveTo>
                <a:cubicBezTo>
                  <a:pt x="12241" y="11544"/>
                  <a:pt x="12809" y="11553"/>
                  <a:pt x="13157" y="11901"/>
                </a:cubicBezTo>
                <a:cubicBezTo>
                  <a:pt x="13506" y="12250"/>
                  <a:pt x="13506" y="12809"/>
                  <a:pt x="13157" y="13157"/>
                </a:cubicBezTo>
                <a:cubicBezTo>
                  <a:pt x="12809" y="13506"/>
                  <a:pt x="12241" y="13514"/>
                  <a:pt x="11893" y="13165"/>
                </a:cubicBezTo>
                <a:cubicBezTo>
                  <a:pt x="11545" y="12817"/>
                  <a:pt x="11545" y="12241"/>
                  <a:pt x="11893" y="11893"/>
                </a:cubicBezTo>
                <a:close/>
                <a:moveTo>
                  <a:pt x="13997" y="9788"/>
                </a:moveTo>
                <a:cubicBezTo>
                  <a:pt x="14346" y="9440"/>
                  <a:pt x="14914" y="9448"/>
                  <a:pt x="15262" y="9797"/>
                </a:cubicBezTo>
                <a:cubicBezTo>
                  <a:pt x="15610" y="10145"/>
                  <a:pt x="15610" y="10704"/>
                  <a:pt x="15262" y="11053"/>
                </a:cubicBezTo>
                <a:cubicBezTo>
                  <a:pt x="14914" y="11401"/>
                  <a:pt x="14346" y="11409"/>
                  <a:pt x="13997" y="11061"/>
                </a:cubicBezTo>
                <a:cubicBezTo>
                  <a:pt x="13649" y="10713"/>
                  <a:pt x="13649" y="10137"/>
                  <a:pt x="13997" y="9788"/>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5" name="Shape 295"/>
          <p:cNvSpPr>
            <a:spLocks noGrp="1"/>
          </p:cNvSpPr>
          <p:nvPr>
            <p:ph type="body" sz="quarter" idx="54"/>
          </p:nvPr>
        </p:nvSpPr>
        <p:spPr>
          <a:xfrm>
            <a:off x="14143487" y="10075371"/>
            <a:ext cx="5111903"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Cras mattis consectetur purus sit amet fermentum. Nullam quis risus eget urna mollis ornare vel eu leo.</a:t>
            </a:r>
          </a:p>
        </p:txBody>
      </p:sp>
      <p:sp>
        <p:nvSpPr>
          <p:cNvPr id="296" name="Shape 296"/>
          <p:cNvSpPr>
            <a:spLocks noGrp="1"/>
          </p:cNvSpPr>
          <p:nvPr>
            <p:ph type="body" sz="quarter" idx="55"/>
          </p:nvPr>
        </p:nvSpPr>
        <p:spPr>
          <a:xfrm>
            <a:off x="7222004" y="5469323"/>
            <a:ext cx="925116" cy="870506"/>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97" name="Shape 297"/>
          <p:cNvSpPr>
            <a:spLocks noGrp="1"/>
          </p:cNvSpPr>
          <p:nvPr>
            <p:ph type="body" sz="quarter" idx="56"/>
          </p:nvPr>
        </p:nvSpPr>
        <p:spPr>
          <a:xfrm>
            <a:off x="16236991" y="5409158"/>
            <a:ext cx="925117" cy="990638"/>
          </a:xfrm>
          <a:custGeom>
            <a:avLst/>
            <a:gdLst/>
            <a:ahLst/>
            <a:cxnLst>
              <a:cxn ang="0">
                <a:pos x="wd2" y="hd2"/>
              </a:cxn>
              <a:cxn ang="5400000">
                <a:pos x="wd2" y="hd2"/>
              </a:cxn>
              <a:cxn ang="10800000">
                <a:pos x="wd2" y="hd2"/>
              </a:cxn>
              <a:cxn ang="16200000">
                <a:pos x="wd2" y="hd2"/>
              </a:cxn>
            </a:cxnLst>
            <a:rect l="0" t="0" r="r" b="b"/>
            <a:pathLst>
              <a:path w="21314" h="21600" extrusionOk="0">
                <a:moveTo>
                  <a:pt x="3827" y="0"/>
                </a:moveTo>
                <a:cubicBezTo>
                  <a:pt x="2932" y="0"/>
                  <a:pt x="2207" y="698"/>
                  <a:pt x="2207" y="1545"/>
                </a:cubicBezTo>
                <a:cubicBezTo>
                  <a:pt x="2207" y="1655"/>
                  <a:pt x="2248" y="1747"/>
                  <a:pt x="2271" y="1850"/>
                </a:cubicBezTo>
                <a:cubicBezTo>
                  <a:pt x="1607" y="2205"/>
                  <a:pt x="920" y="2740"/>
                  <a:pt x="471" y="3553"/>
                </a:cubicBezTo>
                <a:cubicBezTo>
                  <a:pt x="-286" y="4924"/>
                  <a:pt x="-128" y="6674"/>
                  <a:pt x="934" y="8762"/>
                </a:cubicBezTo>
                <a:cubicBezTo>
                  <a:pt x="3573" y="13950"/>
                  <a:pt x="4518" y="15029"/>
                  <a:pt x="5730" y="15223"/>
                </a:cubicBezTo>
                <a:cubicBezTo>
                  <a:pt x="5799" y="16151"/>
                  <a:pt x="6162" y="19185"/>
                  <a:pt x="8147" y="20736"/>
                </a:cubicBezTo>
                <a:cubicBezTo>
                  <a:pt x="8877" y="21306"/>
                  <a:pt x="9745" y="21600"/>
                  <a:pt x="10719" y="21600"/>
                </a:cubicBezTo>
                <a:cubicBezTo>
                  <a:pt x="10986" y="21600"/>
                  <a:pt x="11258" y="21570"/>
                  <a:pt x="11542" y="21527"/>
                </a:cubicBezTo>
                <a:cubicBezTo>
                  <a:pt x="15794" y="20879"/>
                  <a:pt x="15439" y="17227"/>
                  <a:pt x="15091" y="13690"/>
                </a:cubicBezTo>
                <a:lnTo>
                  <a:pt x="15078" y="13605"/>
                </a:lnTo>
                <a:cubicBezTo>
                  <a:pt x="14777" y="10549"/>
                  <a:pt x="15268" y="10095"/>
                  <a:pt x="16659" y="9285"/>
                </a:cubicBezTo>
                <a:cubicBezTo>
                  <a:pt x="17136" y="9892"/>
                  <a:pt x="17870" y="10307"/>
                  <a:pt x="18717" y="10307"/>
                </a:cubicBezTo>
                <a:cubicBezTo>
                  <a:pt x="20148" y="10307"/>
                  <a:pt x="21314" y="9204"/>
                  <a:pt x="21314" y="7849"/>
                </a:cubicBezTo>
                <a:cubicBezTo>
                  <a:pt x="21314" y="6494"/>
                  <a:pt x="20148" y="5391"/>
                  <a:pt x="18717" y="5391"/>
                </a:cubicBezTo>
                <a:cubicBezTo>
                  <a:pt x="17285" y="5391"/>
                  <a:pt x="16119" y="6494"/>
                  <a:pt x="16119" y="7849"/>
                </a:cubicBezTo>
                <a:cubicBezTo>
                  <a:pt x="16119" y="7952"/>
                  <a:pt x="16132" y="8054"/>
                  <a:pt x="16145" y="8153"/>
                </a:cubicBezTo>
                <a:cubicBezTo>
                  <a:pt x="16160" y="8267"/>
                  <a:pt x="16217" y="8362"/>
                  <a:pt x="16248" y="8470"/>
                </a:cubicBezTo>
                <a:cubicBezTo>
                  <a:pt x="14534" y="9467"/>
                  <a:pt x="13779" y="10154"/>
                  <a:pt x="14126" y="13690"/>
                </a:cubicBezTo>
                <a:lnTo>
                  <a:pt x="14139" y="13775"/>
                </a:lnTo>
                <a:cubicBezTo>
                  <a:pt x="14527" y="17717"/>
                  <a:pt x="14601" y="20161"/>
                  <a:pt x="11388" y="20651"/>
                </a:cubicBezTo>
                <a:cubicBezTo>
                  <a:pt x="10335" y="20811"/>
                  <a:pt x="9485" y="20617"/>
                  <a:pt x="8765" y="20055"/>
                </a:cubicBezTo>
                <a:cubicBezTo>
                  <a:pt x="7209" y="18840"/>
                  <a:pt x="6786" y="16261"/>
                  <a:pt x="6682" y="15236"/>
                </a:cubicBezTo>
                <a:cubicBezTo>
                  <a:pt x="7924" y="15068"/>
                  <a:pt x="8869" y="14041"/>
                  <a:pt x="11555" y="8762"/>
                </a:cubicBezTo>
                <a:cubicBezTo>
                  <a:pt x="12617" y="6674"/>
                  <a:pt x="12775" y="4924"/>
                  <a:pt x="12018" y="3553"/>
                </a:cubicBezTo>
                <a:cubicBezTo>
                  <a:pt x="11489" y="2597"/>
                  <a:pt x="10616" y="2011"/>
                  <a:pt x="9857" y="1667"/>
                </a:cubicBezTo>
                <a:cubicBezTo>
                  <a:pt x="9861" y="1623"/>
                  <a:pt x="9883" y="1591"/>
                  <a:pt x="9883" y="1545"/>
                </a:cubicBezTo>
                <a:cubicBezTo>
                  <a:pt x="9883" y="698"/>
                  <a:pt x="9145" y="0"/>
                  <a:pt x="8250" y="0"/>
                </a:cubicBezTo>
                <a:cubicBezTo>
                  <a:pt x="7355" y="0"/>
                  <a:pt x="6630" y="698"/>
                  <a:pt x="6630" y="1545"/>
                </a:cubicBezTo>
                <a:cubicBezTo>
                  <a:pt x="6630" y="2393"/>
                  <a:pt x="7355" y="3079"/>
                  <a:pt x="8250" y="3079"/>
                </a:cubicBezTo>
                <a:cubicBezTo>
                  <a:pt x="8752" y="3079"/>
                  <a:pt x="9186" y="2846"/>
                  <a:pt x="9485" y="2507"/>
                </a:cubicBezTo>
                <a:cubicBezTo>
                  <a:pt x="10090" y="2787"/>
                  <a:pt x="10766" y="3237"/>
                  <a:pt x="11169" y="3967"/>
                </a:cubicBezTo>
                <a:cubicBezTo>
                  <a:pt x="11780" y="5073"/>
                  <a:pt x="11631" y="6554"/>
                  <a:pt x="10706" y="8372"/>
                </a:cubicBezTo>
                <a:cubicBezTo>
                  <a:pt x="7731" y="14221"/>
                  <a:pt x="7070" y="14344"/>
                  <a:pt x="6244" y="14347"/>
                </a:cubicBezTo>
                <a:cubicBezTo>
                  <a:pt x="5421" y="14343"/>
                  <a:pt x="4752" y="14209"/>
                  <a:pt x="1783" y="8372"/>
                </a:cubicBezTo>
                <a:cubicBezTo>
                  <a:pt x="859" y="6557"/>
                  <a:pt x="700" y="5072"/>
                  <a:pt x="1307" y="3967"/>
                </a:cubicBezTo>
                <a:cubicBezTo>
                  <a:pt x="1653" y="3338"/>
                  <a:pt x="2210" y="2952"/>
                  <a:pt x="2747" y="2665"/>
                </a:cubicBezTo>
                <a:cubicBezTo>
                  <a:pt x="3036" y="2918"/>
                  <a:pt x="3403" y="3079"/>
                  <a:pt x="3827" y="3079"/>
                </a:cubicBezTo>
                <a:cubicBezTo>
                  <a:pt x="4722" y="3079"/>
                  <a:pt x="5460" y="2393"/>
                  <a:pt x="5460" y="1545"/>
                </a:cubicBezTo>
                <a:cubicBezTo>
                  <a:pt x="5460" y="698"/>
                  <a:pt x="4722" y="0"/>
                  <a:pt x="3827" y="0"/>
                </a:cubicBezTo>
                <a:close/>
                <a:moveTo>
                  <a:pt x="18717" y="6291"/>
                </a:moveTo>
                <a:cubicBezTo>
                  <a:pt x="19625" y="6291"/>
                  <a:pt x="20363" y="6989"/>
                  <a:pt x="20363" y="7849"/>
                </a:cubicBezTo>
                <a:cubicBezTo>
                  <a:pt x="20362" y="8709"/>
                  <a:pt x="19625" y="9407"/>
                  <a:pt x="18717" y="9407"/>
                </a:cubicBezTo>
                <a:cubicBezTo>
                  <a:pt x="17886" y="9407"/>
                  <a:pt x="17186" y="8823"/>
                  <a:pt x="17084" y="8044"/>
                </a:cubicBezTo>
                <a:cubicBezTo>
                  <a:pt x="17075" y="7980"/>
                  <a:pt x="17071" y="7914"/>
                  <a:pt x="17071" y="7849"/>
                </a:cubicBezTo>
                <a:cubicBezTo>
                  <a:pt x="17071" y="6989"/>
                  <a:pt x="17808" y="6291"/>
                  <a:pt x="18717" y="6291"/>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1">
    <p:bg>
      <p:bgPr>
        <a:solidFill>
          <a:srgbClr val="CBE3F7"/>
        </a:solidFill>
        <a:effectLst/>
      </p:bgPr>
    </p:bg>
    <p:spTree>
      <p:nvGrpSpPr>
        <p:cNvPr id="1" name=""/>
        <p:cNvGrpSpPr/>
        <p:nvPr/>
      </p:nvGrpSpPr>
      <p:grpSpPr>
        <a:xfrm>
          <a:off x="0" y="0"/>
          <a:ext cx="0" cy="0"/>
          <a:chOff x="0" y="0"/>
          <a:chExt cx="0" cy="0"/>
        </a:xfrm>
      </p:grpSpPr>
      <p:grpSp>
        <p:nvGrpSpPr>
          <p:cNvPr id="309" name="Group 309"/>
          <p:cNvGrpSpPr/>
          <p:nvPr/>
        </p:nvGrpSpPr>
        <p:grpSpPr>
          <a:xfrm>
            <a:off x="-1520768" y="-1154556"/>
            <a:ext cx="27414483" cy="14502121"/>
            <a:chOff x="0" y="0"/>
            <a:chExt cx="27414482" cy="14502119"/>
          </a:xfrm>
        </p:grpSpPr>
        <p:sp>
          <p:nvSpPr>
            <p:cNvPr id="304" name="Shape 304"/>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05" name="Shape 305"/>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06" name="Shape 306"/>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07" name="Shape 307"/>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08" name="Shape 308"/>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310" name="Shape 310"/>
          <p:cNvSpPr>
            <a:spLocks noGrp="1"/>
          </p:cNvSpPr>
          <p:nvPr>
            <p:ph type="title"/>
          </p:nvPr>
        </p:nvSpPr>
        <p:spPr>
          <a:xfrm>
            <a:off x="3804773" y="2234712"/>
            <a:ext cx="16774454"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311" name="Shape 311"/>
          <p:cNvSpPr>
            <a:spLocks noGrp="1"/>
          </p:cNvSpPr>
          <p:nvPr>
            <p:ph type="body" sz="quarter" idx="13"/>
          </p:nvPr>
        </p:nvSpPr>
        <p:spPr>
          <a:xfrm>
            <a:off x="3804773" y="1784462"/>
            <a:ext cx="16774454"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312" name="Shape 312"/>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313" name="Shape 313"/>
          <p:cNvSpPr>
            <a:spLocks noGrp="1"/>
          </p:cNvSpPr>
          <p:nvPr>
            <p:ph type="body" sz="quarter" idx="14"/>
          </p:nvPr>
        </p:nvSpPr>
        <p:spPr>
          <a:xfrm>
            <a:off x="3804773" y="5392927"/>
            <a:ext cx="7379632"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Commodo Etiam Aenean</a:t>
            </a:r>
          </a:p>
        </p:txBody>
      </p:sp>
      <p:sp>
        <p:nvSpPr>
          <p:cNvPr id="314" name="Shape 314"/>
          <p:cNvSpPr>
            <a:spLocks noGrp="1"/>
          </p:cNvSpPr>
          <p:nvPr>
            <p:ph type="body" sz="quarter" idx="1"/>
          </p:nvPr>
        </p:nvSpPr>
        <p:spPr>
          <a:xfrm>
            <a:off x="3804773" y="5926929"/>
            <a:ext cx="7379632"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315" name="Shape 315"/>
          <p:cNvSpPr>
            <a:spLocks noGrp="1"/>
          </p:cNvSpPr>
          <p:nvPr>
            <p:ph type="body" sz="quarter" idx="15"/>
          </p:nvPr>
        </p:nvSpPr>
        <p:spPr>
          <a:xfrm>
            <a:off x="3804773" y="7687609"/>
            <a:ext cx="7379632"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Cras Pellentesque Amet</a:t>
            </a:r>
          </a:p>
        </p:txBody>
      </p:sp>
      <p:sp>
        <p:nvSpPr>
          <p:cNvPr id="316" name="Shape 316"/>
          <p:cNvSpPr>
            <a:spLocks noGrp="1"/>
          </p:cNvSpPr>
          <p:nvPr>
            <p:ph type="body" sz="quarter" idx="16"/>
          </p:nvPr>
        </p:nvSpPr>
        <p:spPr>
          <a:xfrm>
            <a:off x="3804773" y="8221611"/>
            <a:ext cx="7379632"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Morbi leo risus, porta ac consectetur ac, vestibulum at eros. Lorem ipsum dolor sit amet, consectetur adipiscing elit.</a:t>
            </a:r>
          </a:p>
        </p:txBody>
      </p:sp>
      <p:sp>
        <p:nvSpPr>
          <p:cNvPr id="317" name="Shape 317"/>
          <p:cNvSpPr>
            <a:spLocks noGrp="1"/>
          </p:cNvSpPr>
          <p:nvPr>
            <p:ph type="body" sz="quarter" idx="17"/>
          </p:nvPr>
        </p:nvSpPr>
        <p:spPr>
          <a:xfrm>
            <a:off x="13373676" y="5804073"/>
            <a:ext cx="7240048" cy="1404835"/>
          </a:xfrm>
          <a:custGeom>
            <a:avLst/>
            <a:gdLst/>
            <a:ahLst/>
            <a:cxnLst>
              <a:cxn ang="0">
                <a:pos x="wd2" y="hd2"/>
              </a:cxn>
              <a:cxn ang="5400000">
                <a:pos x="wd2" y="hd2"/>
              </a:cxn>
              <a:cxn ang="10800000">
                <a:pos x="wd2" y="hd2"/>
              </a:cxn>
              <a:cxn ang="16200000">
                <a:pos x="wd2" y="hd2"/>
              </a:cxn>
            </a:cxnLst>
            <a:rect l="0" t="0" r="r" b="b"/>
            <a:pathLst>
              <a:path w="21548" h="21598" extrusionOk="0">
                <a:moveTo>
                  <a:pt x="17988" y="0"/>
                </a:moveTo>
                <a:cubicBezTo>
                  <a:pt x="17854" y="-1"/>
                  <a:pt x="17745" y="565"/>
                  <a:pt x="17745" y="1259"/>
                </a:cubicBezTo>
                <a:lnTo>
                  <a:pt x="17745" y="3254"/>
                </a:lnTo>
                <a:lnTo>
                  <a:pt x="6937" y="3254"/>
                </a:lnTo>
                <a:cubicBezTo>
                  <a:pt x="6797" y="3254"/>
                  <a:pt x="6670" y="3538"/>
                  <a:pt x="6578" y="3999"/>
                </a:cubicBezTo>
                <a:cubicBezTo>
                  <a:pt x="6486" y="4461"/>
                  <a:pt x="6428" y="5099"/>
                  <a:pt x="6428" y="5802"/>
                </a:cubicBezTo>
                <a:lnTo>
                  <a:pt x="6428" y="7535"/>
                </a:lnTo>
                <a:lnTo>
                  <a:pt x="5127" y="7535"/>
                </a:lnTo>
                <a:cubicBezTo>
                  <a:pt x="4920" y="7535"/>
                  <a:pt x="4750" y="8223"/>
                  <a:pt x="4682" y="9167"/>
                </a:cubicBezTo>
                <a:lnTo>
                  <a:pt x="3705" y="9167"/>
                </a:lnTo>
                <a:cubicBezTo>
                  <a:pt x="3639" y="9167"/>
                  <a:pt x="3579" y="9305"/>
                  <a:pt x="3536" y="9530"/>
                </a:cubicBezTo>
                <a:cubicBezTo>
                  <a:pt x="3493" y="9750"/>
                  <a:pt x="3466" y="10051"/>
                  <a:pt x="3465" y="10386"/>
                </a:cubicBezTo>
                <a:lnTo>
                  <a:pt x="80" y="10386"/>
                </a:lnTo>
                <a:cubicBezTo>
                  <a:pt x="35" y="10386"/>
                  <a:pt x="0" y="10568"/>
                  <a:pt x="0" y="10799"/>
                </a:cubicBezTo>
                <a:cubicBezTo>
                  <a:pt x="0" y="11030"/>
                  <a:pt x="35" y="11212"/>
                  <a:pt x="80" y="11212"/>
                </a:cubicBezTo>
                <a:lnTo>
                  <a:pt x="3465" y="11212"/>
                </a:lnTo>
                <a:cubicBezTo>
                  <a:pt x="3468" y="11537"/>
                  <a:pt x="3494" y="11833"/>
                  <a:pt x="3536" y="12048"/>
                </a:cubicBezTo>
                <a:cubicBezTo>
                  <a:pt x="3579" y="12273"/>
                  <a:pt x="3639" y="12411"/>
                  <a:pt x="3705" y="12411"/>
                </a:cubicBezTo>
                <a:lnTo>
                  <a:pt x="4682" y="12411"/>
                </a:lnTo>
                <a:cubicBezTo>
                  <a:pt x="4750" y="13356"/>
                  <a:pt x="4921" y="14033"/>
                  <a:pt x="5127" y="14033"/>
                </a:cubicBezTo>
                <a:lnTo>
                  <a:pt x="6428" y="14033"/>
                </a:lnTo>
                <a:lnTo>
                  <a:pt x="6428" y="15775"/>
                </a:lnTo>
                <a:cubicBezTo>
                  <a:pt x="6428" y="16478"/>
                  <a:pt x="6486" y="17107"/>
                  <a:pt x="6578" y="17569"/>
                </a:cubicBezTo>
                <a:cubicBezTo>
                  <a:pt x="6670" y="18030"/>
                  <a:pt x="6797" y="18324"/>
                  <a:pt x="6937" y="18324"/>
                </a:cubicBezTo>
                <a:lnTo>
                  <a:pt x="17745" y="18324"/>
                </a:lnTo>
                <a:lnTo>
                  <a:pt x="17745" y="20339"/>
                </a:lnTo>
                <a:cubicBezTo>
                  <a:pt x="17745" y="21033"/>
                  <a:pt x="17854" y="21599"/>
                  <a:pt x="17988" y="21598"/>
                </a:cubicBezTo>
                <a:cubicBezTo>
                  <a:pt x="18123" y="21597"/>
                  <a:pt x="18233" y="21033"/>
                  <a:pt x="18232" y="20339"/>
                </a:cubicBezTo>
                <a:lnTo>
                  <a:pt x="18232" y="13509"/>
                </a:lnTo>
                <a:lnTo>
                  <a:pt x="20522" y="13509"/>
                </a:lnTo>
                <a:cubicBezTo>
                  <a:pt x="20547" y="14740"/>
                  <a:pt x="20584" y="15914"/>
                  <a:pt x="20645" y="16894"/>
                </a:cubicBezTo>
                <a:cubicBezTo>
                  <a:pt x="20851" y="20260"/>
                  <a:pt x="21187" y="20260"/>
                  <a:pt x="21393" y="16894"/>
                </a:cubicBezTo>
                <a:cubicBezTo>
                  <a:pt x="21600" y="13528"/>
                  <a:pt x="21600" y="8070"/>
                  <a:pt x="21393" y="4704"/>
                </a:cubicBezTo>
                <a:cubicBezTo>
                  <a:pt x="21187" y="1338"/>
                  <a:pt x="20851" y="1338"/>
                  <a:pt x="20645" y="4704"/>
                </a:cubicBezTo>
                <a:cubicBezTo>
                  <a:pt x="20584" y="5686"/>
                  <a:pt x="20547" y="6856"/>
                  <a:pt x="20522" y="8089"/>
                </a:cubicBezTo>
                <a:lnTo>
                  <a:pt x="18232" y="8089"/>
                </a:lnTo>
                <a:lnTo>
                  <a:pt x="18232" y="1259"/>
                </a:lnTo>
                <a:cubicBezTo>
                  <a:pt x="18232" y="565"/>
                  <a:pt x="18123" y="1"/>
                  <a:pt x="17988" y="0"/>
                </a:cubicBezTo>
                <a:close/>
              </a:path>
            </a:pathLst>
          </a:custGeom>
          <a:solidFill>
            <a:srgbClr val="E8EEF7"/>
          </a:solidFill>
        </p:spPr>
        <p:txBody>
          <a:bodyPr lIns="0" tIns="0" rIns="0" bIns="0" anchor="t">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18" name="Shape 318"/>
          <p:cNvSpPr>
            <a:spLocks noGrp="1"/>
          </p:cNvSpPr>
          <p:nvPr>
            <p:ph type="body" sz="quarter" idx="18"/>
          </p:nvPr>
        </p:nvSpPr>
        <p:spPr>
          <a:xfrm>
            <a:off x="15615277" y="6096308"/>
            <a:ext cx="366936" cy="820365"/>
          </a:xfrm>
          <a:custGeom>
            <a:avLst/>
            <a:gdLst/>
            <a:ahLst/>
            <a:cxnLst>
              <a:cxn ang="0">
                <a:pos x="wd2" y="hd2"/>
              </a:cxn>
              <a:cxn ang="5400000">
                <a:pos x="wd2" y="hd2"/>
              </a:cxn>
              <a:cxn ang="10800000">
                <a:pos x="wd2" y="hd2"/>
              </a:cxn>
              <a:cxn ang="16200000">
                <a:pos x="wd2" y="hd2"/>
              </a:cxn>
            </a:cxnLst>
            <a:rect l="0" t="0" r="r" b="b"/>
            <a:pathLst>
              <a:path w="21600" h="21587" extrusionOk="0">
                <a:moveTo>
                  <a:pt x="12459" y="0"/>
                </a:moveTo>
                <a:cubicBezTo>
                  <a:pt x="8866" y="0"/>
                  <a:pt x="7047" y="-13"/>
                  <a:pt x="5130" y="259"/>
                </a:cubicBezTo>
                <a:cubicBezTo>
                  <a:pt x="3023" y="601"/>
                  <a:pt x="1384" y="1351"/>
                  <a:pt x="617" y="2293"/>
                </a:cubicBezTo>
                <a:cubicBezTo>
                  <a:pt x="7" y="3154"/>
                  <a:pt x="0" y="3956"/>
                  <a:pt x="0" y="5552"/>
                </a:cubicBezTo>
                <a:lnTo>
                  <a:pt x="0" y="16001"/>
                </a:lnTo>
                <a:cubicBezTo>
                  <a:pt x="0" y="17621"/>
                  <a:pt x="7" y="18433"/>
                  <a:pt x="617" y="19294"/>
                </a:cubicBezTo>
                <a:cubicBezTo>
                  <a:pt x="1384" y="20236"/>
                  <a:pt x="3023" y="20968"/>
                  <a:pt x="5130" y="21311"/>
                </a:cubicBezTo>
                <a:cubicBezTo>
                  <a:pt x="7055" y="21584"/>
                  <a:pt x="8889" y="21587"/>
                  <a:pt x="12459" y="21587"/>
                </a:cubicBezTo>
                <a:lnTo>
                  <a:pt x="21600" y="21587"/>
                </a:lnTo>
                <a:lnTo>
                  <a:pt x="21600" y="0"/>
                </a:lnTo>
                <a:lnTo>
                  <a:pt x="12497" y="0"/>
                </a:lnTo>
                <a:lnTo>
                  <a:pt x="12459"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19" name="Shape 319"/>
          <p:cNvSpPr>
            <a:spLocks noGrp="1"/>
          </p:cNvSpPr>
          <p:nvPr>
            <p:ph type="body" sz="quarter" idx="19"/>
          </p:nvPr>
        </p:nvSpPr>
        <p:spPr>
          <a:xfrm>
            <a:off x="15970417"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0" name="Shape 320"/>
          <p:cNvSpPr>
            <a:spLocks noGrp="1"/>
          </p:cNvSpPr>
          <p:nvPr>
            <p:ph type="body" sz="quarter" idx="20"/>
          </p:nvPr>
        </p:nvSpPr>
        <p:spPr>
          <a:xfrm>
            <a:off x="16341283"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1" name="Shape 321"/>
          <p:cNvSpPr>
            <a:spLocks noGrp="1"/>
          </p:cNvSpPr>
          <p:nvPr>
            <p:ph type="body" sz="quarter" idx="21"/>
          </p:nvPr>
        </p:nvSpPr>
        <p:spPr>
          <a:xfrm>
            <a:off x="16712148"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2" name="Shape 322"/>
          <p:cNvSpPr>
            <a:spLocks noGrp="1"/>
          </p:cNvSpPr>
          <p:nvPr>
            <p:ph type="body" sz="quarter" idx="22"/>
          </p:nvPr>
        </p:nvSpPr>
        <p:spPr>
          <a:xfrm>
            <a:off x="17083014"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3" name="Shape 323"/>
          <p:cNvSpPr>
            <a:spLocks noGrp="1"/>
          </p:cNvSpPr>
          <p:nvPr>
            <p:ph type="body" sz="quarter" idx="23"/>
          </p:nvPr>
        </p:nvSpPr>
        <p:spPr>
          <a:xfrm>
            <a:off x="17453224"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4" name="Shape 324"/>
          <p:cNvSpPr>
            <a:spLocks noGrp="1"/>
          </p:cNvSpPr>
          <p:nvPr>
            <p:ph type="body" sz="quarter" idx="24"/>
          </p:nvPr>
        </p:nvSpPr>
        <p:spPr>
          <a:xfrm>
            <a:off x="17824090" y="6096312"/>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5" name="Shape 325"/>
          <p:cNvSpPr>
            <a:spLocks noGrp="1"/>
          </p:cNvSpPr>
          <p:nvPr>
            <p:ph type="body" sz="quarter" idx="25"/>
          </p:nvPr>
        </p:nvSpPr>
        <p:spPr>
          <a:xfrm>
            <a:off x="18194956" y="6096312"/>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6" name="Shape 326"/>
          <p:cNvSpPr>
            <a:spLocks noGrp="1"/>
          </p:cNvSpPr>
          <p:nvPr>
            <p:ph type="body" sz="quarter" idx="26"/>
          </p:nvPr>
        </p:nvSpPr>
        <p:spPr>
          <a:xfrm>
            <a:off x="18565821" y="6096312"/>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7" name="Shape 327"/>
          <p:cNvSpPr>
            <a:spLocks noGrp="1"/>
          </p:cNvSpPr>
          <p:nvPr>
            <p:ph type="body" sz="quarter" idx="27"/>
          </p:nvPr>
        </p:nvSpPr>
        <p:spPr>
          <a:xfrm>
            <a:off x="18936031" y="6096312"/>
            <a:ext cx="377419" cy="820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9525" y="21600"/>
                </a:lnTo>
                <a:cubicBezTo>
                  <a:pt x="13050" y="21600"/>
                  <a:pt x="14816" y="21597"/>
                  <a:pt x="16688" y="21324"/>
                </a:cubicBezTo>
                <a:cubicBezTo>
                  <a:pt x="18736" y="20981"/>
                  <a:pt x="20329" y="20248"/>
                  <a:pt x="21075" y="19305"/>
                </a:cubicBezTo>
                <a:cubicBezTo>
                  <a:pt x="21372" y="18875"/>
                  <a:pt x="21526" y="18452"/>
                  <a:pt x="21600" y="17942"/>
                </a:cubicBezTo>
                <a:lnTo>
                  <a:pt x="21600" y="3658"/>
                </a:lnTo>
                <a:cubicBezTo>
                  <a:pt x="21526" y="3144"/>
                  <a:pt x="21372" y="2725"/>
                  <a:pt x="21075" y="2295"/>
                </a:cubicBezTo>
                <a:cubicBezTo>
                  <a:pt x="20329" y="1352"/>
                  <a:pt x="18736" y="619"/>
                  <a:pt x="16688" y="276"/>
                </a:cubicBezTo>
                <a:cubicBezTo>
                  <a:pt x="14816" y="3"/>
                  <a:pt x="13033" y="0"/>
                  <a:pt x="9562" y="0"/>
                </a:cubicBezTo>
                <a:lnTo>
                  <a:pt x="0"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28" name="Shape 328"/>
          <p:cNvSpPr>
            <a:spLocks noGrp="1"/>
          </p:cNvSpPr>
          <p:nvPr>
            <p:ph type="body" sz="quarter" idx="28"/>
          </p:nvPr>
        </p:nvSpPr>
        <p:spPr>
          <a:xfrm>
            <a:off x="15830908" y="6232682"/>
            <a:ext cx="2139901" cy="547617"/>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72%</a:t>
            </a:r>
          </a:p>
        </p:txBody>
      </p:sp>
      <p:sp>
        <p:nvSpPr>
          <p:cNvPr id="329" name="Shape 329"/>
          <p:cNvSpPr>
            <a:spLocks noGrp="1"/>
          </p:cNvSpPr>
          <p:nvPr>
            <p:ph type="body" sz="quarter" idx="29"/>
          </p:nvPr>
        </p:nvSpPr>
        <p:spPr>
          <a:xfrm>
            <a:off x="13373676" y="8097182"/>
            <a:ext cx="7240048" cy="1404835"/>
          </a:xfrm>
          <a:custGeom>
            <a:avLst/>
            <a:gdLst/>
            <a:ahLst/>
            <a:cxnLst>
              <a:cxn ang="0">
                <a:pos x="wd2" y="hd2"/>
              </a:cxn>
              <a:cxn ang="5400000">
                <a:pos x="wd2" y="hd2"/>
              </a:cxn>
              <a:cxn ang="10800000">
                <a:pos x="wd2" y="hd2"/>
              </a:cxn>
              <a:cxn ang="16200000">
                <a:pos x="wd2" y="hd2"/>
              </a:cxn>
            </a:cxnLst>
            <a:rect l="0" t="0" r="r" b="b"/>
            <a:pathLst>
              <a:path w="21548" h="21598" extrusionOk="0">
                <a:moveTo>
                  <a:pt x="17988" y="0"/>
                </a:moveTo>
                <a:cubicBezTo>
                  <a:pt x="17854" y="-1"/>
                  <a:pt x="17745" y="565"/>
                  <a:pt x="17745" y="1259"/>
                </a:cubicBezTo>
                <a:lnTo>
                  <a:pt x="17745" y="3254"/>
                </a:lnTo>
                <a:lnTo>
                  <a:pt x="6937" y="3254"/>
                </a:lnTo>
                <a:cubicBezTo>
                  <a:pt x="6797" y="3254"/>
                  <a:pt x="6670" y="3538"/>
                  <a:pt x="6578" y="3999"/>
                </a:cubicBezTo>
                <a:cubicBezTo>
                  <a:pt x="6486" y="4461"/>
                  <a:pt x="6428" y="5099"/>
                  <a:pt x="6428" y="5802"/>
                </a:cubicBezTo>
                <a:lnTo>
                  <a:pt x="6428" y="7535"/>
                </a:lnTo>
                <a:lnTo>
                  <a:pt x="5127" y="7535"/>
                </a:lnTo>
                <a:cubicBezTo>
                  <a:pt x="4920" y="7535"/>
                  <a:pt x="4750" y="8223"/>
                  <a:pt x="4682" y="9167"/>
                </a:cubicBezTo>
                <a:lnTo>
                  <a:pt x="3705" y="9167"/>
                </a:lnTo>
                <a:cubicBezTo>
                  <a:pt x="3639" y="9167"/>
                  <a:pt x="3579" y="9305"/>
                  <a:pt x="3536" y="9530"/>
                </a:cubicBezTo>
                <a:cubicBezTo>
                  <a:pt x="3493" y="9750"/>
                  <a:pt x="3466" y="10051"/>
                  <a:pt x="3465" y="10386"/>
                </a:cubicBezTo>
                <a:lnTo>
                  <a:pt x="80" y="10386"/>
                </a:lnTo>
                <a:cubicBezTo>
                  <a:pt x="35" y="10386"/>
                  <a:pt x="0" y="10568"/>
                  <a:pt x="0" y="10799"/>
                </a:cubicBezTo>
                <a:cubicBezTo>
                  <a:pt x="0" y="11030"/>
                  <a:pt x="35" y="11212"/>
                  <a:pt x="80" y="11212"/>
                </a:cubicBezTo>
                <a:lnTo>
                  <a:pt x="3465" y="11212"/>
                </a:lnTo>
                <a:cubicBezTo>
                  <a:pt x="3468" y="11537"/>
                  <a:pt x="3494" y="11833"/>
                  <a:pt x="3536" y="12048"/>
                </a:cubicBezTo>
                <a:cubicBezTo>
                  <a:pt x="3579" y="12273"/>
                  <a:pt x="3639" y="12411"/>
                  <a:pt x="3705" y="12411"/>
                </a:cubicBezTo>
                <a:lnTo>
                  <a:pt x="4682" y="12411"/>
                </a:lnTo>
                <a:cubicBezTo>
                  <a:pt x="4750" y="13356"/>
                  <a:pt x="4921" y="14033"/>
                  <a:pt x="5127" y="14033"/>
                </a:cubicBezTo>
                <a:lnTo>
                  <a:pt x="6428" y="14033"/>
                </a:lnTo>
                <a:lnTo>
                  <a:pt x="6428" y="15775"/>
                </a:lnTo>
                <a:cubicBezTo>
                  <a:pt x="6428" y="16478"/>
                  <a:pt x="6486" y="17107"/>
                  <a:pt x="6578" y="17569"/>
                </a:cubicBezTo>
                <a:cubicBezTo>
                  <a:pt x="6670" y="18030"/>
                  <a:pt x="6797" y="18324"/>
                  <a:pt x="6937" y="18324"/>
                </a:cubicBezTo>
                <a:lnTo>
                  <a:pt x="17745" y="18324"/>
                </a:lnTo>
                <a:lnTo>
                  <a:pt x="17745" y="20339"/>
                </a:lnTo>
                <a:cubicBezTo>
                  <a:pt x="17745" y="21033"/>
                  <a:pt x="17854" y="21599"/>
                  <a:pt x="17988" y="21598"/>
                </a:cubicBezTo>
                <a:cubicBezTo>
                  <a:pt x="18123" y="21597"/>
                  <a:pt x="18233" y="21033"/>
                  <a:pt x="18232" y="20339"/>
                </a:cubicBezTo>
                <a:lnTo>
                  <a:pt x="18232" y="13509"/>
                </a:lnTo>
                <a:lnTo>
                  <a:pt x="20522" y="13509"/>
                </a:lnTo>
                <a:cubicBezTo>
                  <a:pt x="20547" y="14740"/>
                  <a:pt x="20584" y="15914"/>
                  <a:pt x="20645" y="16894"/>
                </a:cubicBezTo>
                <a:cubicBezTo>
                  <a:pt x="20851" y="20260"/>
                  <a:pt x="21187" y="20260"/>
                  <a:pt x="21393" y="16894"/>
                </a:cubicBezTo>
                <a:cubicBezTo>
                  <a:pt x="21600" y="13528"/>
                  <a:pt x="21600" y="8070"/>
                  <a:pt x="21393" y="4704"/>
                </a:cubicBezTo>
                <a:cubicBezTo>
                  <a:pt x="21187" y="1338"/>
                  <a:pt x="20851" y="1338"/>
                  <a:pt x="20645" y="4704"/>
                </a:cubicBezTo>
                <a:cubicBezTo>
                  <a:pt x="20584" y="5686"/>
                  <a:pt x="20547" y="6856"/>
                  <a:pt x="20522" y="8089"/>
                </a:cubicBezTo>
                <a:lnTo>
                  <a:pt x="18232" y="8089"/>
                </a:lnTo>
                <a:lnTo>
                  <a:pt x="18232" y="1259"/>
                </a:lnTo>
                <a:cubicBezTo>
                  <a:pt x="18232" y="565"/>
                  <a:pt x="18123" y="1"/>
                  <a:pt x="17988" y="0"/>
                </a:cubicBezTo>
                <a:close/>
              </a:path>
            </a:pathLst>
          </a:custGeom>
          <a:solidFill>
            <a:srgbClr val="E8EEF7"/>
          </a:solidFill>
        </p:spPr>
        <p:txBody>
          <a:bodyPr lIns="0" tIns="0" rIns="0" bIns="0" anchor="t">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0" name="Shape 330"/>
          <p:cNvSpPr>
            <a:spLocks noGrp="1"/>
          </p:cNvSpPr>
          <p:nvPr>
            <p:ph type="body" sz="quarter" idx="30"/>
          </p:nvPr>
        </p:nvSpPr>
        <p:spPr>
          <a:xfrm>
            <a:off x="15615277" y="8389417"/>
            <a:ext cx="366936" cy="820365"/>
          </a:xfrm>
          <a:custGeom>
            <a:avLst/>
            <a:gdLst/>
            <a:ahLst/>
            <a:cxnLst>
              <a:cxn ang="0">
                <a:pos x="wd2" y="hd2"/>
              </a:cxn>
              <a:cxn ang="5400000">
                <a:pos x="wd2" y="hd2"/>
              </a:cxn>
              <a:cxn ang="10800000">
                <a:pos x="wd2" y="hd2"/>
              </a:cxn>
              <a:cxn ang="16200000">
                <a:pos x="wd2" y="hd2"/>
              </a:cxn>
            </a:cxnLst>
            <a:rect l="0" t="0" r="r" b="b"/>
            <a:pathLst>
              <a:path w="21600" h="21587" extrusionOk="0">
                <a:moveTo>
                  <a:pt x="12459" y="0"/>
                </a:moveTo>
                <a:cubicBezTo>
                  <a:pt x="8866" y="0"/>
                  <a:pt x="7047" y="-13"/>
                  <a:pt x="5130" y="259"/>
                </a:cubicBezTo>
                <a:cubicBezTo>
                  <a:pt x="3023" y="601"/>
                  <a:pt x="1384" y="1351"/>
                  <a:pt x="617" y="2293"/>
                </a:cubicBezTo>
                <a:cubicBezTo>
                  <a:pt x="7" y="3154"/>
                  <a:pt x="0" y="3956"/>
                  <a:pt x="0" y="5552"/>
                </a:cubicBezTo>
                <a:lnTo>
                  <a:pt x="0" y="16001"/>
                </a:lnTo>
                <a:cubicBezTo>
                  <a:pt x="0" y="17621"/>
                  <a:pt x="7" y="18433"/>
                  <a:pt x="617" y="19294"/>
                </a:cubicBezTo>
                <a:cubicBezTo>
                  <a:pt x="1384" y="20236"/>
                  <a:pt x="3023" y="20968"/>
                  <a:pt x="5130" y="21311"/>
                </a:cubicBezTo>
                <a:cubicBezTo>
                  <a:pt x="7055" y="21584"/>
                  <a:pt x="8889" y="21587"/>
                  <a:pt x="12459" y="21587"/>
                </a:cubicBezTo>
                <a:lnTo>
                  <a:pt x="21600" y="21587"/>
                </a:lnTo>
                <a:lnTo>
                  <a:pt x="21600" y="0"/>
                </a:lnTo>
                <a:lnTo>
                  <a:pt x="12497" y="0"/>
                </a:lnTo>
                <a:lnTo>
                  <a:pt x="12459"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1" name="Shape 331"/>
          <p:cNvSpPr>
            <a:spLocks noGrp="1"/>
          </p:cNvSpPr>
          <p:nvPr>
            <p:ph type="body" sz="quarter" idx="31"/>
          </p:nvPr>
        </p:nvSpPr>
        <p:spPr>
          <a:xfrm>
            <a:off x="15970417" y="8389421"/>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2" name="Shape 332"/>
          <p:cNvSpPr>
            <a:spLocks noGrp="1"/>
          </p:cNvSpPr>
          <p:nvPr>
            <p:ph type="body" sz="quarter" idx="32"/>
          </p:nvPr>
        </p:nvSpPr>
        <p:spPr>
          <a:xfrm>
            <a:off x="16341283" y="8389421"/>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3" name="Shape 333"/>
          <p:cNvSpPr>
            <a:spLocks noGrp="1"/>
          </p:cNvSpPr>
          <p:nvPr>
            <p:ph type="body" sz="quarter" idx="33"/>
          </p:nvPr>
        </p:nvSpPr>
        <p:spPr>
          <a:xfrm>
            <a:off x="16712148" y="8389421"/>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4" name="Shape 334"/>
          <p:cNvSpPr>
            <a:spLocks noGrp="1"/>
          </p:cNvSpPr>
          <p:nvPr>
            <p:ph type="body" sz="quarter" idx="34"/>
          </p:nvPr>
        </p:nvSpPr>
        <p:spPr>
          <a:xfrm>
            <a:off x="17083014" y="8389421"/>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5" name="Shape 335"/>
          <p:cNvSpPr>
            <a:spLocks noGrp="1"/>
          </p:cNvSpPr>
          <p:nvPr>
            <p:ph type="body" sz="quarter" idx="35"/>
          </p:nvPr>
        </p:nvSpPr>
        <p:spPr>
          <a:xfrm>
            <a:off x="17453224" y="8389421"/>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6" name="Shape 336"/>
          <p:cNvSpPr>
            <a:spLocks noGrp="1"/>
          </p:cNvSpPr>
          <p:nvPr>
            <p:ph type="body" sz="quarter" idx="36"/>
          </p:nvPr>
        </p:nvSpPr>
        <p:spPr>
          <a:xfrm>
            <a:off x="17824090" y="8389421"/>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7" name="Shape 337"/>
          <p:cNvSpPr>
            <a:spLocks noGrp="1"/>
          </p:cNvSpPr>
          <p:nvPr>
            <p:ph type="body" sz="quarter" idx="37"/>
          </p:nvPr>
        </p:nvSpPr>
        <p:spPr>
          <a:xfrm>
            <a:off x="18194956" y="8389421"/>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8" name="Shape 338"/>
          <p:cNvSpPr>
            <a:spLocks noGrp="1"/>
          </p:cNvSpPr>
          <p:nvPr>
            <p:ph type="body" sz="quarter" idx="38"/>
          </p:nvPr>
        </p:nvSpPr>
        <p:spPr>
          <a:xfrm>
            <a:off x="18565821" y="8389421"/>
            <a:ext cx="377419" cy="820361"/>
          </a:xfrm>
          <a:prstGeom prst="rect">
            <a:avLst/>
          </a:pr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39" name="Shape 339"/>
          <p:cNvSpPr>
            <a:spLocks noGrp="1"/>
          </p:cNvSpPr>
          <p:nvPr>
            <p:ph type="body" sz="quarter" idx="39"/>
          </p:nvPr>
        </p:nvSpPr>
        <p:spPr>
          <a:xfrm>
            <a:off x="18936031" y="8389421"/>
            <a:ext cx="377419" cy="820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9525" y="21600"/>
                </a:lnTo>
                <a:cubicBezTo>
                  <a:pt x="13050" y="21600"/>
                  <a:pt x="14816" y="21597"/>
                  <a:pt x="16688" y="21324"/>
                </a:cubicBezTo>
                <a:cubicBezTo>
                  <a:pt x="18736" y="20981"/>
                  <a:pt x="20329" y="20248"/>
                  <a:pt x="21075" y="19305"/>
                </a:cubicBezTo>
                <a:cubicBezTo>
                  <a:pt x="21372" y="18875"/>
                  <a:pt x="21526" y="18452"/>
                  <a:pt x="21600" y="17942"/>
                </a:cubicBezTo>
                <a:lnTo>
                  <a:pt x="21600" y="3658"/>
                </a:lnTo>
                <a:cubicBezTo>
                  <a:pt x="21526" y="3144"/>
                  <a:pt x="21372" y="2725"/>
                  <a:pt x="21075" y="2295"/>
                </a:cubicBezTo>
                <a:cubicBezTo>
                  <a:pt x="20329" y="1352"/>
                  <a:pt x="18736" y="619"/>
                  <a:pt x="16688" y="276"/>
                </a:cubicBezTo>
                <a:cubicBezTo>
                  <a:pt x="14816" y="3"/>
                  <a:pt x="13033" y="0"/>
                  <a:pt x="9562" y="0"/>
                </a:cubicBezTo>
                <a:lnTo>
                  <a:pt x="0"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0" name="Shape 340"/>
          <p:cNvSpPr>
            <a:spLocks noGrp="1"/>
          </p:cNvSpPr>
          <p:nvPr>
            <p:ph type="body" sz="quarter" idx="40"/>
          </p:nvPr>
        </p:nvSpPr>
        <p:spPr>
          <a:xfrm>
            <a:off x="15830908" y="8525791"/>
            <a:ext cx="1263272" cy="547617"/>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54%</a:t>
            </a:r>
          </a:p>
        </p:txBody>
      </p:sp>
      <p:sp>
        <p:nvSpPr>
          <p:cNvPr id="341" name="Shape 341"/>
          <p:cNvSpPr>
            <a:spLocks noGrp="1"/>
          </p:cNvSpPr>
          <p:nvPr>
            <p:ph type="body" sz="quarter" idx="41"/>
          </p:nvPr>
        </p:nvSpPr>
        <p:spPr>
          <a:xfrm>
            <a:off x="13373676" y="10390291"/>
            <a:ext cx="7240048" cy="1404835"/>
          </a:xfrm>
          <a:custGeom>
            <a:avLst/>
            <a:gdLst/>
            <a:ahLst/>
            <a:cxnLst>
              <a:cxn ang="0">
                <a:pos x="wd2" y="hd2"/>
              </a:cxn>
              <a:cxn ang="5400000">
                <a:pos x="wd2" y="hd2"/>
              </a:cxn>
              <a:cxn ang="10800000">
                <a:pos x="wd2" y="hd2"/>
              </a:cxn>
              <a:cxn ang="16200000">
                <a:pos x="wd2" y="hd2"/>
              </a:cxn>
            </a:cxnLst>
            <a:rect l="0" t="0" r="r" b="b"/>
            <a:pathLst>
              <a:path w="21548" h="21598" extrusionOk="0">
                <a:moveTo>
                  <a:pt x="17988" y="0"/>
                </a:moveTo>
                <a:cubicBezTo>
                  <a:pt x="17854" y="-1"/>
                  <a:pt x="17745" y="565"/>
                  <a:pt x="17745" y="1259"/>
                </a:cubicBezTo>
                <a:lnTo>
                  <a:pt x="17745" y="3254"/>
                </a:lnTo>
                <a:lnTo>
                  <a:pt x="6937" y="3254"/>
                </a:lnTo>
                <a:cubicBezTo>
                  <a:pt x="6797" y="3254"/>
                  <a:pt x="6670" y="3538"/>
                  <a:pt x="6578" y="3999"/>
                </a:cubicBezTo>
                <a:cubicBezTo>
                  <a:pt x="6486" y="4461"/>
                  <a:pt x="6428" y="5099"/>
                  <a:pt x="6428" y="5802"/>
                </a:cubicBezTo>
                <a:lnTo>
                  <a:pt x="6428" y="7535"/>
                </a:lnTo>
                <a:lnTo>
                  <a:pt x="5127" y="7535"/>
                </a:lnTo>
                <a:cubicBezTo>
                  <a:pt x="4920" y="7535"/>
                  <a:pt x="4750" y="8223"/>
                  <a:pt x="4682" y="9167"/>
                </a:cubicBezTo>
                <a:lnTo>
                  <a:pt x="3705" y="9167"/>
                </a:lnTo>
                <a:cubicBezTo>
                  <a:pt x="3639" y="9167"/>
                  <a:pt x="3579" y="9305"/>
                  <a:pt x="3536" y="9530"/>
                </a:cubicBezTo>
                <a:cubicBezTo>
                  <a:pt x="3493" y="9750"/>
                  <a:pt x="3466" y="10051"/>
                  <a:pt x="3465" y="10386"/>
                </a:cubicBezTo>
                <a:lnTo>
                  <a:pt x="80" y="10386"/>
                </a:lnTo>
                <a:cubicBezTo>
                  <a:pt x="35" y="10386"/>
                  <a:pt x="0" y="10568"/>
                  <a:pt x="0" y="10799"/>
                </a:cubicBezTo>
                <a:cubicBezTo>
                  <a:pt x="0" y="11030"/>
                  <a:pt x="35" y="11212"/>
                  <a:pt x="80" y="11212"/>
                </a:cubicBezTo>
                <a:lnTo>
                  <a:pt x="3465" y="11212"/>
                </a:lnTo>
                <a:cubicBezTo>
                  <a:pt x="3468" y="11537"/>
                  <a:pt x="3494" y="11833"/>
                  <a:pt x="3536" y="12048"/>
                </a:cubicBezTo>
                <a:cubicBezTo>
                  <a:pt x="3579" y="12273"/>
                  <a:pt x="3639" y="12411"/>
                  <a:pt x="3705" y="12411"/>
                </a:cubicBezTo>
                <a:lnTo>
                  <a:pt x="4682" y="12411"/>
                </a:lnTo>
                <a:cubicBezTo>
                  <a:pt x="4750" y="13356"/>
                  <a:pt x="4921" y="14033"/>
                  <a:pt x="5127" y="14033"/>
                </a:cubicBezTo>
                <a:lnTo>
                  <a:pt x="6428" y="14033"/>
                </a:lnTo>
                <a:lnTo>
                  <a:pt x="6428" y="15775"/>
                </a:lnTo>
                <a:cubicBezTo>
                  <a:pt x="6428" y="16478"/>
                  <a:pt x="6486" y="17107"/>
                  <a:pt x="6578" y="17569"/>
                </a:cubicBezTo>
                <a:cubicBezTo>
                  <a:pt x="6670" y="18030"/>
                  <a:pt x="6797" y="18324"/>
                  <a:pt x="6937" y="18324"/>
                </a:cubicBezTo>
                <a:lnTo>
                  <a:pt x="17745" y="18324"/>
                </a:lnTo>
                <a:lnTo>
                  <a:pt x="17745" y="20339"/>
                </a:lnTo>
                <a:cubicBezTo>
                  <a:pt x="17745" y="21033"/>
                  <a:pt x="17854" y="21599"/>
                  <a:pt x="17988" y="21598"/>
                </a:cubicBezTo>
                <a:cubicBezTo>
                  <a:pt x="18123" y="21597"/>
                  <a:pt x="18233" y="21033"/>
                  <a:pt x="18232" y="20339"/>
                </a:cubicBezTo>
                <a:lnTo>
                  <a:pt x="18232" y="13509"/>
                </a:lnTo>
                <a:lnTo>
                  <a:pt x="20522" y="13509"/>
                </a:lnTo>
                <a:cubicBezTo>
                  <a:pt x="20547" y="14740"/>
                  <a:pt x="20584" y="15914"/>
                  <a:pt x="20645" y="16894"/>
                </a:cubicBezTo>
                <a:cubicBezTo>
                  <a:pt x="20851" y="20260"/>
                  <a:pt x="21187" y="20260"/>
                  <a:pt x="21393" y="16894"/>
                </a:cubicBezTo>
                <a:cubicBezTo>
                  <a:pt x="21600" y="13528"/>
                  <a:pt x="21600" y="8070"/>
                  <a:pt x="21393" y="4704"/>
                </a:cubicBezTo>
                <a:cubicBezTo>
                  <a:pt x="21187" y="1338"/>
                  <a:pt x="20851" y="1338"/>
                  <a:pt x="20645" y="4704"/>
                </a:cubicBezTo>
                <a:cubicBezTo>
                  <a:pt x="20584" y="5686"/>
                  <a:pt x="20547" y="6856"/>
                  <a:pt x="20522" y="8089"/>
                </a:cubicBezTo>
                <a:lnTo>
                  <a:pt x="18232" y="8089"/>
                </a:lnTo>
                <a:lnTo>
                  <a:pt x="18232" y="1259"/>
                </a:lnTo>
                <a:cubicBezTo>
                  <a:pt x="18232" y="565"/>
                  <a:pt x="18123" y="1"/>
                  <a:pt x="17988" y="0"/>
                </a:cubicBezTo>
                <a:close/>
              </a:path>
            </a:pathLst>
          </a:custGeom>
          <a:solidFill>
            <a:srgbClr val="E8EEF7"/>
          </a:solidFill>
        </p:spPr>
        <p:txBody>
          <a:bodyPr lIns="0" tIns="0" rIns="0" bIns="0" anchor="t">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2" name="Shape 342"/>
          <p:cNvSpPr>
            <a:spLocks noGrp="1"/>
          </p:cNvSpPr>
          <p:nvPr>
            <p:ph type="body" sz="quarter" idx="42"/>
          </p:nvPr>
        </p:nvSpPr>
        <p:spPr>
          <a:xfrm>
            <a:off x="15615277" y="10682526"/>
            <a:ext cx="366936" cy="820365"/>
          </a:xfrm>
          <a:custGeom>
            <a:avLst/>
            <a:gdLst/>
            <a:ahLst/>
            <a:cxnLst>
              <a:cxn ang="0">
                <a:pos x="wd2" y="hd2"/>
              </a:cxn>
              <a:cxn ang="5400000">
                <a:pos x="wd2" y="hd2"/>
              </a:cxn>
              <a:cxn ang="10800000">
                <a:pos x="wd2" y="hd2"/>
              </a:cxn>
              <a:cxn ang="16200000">
                <a:pos x="wd2" y="hd2"/>
              </a:cxn>
            </a:cxnLst>
            <a:rect l="0" t="0" r="r" b="b"/>
            <a:pathLst>
              <a:path w="21600" h="21587" extrusionOk="0">
                <a:moveTo>
                  <a:pt x="12459" y="0"/>
                </a:moveTo>
                <a:cubicBezTo>
                  <a:pt x="8866" y="0"/>
                  <a:pt x="7047" y="-13"/>
                  <a:pt x="5130" y="259"/>
                </a:cubicBezTo>
                <a:cubicBezTo>
                  <a:pt x="3023" y="601"/>
                  <a:pt x="1384" y="1351"/>
                  <a:pt x="617" y="2293"/>
                </a:cubicBezTo>
                <a:cubicBezTo>
                  <a:pt x="7" y="3154"/>
                  <a:pt x="0" y="3956"/>
                  <a:pt x="0" y="5552"/>
                </a:cubicBezTo>
                <a:lnTo>
                  <a:pt x="0" y="16001"/>
                </a:lnTo>
                <a:cubicBezTo>
                  <a:pt x="0" y="17621"/>
                  <a:pt x="7" y="18433"/>
                  <a:pt x="617" y="19294"/>
                </a:cubicBezTo>
                <a:cubicBezTo>
                  <a:pt x="1384" y="20236"/>
                  <a:pt x="3023" y="20968"/>
                  <a:pt x="5130" y="21311"/>
                </a:cubicBezTo>
                <a:cubicBezTo>
                  <a:pt x="7055" y="21584"/>
                  <a:pt x="8889" y="21587"/>
                  <a:pt x="12459" y="21587"/>
                </a:cubicBezTo>
                <a:lnTo>
                  <a:pt x="21600" y="21587"/>
                </a:lnTo>
                <a:lnTo>
                  <a:pt x="21600" y="0"/>
                </a:lnTo>
                <a:lnTo>
                  <a:pt x="12497" y="0"/>
                </a:lnTo>
                <a:lnTo>
                  <a:pt x="12459"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3" name="Shape 343"/>
          <p:cNvSpPr>
            <a:spLocks noGrp="1"/>
          </p:cNvSpPr>
          <p:nvPr>
            <p:ph type="body" sz="quarter" idx="43"/>
          </p:nvPr>
        </p:nvSpPr>
        <p:spPr>
          <a:xfrm>
            <a:off x="15970417"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4" name="Shape 344"/>
          <p:cNvSpPr>
            <a:spLocks noGrp="1"/>
          </p:cNvSpPr>
          <p:nvPr>
            <p:ph type="body" sz="quarter" idx="44"/>
          </p:nvPr>
        </p:nvSpPr>
        <p:spPr>
          <a:xfrm>
            <a:off x="16341283"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5" name="Shape 345"/>
          <p:cNvSpPr>
            <a:spLocks noGrp="1"/>
          </p:cNvSpPr>
          <p:nvPr>
            <p:ph type="body" sz="quarter" idx="45"/>
          </p:nvPr>
        </p:nvSpPr>
        <p:spPr>
          <a:xfrm>
            <a:off x="16712148"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6" name="Shape 346"/>
          <p:cNvSpPr>
            <a:spLocks noGrp="1"/>
          </p:cNvSpPr>
          <p:nvPr>
            <p:ph type="body" sz="quarter" idx="46"/>
          </p:nvPr>
        </p:nvSpPr>
        <p:spPr>
          <a:xfrm>
            <a:off x="17083014"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7" name="Shape 347"/>
          <p:cNvSpPr>
            <a:spLocks noGrp="1"/>
          </p:cNvSpPr>
          <p:nvPr>
            <p:ph type="body" sz="quarter" idx="47"/>
          </p:nvPr>
        </p:nvSpPr>
        <p:spPr>
          <a:xfrm>
            <a:off x="17453224"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8" name="Shape 348"/>
          <p:cNvSpPr>
            <a:spLocks noGrp="1"/>
          </p:cNvSpPr>
          <p:nvPr>
            <p:ph type="body" sz="quarter" idx="48"/>
          </p:nvPr>
        </p:nvSpPr>
        <p:spPr>
          <a:xfrm>
            <a:off x="17824090"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49" name="Shape 349"/>
          <p:cNvSpPr>
            <a:spLocks noGrp="1"/>
          </p:cNvSpPr>
          <p:nvPr>
            <p:ph type="body" sz="quarter" idx="49"/>
          </p:nvPr>
        </p:nvSpPr>
        <p:spPr>
          <a:xfrm>
            <a:off x="18194956"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50" name="Shape 350"/>
          <p:cNvSpPr>
            <a:spLocks noGrp="1"/>
          </p:cNvSpPr>
          <p:nvPr>
            <p:ph type="body" sz="quarter" idx="50"/>
          </p:nvPr>
        </p:nvSpPr>
        <p:spPr>
          <a:xfrm>
            <a:off x="18565821" y="10682529"/>
            <a:ext cx="377419" cy="820361"/>
          </a:xfrm>
          <a:prstGeom prst="rect">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51" name="Shape 351"/>
          <p:cNvSpPr>
            <a:spLocks noGrp="1"/>
          </p:cNvSpPr>
          <p:nvPr>
            <p:ph type="body" sz="quarter" idx="51"/>
          </p:nvPr>
        </p:nvSpPr>
        <p:spPr>
          <a:xfrm>
            <a:off x="18936031" y="10682529"/>
            <a:ext cx="377419" cy="820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9525" y="21600"/>
                </a:lnTo>
                <a:cubicBezTo>
                  <a:pt x="13050" y="21600"/>
                  <a:pt x="14816" y="21597"/>
                  <a:pt x="16688" y="21324"/>
                </a:cubicBezTo>
                <a:cubicBezTo>
                  <a:pt x="18736" y="20981"/>
                  <a:pt x="20329" y="20248"/>
                  <a:pt x="21075" y="19305"/>
                </a:cubicBezTo>
                <a:cubicBezTo>
                  <a:pt x="21372" y="18875"/>
                  <a:pt x="21526" y="18452"/>
                  <a:pt x="21600" y="17942"/>
                </a:cubicBezTo>
                <a:lnTo>
                  <a:pt x="21600" y="3658"/>
                </a:lnTo>
                <a:cubicBezTo>
                  <a:pt x="21526" y="3144"/>
                  <a:pt x="21372" y="2725"/>
                  <a:pt x="21075" y="2295"/>
                </a:cubicBezTo>
                <a:cubicBezTo>
                  <a:pt x="20329" y="1352"/>
                  <a:pt x="18736" y="619"/>
                  <a:pt x="16688" y="276"/>
                </a:cubicBezTo>
                <a:cubicBezTo>
                  <a:pt x="14816" y="3"/>
                  <a:pt x="13033" y="0"/>
                  <a:pt x="9562" y="0"/>
                </a:cubicBezTo>
                <a:lnTo>
                  <a:pt x="0"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52" name="Shape 352"/>
          <p:cNvSpPr>
            <a:spLocks noGrp="1"/>
          </p:cNvSpPr>
          <p:nvPr>
            <p:ph type="body" sz="quarter" idx="52"/>
          </p:nvPr>
        </p:nvSpPr>
        <p:spPr>
          <a:xfrm>
            <a:off x="15830908" y="10818900"/>
            <a:ext cx="2139901" cy="547617"/>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89%</a:t>
            </a:r>
          </a:p>
        </p:txBody>
      </p:sp>
      <p:sp>
        <p:nvSpPr>
          <p:cNvPr id="353" name="Shape 353"/>
          <p:cNvSpPr>
            <a:spLocks noGrp="1"/>
          </p:cNvSpPr>
          <p:nvPr>
            <p:ph type="body" sz="quarter" idx="53"/>
          </p:nvPr>
        </p:nvSpPr>
        <p:spPr>
          <a:xfrm>
            <a:off x="3804773" y="9980717"/>
            <a:ext cx="7379632"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Porta Risus</a:t>
            </a:r>
          </a:p>
        </p:txBody>
      </p:sp>
      <p:sp>
        <p:nvSpPr>
          <p:cNvPr id="354" name="Shape 354"/>
          <p:cNvSpPr>
            <a:spLocks noGrp="1"/>
          </p:cNvSpPr>
          <p:nvPr>
            <p:ph type="body" sz="quarter" idx="54"/>
          </p:nvPr>
        </p:nvSpPr>
        <p:spPr>
          <a:xfrm>
            <a:off x="3804773" y="10514720"/>
            <a:ext cx="7379632"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Lorem ipsum dolor amet, consectetur elit. Aenean eu leo quam. Pellentesque ornare sem lacinia quam venenatis vestibulum.</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2">
    <p:bg>
      <p:bgPr>
        <a:solidFill>
          <a:srgbClr val="CBE3F7"/>
        </a:solidFill>
        <a:effectLst/>
      </p:bgPr>
    </p:bg>
    <p:spTree>
      <p:nvGrpSpPr>
        <p:cNvPr id="1" name=""/>
        <p:cNvGrpSpPr/>
        <p:nvPr/>
      </p:nvGrpSpPr>
      <p:grpSpPr>
        <a:xfrm>
          <a:off x="0" y="0"/>
          <a:ext cx="0" cy="0"/>
          <a:chOff x="0" y="0"/>
          <a:chExt cx="0" cy="0"/>
        </a:xfrm>
      </p:grpSpPr>
      <p:grpSp>
        <p:nvGrpSpPr>
          <p:cNvPr id="366" name="Group 366"/>
          <p:cNvGrpSpPr/>
          <p:nvPr/>
        </p:nvGrpSpPr>
        <p:grpSpPr>
          <a:xfrm>
            <a:off x="-1520768" y="-1154556"/>
            <a:ext cx="27414483" cy="14502121"/>
            <a:chOff x="0" y="0"/>
            <a:chExt cx="27414482" cy="14502119"/>
          </a:xfrm>
        </p:grpSpPr>
        <p:sp>
          <p:nvSpPr>
            <p:cNvPr id="361" name="Shape 361"/>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62" name="Shape 362"/>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63" name="Shape 363"/>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64" name="Shape 364"/>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65" name="Shape 365"/>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367" name="Shape 367"/>
          <p:cNvSpPr>
            <a:spLocks noGrp="1"/>
          </p:cNvSpPr>
          <p:nvPr>
            <p:ph type="title"/>
          </p:nvPr>
        </p:nvSpPr>
        <p:spPr>
          <a:xfrm>
            <a:off x="3795500" y="2234712"/>
            <a:ext cx="1679300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368" name="Shape 368"/>
          <p:cNvSpPr>
            <a:spLocks noGrp="1"/>
          </p:cNvSpPr>
          <p:nvPr>
            <p:ph type="body" sz="quarter" idx="13"/>
          </p:nvPr>
        </p:nvSpPr>
        <p:spPr>
          <a:xfrm>
            <a:off x="3795500" y="1784462"/>
            <a:ext cx="1679300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369" name="Shape 369"/>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370" name="Shape 370"/>
          <p:cNvSpPr>
            <a:spLocks noGrp="1"/>
          </p:cNvSpPr>
          <p:nvPr>
            <p:ph type="body" sz="quarter" idx="1"/>
          </p:nvPr>
        </p:nvSpPr>
        <p:spPr>
          <a:xfrm>
            <a:off x="3810798" y="5935859"/>
            <a:ext cx="8230054" cy="504337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371" name="Shape 371"/>
          <p:cNvSpPr>
            <a:spLocks noGrp="1"/>
          </p:cNvSpPr>
          <p:nvPr>
            <p:ph type="body" sz="quarter" idx="14"/>
          </p:nvPr>
        </p:nvSpPr>
        <p:spPr>
          <a:xfrm>
            <a:off x="3810798" y="5401857"/>
            <a:ext cx="8230054"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Fringilla Ullamcorper Lorem</a:t>
            </a:r>
          </a:p>
        </p:txBody>
      </p:sp>
      <p:sp>
        <p:nvSpPr>
          <p:cNvPr id="372" name="Shape 372"/>
          <p:cNvSpPr>
            <a:spLocks noGrp="1"/>
          </p:cNvSpPr>
          <p:nvPr>
            <p:ph type="body" sz="quarter" idx="15"/>
          </p:nvPr>
        </p:nvSpPr>
        <p:spPr>
          <a:xfrm>
            <a:off x="13522915" y="6732651"/>
            <a:ext cx="2727838" cy="2727694"/>
          </a:xfrm>
          <a:custGeom>
            <a:avLst/>
            <a:gdLst/>
            <a:ahLst/>
            <a:cxnLst>
              <a:cxn ang="0">
                <a:pos x="wd2" y="hd2"/>
              </a:cxn>
              <a:cxn ang="5400000">
                <a:pos x="wd2" y="hd2"/>
              </a:cxn>
              <a:cxn ang="10800000">
                <a:pos x="wd2" y="hd2"/>
              </a:cxn>
              <a:cxn ang="16200000">
                <a:pos x="wd2" y="hd2"/>
              </a:cxn>
            </a:cxnLst>
            <a:rect l="0" t="0" r="r" b="b"/>
            <a:pathLst>
              <a:path w="20939" h="20940" extrusionOk="0">
                <a:moveTo>
                  <a:pt x="11244" y="0"/>
                </a:moveTo>
                <a:lnTo>
                  <a:pt x="6317" y="4927"/>
                </a:lnTo>
                <a:lnTo>
                  <a:pt x="2007" y="9237"/>
                </a:lnTo>
                <a:lnTo>
                  <a:pt x="1553" y="9692"/>
                </a:lnTo>
                <a:lnTo>
                  <a:pt x="1575" y="9713"/>
                </a:lnTo>
                <a:cubicBezTo>
                  <a:pt x="-661" y="12406"/>
                  <a:pt x="-517" y="16409"/>
                  <a:pt x="2007" y="18933"/>
                </a:cubicBezTo>
                <a:cubicBezTo>
                  <a:pt x="4531" y="21457"/>
                  <a:pt x="8530" y="21600"/>
                  <a:pt x="11223" y="19366"/>
                </a:cubicBezTo>
                <a:lnTo>
                  <a:pt x="11244" y="19388"/>
                </a:lnTo>
                <a:lnTo>
                  <a:pt x="11660" y="18972"/>
                </a:lnTo>
                <a:lnTo>
                  <a:pt x="11702" y="18933"/>
                </a:lnTo>
                <a:lnTo>
                  <a:pt x="16012" y="14619"/>
                </a:lnTo>
                <a:lnTo>
                  <a:pt x="20939" y="9692"/>
                </a:lnTo>
                <a:lnTo>
                  <a:pt x="11244"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3" name="Shape 373"/>
          <p:cNvSpPr>
            <a:spLocks noGrp="1"/>
          </p:cNvSpPr>
          <p:nvPr>
            <p:ph type="body" sz="quarter" idx="16"/>
          </p:nvPr>
        </p:nvSpPr>
        <p:spPr>
          <a:xfrm>
            <a:off x="18185406" y="6732646"/>
            <a:ext cx="2727704" cy="2727704"/>
          </a:xfrm>
          <a:custGeom>
            <a:avLst/>
            <a:gdLst/>
            <a:ahLst/>
            <a:cxnLst>
              <a:cxn ang="0">
                <a:pos x="wd2" y="hd2"/>
              </a:cxn>
              <a:cxn ang="5400000">
                <a:pos x="wd2" y="hd2"/>
              </a:cxn>
              <a:cxn ang="10800000">
                <a:pos x="wd2" y="hd2"/>
              </a:cxn>
              <a:cxn ang="16200000">
                <a:pos x="wd2" y="hd2"/>
              </a:cxn>
            </a:cxnLst>
            <a:rect l="0" t="0" r="r" b="b"/>
            <a:pathLst>
              <a:path w="20939" h="20939" extrusionOk="0">
                <a:moveTo>
                  <a:pt x="18931" y="18931"/>
                </a:moveTo>
                <a:cubicBezTo>
                  <a:pt x="21454" y="16408"/>
                  <a:pt x="21600" y="12408"/>
                  <a:pt x="19367" y="9715"/>
                </a:cubicBezTo>
                <a:lnTo>
                  <a:pt x="19389" y="9694"/>
                </a:lnTo>
                <a:lnTo>
                  <a:pt x="18931" y="9237"/>
                </a:lnTo>
                <a:lnTo>
                  <a:pt x="14620" y="4926"/>
                </a:lnTo>
                <a:lnTo>
                  <a:pt x="9694" y="0"/>
                </a:lnTo>
                <a:lnTo>
                  <a:pt x="0" y="9694"/>
                </a:lnTo>
                <a:lnTo>
                  <a:pt x="4926" y="14620"/>
                </a:lnTo>
                <a:lnTo>
                  <a:pt x="9237" y="18931"/>
                </a:lnTo>
                <a:lnTo>
                  <a:pt x="9694" y="19389"/>
                </a:lnTo>
                <a:lnTo>
                  <a:pt x="9715" y="19367"/>
                </a:lnTo>
                <a:cubicBezTo>
                  <a:pt x="12408" y="21600"/>
                  <a:pt x="16408" y="21454"/>
                  <a:pt x="18931" y="18931"/>
                </a:cubicBez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4" name="Shape 374"/>
          <p:cNvSpPr>
            <a:spLocks noGrp="1"/>
          </p:cNvSpPr>
          <p:nvPr>
            <p:ph type="body" sz="quarter" idx="17"/>
          </p:nvPr>
        </p:nvSpPr>
        <p:spPr>
          <a:xfrm>
            <a:off x="16284074" y="6583233"/>
            <a:ext cx="1861778" cy="466437"/>
          </a:xfrm>
          <a:prstGeom prst="rect">
            <a:avLst/>
          </a:prstGeom>
        </p:spPr>
        <p:txBody>
          <a:bodyPr lIns="0" tIns="0" rIns="0" bIns="0" anchor="t">
            <a:noAutofit/>
          </a:bodyPr>
          <a:lstStyle>
            <a:lvl1pPr marL="0" indent="0" algn="ctr">
              <a:spcBef>
                <a:spcPts val="0"/>
              </a:spcBef>
              <a:buSzTx/>
              <a:buNone/>
              <a:defRPr sz="2800">
                <a:solidFill>
                  <a:srgbClr val="7E7E7E"/>
                </a:solidFill>
                <a:latin typeface="+mn-lt"/>
                <a:ea typeface="+mn-ea"/>
                <a:cs typeface="+mn-cs"/>
                <a:sym typeface="Avenir Next Demi Bold"/>
              </a:defRPr>
            </a:lvl1pPr>
          </a:lstStyle>
          <a:p>
            <a:r>
              <a:t>Mollis Sem</a:t>
            </a:r>
          </a:p>
        </p:txBody>
      </p:sp>
      <p:sp>
        <p:nvSpPr>
          <p:cNvPr id="375" name="Shape 375"/>
          <p:cNvSpPr>
            <a:spLocks noGrp="1"/>
          </p:cNvSpPr>
          <p:nvPr>
            <p:ph type="body" sz="quarter" idx="18"/>
          </p:nvPr>
        </p:nvSpPr>
        <p:spPr>
          <a:xfrm>
            <a:off x="15640408" y="6469515"/>
            <a:ext cx="322898"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6" name="Shape 376"/>
          <p:cNvSpPr>
            <a:spLocks noGrp="1"/>
          </p:cNvSpPr>
          <p:nvPr>
            <p:ph type="body" sz="quarter" idx="19"/>
          </p:nvPr>
        </p:nvSpPr>
        <p:spPr>
          <a:xfrm>
            <a:off x="16215050" y="7249603"/>
            <a:ext cx="322899" cy="322898"/>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7" name="Shape 377"/>
          <p:cNvSpPr>
            <a:spLocks noGrp="1"/>
          </p:cNvSpPr>
          <p:nvPr>
            <p:ph type="body" sz="quarter" idx="20"/>
          </p:nvPr>
        </p:nvSpPr>
        <p:spPr>
          <a:xfrm>
            <a:off x="17339986" y="7609899"/>
            <a:ext cx="322899"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8" name="Shape 378"/>
          <p:cNvSpPr>
            <a:spLocks noGrp="1"/>
          </p:cNvSpPr>
          <p:nvPr>
            <p:ph type="body" sz="quarter" idx="21"/>
          </p:nvPr>
        </p:nvSpPr>
        <p:spPr>
          <a:xfrm>
            <a:off x="16730237" y="5808022"/>
            <a:ext cx="322899" cy="322898"/>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79" name="Shape 379"/>
          <p:cNvSpPr>
            <a:spLocks noGrp="1"/>
          </p:cNvSpPr>
          <p:nvPr>
            <p:ph type="body" sz="quarter" idx="22"/>
          </p:nvPr>
        </p:nvSpPr>
        <p:spPr>
          <a:xfrm>
            <a:off x="17626782" y="6049661"/>
            <a:ext cx="322899"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0" name="Shape 380"/>
          <p:cNvSpPr>
            <a:spLocks noGrp="1"/>
          </p:cNvSpPr>
          <p:nvPr>
            <p:ph type="body" sz="quarter" idx="23"/>
          </p:nvPr>
        </p:nvSpPr>
        <p:spPr>
          <a:xfrm>
            <a:off x="18185406" y="7168336"/>
            <a:ext cx="322898" cy="32289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1" name="Shape 381"/>
          <p:cNvSpPr>
            <a:spLocks noGrp="1"/>
          </p:cNvSpPr>
          <p:nvPr>
            <p:ph type="body" sz="quarter" idx="24"/>
          </p:nvPr>
        </p:nvSpPr>
        <p:spPr>
          <a:xfrm>
            <a:off x="18707927" y="6344499"/>
            <a:ext cx="322899"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2" name="Shape 382"/>
          <p:cNvSpPr>
            <a:spLocks noGrp="1"/>
          </p:cNvSpPr>
          <p:nvPr>
            <p:ph type="body" sz="quarter" idx="25"/>
          </p:nvPr>
        </p:nvSpPr>
        <p:spPr>
          <a:xfrm>
            <a:off x="18185406" y="5689426"/>
            <a:ext cx="322898" cy="32289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3" name="Shape 383"/>
          <p:cNvSpPr>
            <a:spLocks noGrp="1"/>
          </p:cNvSpPr>
          <p:nvPr>
            <p:ph type="body" sz="quarter" idx="26"/>
          </p:nvPr>
        </p:nvSpPr>
        <p:spPr>
          <a:xfrm>
            <a:off x="15961622" y="5689426"/>
            <a:ext cx="322899"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4" name="Shape 384"/>
          <p:cNvSpPr>
            <a:spLocks noGrp="1"/>
          </p:cNvSpPr>
          <p:nvPr>
            <p:ph type="body" sz="quarter" idx="27"/>
          </p:nvPr>
        </p:nvSpPr>
        <p:spPr>
          <a:xfrm>
            <a:off x="14202289" y="10344798"/>
            <a:ext cx="2902688" cy="466438"/>
          </a:xfrm>
          <a:prstGeom prst="rect">
            <a:avLst/>
          </a:prstGeom>
        </p:spPr>
        <p:txBody>
          <a:bodyPr lIns="0" tIns="0" rIns="0" bIns="0">
            <a:noAutofit/>
          </a:bodyPr>
          <a:lstStyle>
            <a:lvl1pPr marL="0" indent="0">
              <a:spcBef>
                <a:spcPts val="0"/>
              </a:spcBef>
              <a:buSzTx/>
              <a:buNone/>
              <a:defRPr sz="2200">
                <a:solidFill>
                  <a:srgbClr val="7E7E7E"/>
                </a:solidFill>
                <a:latin typeface="+mn-lt"/>
                <a:ea typeface="+mn-ea"/>
                <a:cs typeface="+mn-cs"/>
                <a:sym typeface="Avenir Next Demi Bold"/>
              </a:defRPr>
            </a:lvl1pPr>
          </a:lstStyle>
          <a:p>
            <a:r>
              <a:t>Ridiculus Justo</a:t>
            </a:r>
          </a:p>
        </p:txBody>
      </p:sp>
      <p:sp>
        <p:nvSpPr>
          <p:cNvPr id="385" name="Shape 385"/>
          <p:cNvSpPr>
            <a:spLocks noGrp="1"/>
          </p:cNvSpPr>
          <p:nvPr>
            <p:ph type="body" sz="quarter" idx="28"/>
          </p:nvPr>
        </p:nvSpPr>
        <p:spPr>
          <a:xfrm>
            <a:off x="13636862" y="10416568"/>
            <a:ext cx="322898" cy="32289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386" name="Shape 386"/>
          <p:cNvSpPr>
            <a:spLocks noGrp="1"/>
          </p:cNvSpPr>
          <p:nvPr>
            <p:ph type="body" sz="quarter" idx="29"/>
          </p:nvPr>
        </p:nvSpPr>
        <p:spPr>
          <a:xfrm>
            <a:off x="17897896" y="10344798"/>
            <a:ext cx="2902688" cy="466438"/>
          </a:xfrm>
          <a:prstGeom prst="rect">
            <a:avLst/>
          </a:prstGeom>
        </p:spPr>
        <p:txBody>
          <a:bodyPr lIns="0" tIns="0" rIns="0" bIns="0">
            <a:noAutofit/>
          </a:bodyPr>
          <a:lstStyle>
            <a:lvl1pPr marL="0" indent="0">
              <a:spcBef>
                <a:spcPts val="0"/>
              </a:spcBef>
              <a:buSzTx/>
              <a:buNone/>
              <a:defRPr sz="2200">
                <a:solidFill>
                  <a:srgbClr val="7E7E7E"/>
                </a:solidFill>
                <a:latin typeface="+mn-lt"/>
                <a:ea typeface="+mn-ea"/>
                <a:cs typeface="+mn-cs"/>
                <a:sym typeface="Avenir Next Demi Bold"/>
              </a:defRPr>
            </a:lvl1pPr>
          </a:lstStyle>
          <a:p>
            <a:r>
              <a:t>Condimentum Ipsum</a:t>
            </a:r>
          </a:p>
        </p:txBody>
      </p:sp>
      <p:sp>
        <p:nvSpPr>
          <p:cNvPr id="387" name="Shape 387"/>
          <p:cNvSpPr>
            <a:spLocks noGrp="1"/>
          </p:cNvSpPr>
          <p:nvPr>
            <p:ph type="body" sz="quarter" idx="30"/>
          </p:nvPr>
        </p:nvSpPr>
        <p:spPr>
          <a:xfrm>
            <a:off x="17332469" y="10416568"/>
            <a:ext cx="322898" cy="322899"/>
          </a:xfrm>
          <a:prstGeom prst="ellipse">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3">
    <p:bg>
      <p:bgPr>
        <a:solidFill>
          <a:srgbClr val="CBE3F7"/>
        </a:solidFill>
        <a:effectLst/>
      </p:bgPr>
    </p:bg>
    <p:spTree>
      <p:nvGrpSpPr>
        <p:cNvPr id="1" name=""/>
        <p:cNvGrpSpPr/>
        <p:nvPr/>
      </p:nvGrpSpPr>
      <p:grpSpPr>
        <a:xfrm>
          <a:off x="0" y="0"/>
          <a:ext cx="0" cy="0"/>
          <a:chOff x="0" y="0"/>
          <a:chExt cx="0" cy="0"/>
        </a:xfrm>
      </p:grpSpPr>
      <p:grpSp>
        <p:nvGrpSpPr>
          <p:cNvPr id="399" name="Group 399"/>
          <p:cNvGrpSpPr/>
          <p:nvPr/>
        </p:nvGrpSpPr>
        <p:grpSpPr>
          <a:xfrm>
            <a:off x="-1520768" y="-1154556"/>
            <a:ext cx="27414483" cy="14502121"/>
            <a:chOff x="0" y="0"/>
            <a:chExt cx="27414482" cy="14502119"/>
          </a:xfrm>
        </p:grpSpPr>
        <p:sp>
          <p:nvSpPr>
            <p:cNvPr id="394" name="Shape 394"/>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95" name="Shape 395"/>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96" name="Shape 396"/>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97" name="Shape 397"/>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98" name="Shape 398"/>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400" name="Shape 400"/>
          <p:cNvSpPr>
            <a:spLocks noGrp="1"/>
          </p:cNvSpPr>
          <p:nvPr>
            <p:ph type="title"/>
          </p:nvPr>
        </p:nvSpPr>
        <p:spPr>
          <a:xfrm>
            <a:off x="3809257" y="2234712"/>
            <a:ext cx="16765486"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401" name="Shape 401"/>
          <p:cNvSpPr>
            <a:spLocks noGrp="1"/>
          </p:cNvSpPr>
          <p:nvPr>
            <p:ph type="body" sz="quarter" idx="13"/>
          </p:nvPr>
        </p:nvSpPr>
        <p:spPr>
          <a:xfrm>
            <a:off x="3809257" y="1784462"/>
            <a:ext cx="16765486"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402" name="Shape 402"/>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403" name="Shape 403"/>
          <p:cNvSpPr>
            <a:spLocks noGrp="1"/>
          </p:cNvSpPr>
          <p:nvPr>
            <p:ph type="body" sz="quarter" idx="1"/>
          </p:nvPr>
        </p:nvSpPr>
        <p:spPr>
          <a:xfrm>
            <a:off x="3794832" y="5935859"/>
            <a:ext cx="8261986" cy="504337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404" name="Shape 404"/>
          <p:cNvSpPr>
            <a:spLocks noGrp="1"/>
          </p:cNvSpPr>
          <p:nvPr>
            <p:ph type="body" sz="quarter" idx="14"/>
          </p:nvPr>
        </p:nvSpPr>
        <p:spPr>
          <a:xfrm>
            <a:off x="3794832" y="5401857"/>
            <a:ext cx="8261986"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Title Text</a:t>
            </a:r>
          </a:p>
        </p:txBody>
      </p:sp>
      <p:sp>
        <p:nvSpPr>
          <p:cNvPr id="405" name="Shape 405"/>
          <p:cNvSpPr>
            <a:spLocks noGrp="1"/>
          </p:cNvSpPr>
          <p:nvPr>
            <p:ph type="body" sz="quarter" idx="15"/>
          </p:nvPr>
        </p:nvSpPr>
        <p:spPr>
          <a:xfrm>
            <a:off x="14754052" y="6007641"/>
            <a:ext cx="1647847" cy="375048"/>
          </a:xfrm>
          <a:custGeom>
            <a:avLst/>
            <a:gdLst/>
            <a:ahLst/>
            <a:cxnLst>
              <a:cxn ang="0">
                <a:pos x="wd2" y="hd2"/>
              </a:cxn>
              <a:cxn ang="5400000">
                <a:pos x="wd2" y="hd2"/>
              </a:cxn>
              <a:cxn ang="10800000">
                <a:pos x="wd2" y="hd2"/>
              </a:cxn>
              <a:cxn ang="16200000">
                <a:pos x="wd2" y="hd2"/>
              </a:cxn>
            </a:cxnLst>
            <a:rect l="0" t="0" r="r" b="b"/>
            <a:pathLst>
              <a:path w="21528" h="21600" extrusionOk="0">
                <a:moveTo>
                  <a:pt x="4124" y="0"/>
                </a:moveTo>
                <a:lnTo>
                  <a:pt x="26" y="225"/>
                </a:lnTo>
                <a:cubicBezTo>
                  <a:pt x="-72" y="7607"/>
                  <a:pt x="113" y="14771"/>
                  <a:pt x="500" y="21600"/>
                </a:cubicBezTo>
                <a:lnTo>
                  <a:pt x="5101" y="21600"/>
                </a:lnTo>
                <a:lnTo>
                  <a:pt x="4678" y="15139"/>
                </a:lnTo>
                <a:lnTo>
                  <a:pt x="4386" y="8421"/>
                </a:lnTo>
                <a:lnTo>
                  <a:pt x="4124" y="0"/>
                </a:lnTo>
                <a:close/>
                <a:moveTo>
                  <a:pt x="18349" y="18932"/>
                </a:moveTo>
                <a:cubicBezTo>
                  <a:pt x="17747" y="18951"/>
                  <a:pt x="17146" y="19126"/>
                  <a:pt x="16752" y="19414"/>
                </a:cubicBezTo>
                <a:cubicBezTo>
                  <a:pt x="16373" y="19693"/>
                  <a:pt x="15646" y="20827"/>
                  <a:pt x="15294" y="21471"/>
                </a:cubicBezTo>
                <a:cubicBezTo>
                  <a:pt x="15279" y="21499"/>
                  <a:pt x="15252" y="21570"/>
                  <a:pt x="15236" y="21600"/>
                </a:cubicBezTo>
                <a:lnTo>
                  <a:pt x="21528" y="21600"/>
                </a:lnTo>
                <a:cubicBezTo>
                  <a:pt x="21109" y="20786"/>
                  <a:pt x="20359" y="19578"/>
                  <a:pt x="19946" y="19318"/>
                </a:cubicBezTo>
                <a:cubicBezTo>
                  <a:pt x="19552" y="19044"/>
                  <a:pt x="18952" y="18913"/>
                  <a:pt x="18349" y="18932"/>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06" name="Shape 406"/>
          <p:cNvSpPr>
            <a:spLocks noGrp="1"/>
          </p:cNvSpPr>
          <p:nvPr>
            <p:ph type="body" sz="quarter" idx="16"/>
          </p:nvPr>
        </p:nvSpPr>
        <p:spPr>
          <a:xfrm>
            <a:off x="14791763" y="6379898"/>
            <a:ext cx="2054946" cy="375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 y="5292"/>
                  <a:pt x="566" y="10426"/>
                  <a:pt x="1009" y="15204"/>
                </a:cubicBezTo>
                <a:cubicBezTo>
                  <a:pt x="1213" y="17400"/>
                  <a:pt x="1448" y="19522"/>
                  <a:pt x="1701" y="21600"/>
                </a:cubicBezTo>
                <a:lnTo>
                  <a:pt x="21600" y="21600"/>
                </a:lnTo>
                <a:cubicBezTo>
                  <a:pt x="21328" y="19778"/>
                  <a:pt x="21074" y="17849"/>
                  <a:pt x="20878" y="16714"/>
                </a:cubicBezTo>
                <a:cubicBezTo>
                  <a:pt x="20380" y="13825"/>
                  <a:pt x="19320" y="8406"/>
                  <a:pt x="18743" y="6043"/>
                </a:cubicBezTo>
                <a:cubicBezTo>
                  <a:pt x="18331" y="4357"/>
                  <a:pt x="17459" y="1459"/>
                  <a:pt x="16995" y="289"/>
                </a:cubicBezTo>
                <a:cubicBezTo>
                  <a:pt x="16957" y="194"/>
                  <a:pt x="16883" y="107"/>
                  <a:pt x="16837" y="0"/>
                </a:cubicBezTo>
                <a:lnTo>
                  <a:pt x="11926" y="0"/>
                </a:lnTo>
                <a:cubicBezTo>
                  <a:pt x="11922" y="10"/>
                  <a:pt x="11913" y="22"/>
                  <a:pt x="11909" y="32"/>
                </a:cubicBezTo>
                <a:cubicBezTo>
                  <a:pt x="11549" y="852"/>
                  <a:pt x="10852" y="2753"/>
                  <a:pt x="10518" y="3889"/>
                </a:cubicBezTo>
                <a:cubicBezTo>
                  <a:pt x="10096" y="5327"/>
                  <a:pt x="9337" y="8868"/>
                  <a:pt x="8923" y="10382"/>
                </a:cubicBezTo>
                <a:cubicBezTo>
                  <a:pt x="8587" y="11608"/>
                  <a:pt x="7910" y="14042"/>
                  <a:pt x="7538" y="14914"/>
                </a:cubicBezTo>
                <a:cubicBezTo>
                  <a:pt x="7315" y="15439"/>
                  <a:pt x="6849" y="16296"/>
                  <a:pt x="6606" y="16296"/>
                </a:cubicBezTo>
                <a:cubicBezTo>
                  <a:pt x="6472" y="16305"/>
                  <a:pt x="6215" y="15956"/>
                  <a:pt x="5990" y="15589"/>
                </a:cubicBezTo>
                <a:cubicBezTo>
                  <a:pt x="5764" y="15222"/>
                  <a:pt x="5573" y="14850"/>
                  <a:pt x="5573" y="14850"/>
                </a:cubicBezTo>
                <a:lnTo>
                  <a:pt x="4752" y="11089"/>
                </a:lnTo>
                <a:lnTo>
                  <a:pt x="4230" y="7104"/>
                </a:lnTo>
                <a:lnTo>
                  <a:pt x="3731" y="643"/>
                </a:lnTo>
                <a:lnTo>
                  <a:pt x="3696" y="0"/>
                </a:lnTo>
                <a:lnTo>
                  <a:pt x="0" y="0"/>
                </a:ln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07" name="Shape 407"/>
          <p:cNvSpPr>
            <a:spLocks noGrp="1"/>
          </p:cNvSpPr>
          <p:nvPr>
            <p:ph type="body" sz="quarter" idx="17"/>
          </p:nvPr>
        </p:nvSpPr>
        <p:spPr>
          <a:xfrm>
            <a:off x="14951940" y="6752154"/>
            <a:ext cx="2090106" cy="375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89" y="7479"/>
                  <a:pt x="2096" y="13882"/>
                  <a:pt x="3737" y="16521"/>
                </a:cubicBezTo>
                <a:cubicBezTo>
                  <a:pt x="3948" y="16860"/>
                  <a:pt x="4162" y="17128"/>
                  <a:pt x="4355" y="17711"/>
                </a:cubicBezTo>
                <a:cubicBezTo>
                  <a:pt x="4645" y="18585"/>
                  <a:pt x="4840" y="19995"/>
                  <a:pt x="4983" y="21600"/>
                </a:cubicBezTo>
                <a:lnTo>
                  <a:pt x="21600" y="21600"/>
                </a:lnTo>
                <a:cubicBezTo>
                  <a:pt x="21472" y="19804"/>
                  <a:pt x="21358" y="17917"/>
                  <a:pt x="21265" y="16714"/>
                </a:cubicBezTo>
                <a:cubicBezTo>
                  <a:pt x="21019" y="13516"/>
                  <a:pt x="20505" y="7124"/>
                  <a:pt x="20170" y="4179"/>
                </a:cubicBezTo>
                <a:cubicBezTo>
                  <a:pt x="20040" y="3038"/>
                  <a:pt x="19788" y="1563"/>
                  <a:pt x="19558" y="0"/>
                </a:cubicBezTo>
                <a:lnTo>
                  <a:pt x="0" y="0"/>
                </a:ln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08" name="Shape 408"/>
          <p:cNvSpPr>
            <a:spLocks noGrp="1"/>
          </p:cNvSpPr>
          <p:nvPr>
            <p:ph type="body" sz="quarter" idx="18"/>
          </p:nvPr>
        </p:nvSpPr>
        <p:spPr>
          <a:xfrm>
            <a:off x="15432468" y="7124410"/>
            <a:ext cx="1701665" cy="375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08" y="1824"/>
                  <a:pt x="332" y="3925"/>
                  <a:pt x="425" y="6011"/>
                </a:cubicBezTo>
                <a:cubicBezTo>
                  <a:pt x="657" y="11203"/>
                  <a:pt x="803" y="16441"/>
                  <a:pt x="871" y="21600"/>
                </a:cubicBezTo>
                <a:lnTo>
                  <a:pt x="21600" y="21600"/>
                </a:lnTo>
                <a:cubicBezTo>
                  <a:pt x="21577" y="20665"/>
                  <a:pt x="21573" y="19428"/>
                  <a:pt x="21550" y="18707"/>
                </a:cubicBezTo>
                <a:cubicBezTo>
                  <a:pt x="21467" y="15982"/>
                  <a:pt x="21246" y="10559"/>
                  <a:pt x="21076" y="7875"/>
                </a:cubicBezTo>
                <a:cubicBezTo>
                  <a:pt x="20947" y="5852"/>
                  <a:pt x="20670" y="2880"/>
                  <a:pt x="20417" y="0"/>
                </a:cubicBezTo>
                <a:lnTo>
                  <a:pt x="0" y="0"/>
                </a:ln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09" name="Shape 409"/>
          <p:cNvSpPr>
            <a:spLocks noGrp="1"/>
          </p:cNvSpPr>
          <p:nvPr>
            <p:ph type="body" sz="quarter" idx="19"/>
          </p:nvPr>
        </p:nvSpPr>
        <p:spPr>
          <a:xfrm>
            <a:off x="15485174" y="7496346"/>
            <a:ext cx="1667690" cy="375048"/>
          </a:xfrm>
          <a:custGeom>
            <a:avLst/>
            <a:gdLst/>
            <a:ahLst/>
            <a:cxnLst>
              <a:cxn ang="0">
                <a:pos x="wd2" y="hd2"/>
              </a:cxn>
              <a:cxn ang="5400000">
                <a:pos x="wd2" y="hd2"/>
              </a:cxn>
              <a:cxn ang="10800000">
                <a:pos x="wd2" y="hd2"/>
              </a:cxn>
              <a:cxn ang="16200000">
                <a:pos x="wd2" y="hd2"/>
              </a:cxn>
            </a:cxnLst>
            <a:rect l="0" t="0" r="r" b="b"/>
            <a:pathLst>
              <a:path w="21593" h="21600" extrusionOk="0">
                <a:moveTo>
                  <a:pt x="210" y="0"/>
                </a:moveTo>
                <a:cubicBezTo>
                  <a:pt x="312" y="7422"/>
                  <a:pt x="237" y="14695"/>
                  <a:pt x="0" y="21600"/>
                </a:cubicBezTo>
                <a:lnTo>
                  <a:pt x="21519" y="21600"/>
                </a:lnTo>
                <a:cubicBezTo>
                  <a:pt x="21550" y="18614"/>
                  <a:pt x="21600" y="15557"/>
                  <a:pt x="21592" y="13532"/>
                </a:cubicBezTo>
                <a:cubicBezTo>
                  <a:pt x="21578" y="10151"/>
                  <a:pt x="21454" y="4320"/>
                  <a:pt x="21346" y="0"/>
                </a:cubicBezTo>
                <a:lnTo>
                  <a:pt x="210" y="0"/>
                </a:ln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0" name="Shape 410"/>
          <p:cNvSpPr>
            <a:spLocks noGrp="1"/>
          </p:cNvSpPr>
          <p:nvPr>
            <p:ph type="body" sz="quarter" idx="20"/>
          </p:nvPr>
        </p:nvSpPr>
        <p:spPr>
          <a:xfrm>
            <a:off x="15373867" y="7868923"/>
            <a:ext cx="1773660" cy="375048"/>
          </a:xfrm>
          <a:custGeom>
            <a:avLst/>
            <a:gdLst/>
            <a:ahLst/>
            <a:cxnLst>
              <a:cxn ang="0">
                <a:pos x="wd2" y="hd2"/>
              </a:cxn>
              <a:cxn ang="5400000">
                <a:pos x="wd2" y="hd2"/>
              </a:cxn>
              <a:cxn ang="10800000">
                <a:pos x="wd2" y="hd2"/>
              </a:cxn>
              <a:cxn ang="16200000">
                <a:pos x="wd2" y="hd2"/>
              </a:cxn>
            </a:cxnLst>
            <a:rect l="0" t="0" r="r" b="b"/>
            <a:pathLst>
              <a:path w="21600" h="21600" extrusionOk="0">
                <a:moveTo>
                  <a:pt x="1366" y="0"/>
                </a:moveTo>
                <a:cubicBezTo>
                  <a:pt x="1117" y="7854"/>
                  <a:pt x="652" y="15143"/>
                  <a:pt x="0" y="21600"/>
                </a:cubicBezTo>
                <a:lnTo>
                  <a:pt x="21104" y="21600"/>
                </a:lnTo>
                <a:cubicBezTo>
                  <a:pt x="21108" y="21531"/>
                  <a:pt x="21121" y="21410"/>
                  <a:pt x="21124" y="21343"/>
                </a:cubicBezTo>
                <a:cubicBezTo>
                  <a:pt x="21323" y="17462"/>
                  <a:pt x="21488" y="9465"/>
                  <a:pt x="21559" y="5496"/>
                </a:cubicBezTo>
                <a:cubicBezTo>
                  <a:pt x="21584" y="4117"/>
                  <a:pt x="21581" y="2040"/>
                  <a:pt x="21600" y="0"/>
                </a:cubicBezTo>
                <a:lnTo>
                  <a:pt x="1366" y="0"/>
                </a:ln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1" name="Shape 411"/>
          <p:cNvSpPr>
            <a:spLocks noGrp="1"/>
          </p:cNvSpPr>
          <p:nvPr>
            <p:ph type="body" sz="quarter" idx="21"/>
          </p:nvPr>
        </p:nvSpPr>
        <p:spPr>
          <a:xfrm>
            <a:off x="13546072" y="8247877"/>
            <a:ext cx="3561830" cy="375048"/>
          </a:xfrm>
          <a:custGeom>
            <a:avLst/>
            <a:gdLst/>
            <a:ahLst/>
            <a:cxnLst>
              <a:cxn ang="0">
                <a:pos x="wd2" y="hd2"/>
              </a:cxn>
              <a:cxn ang="5400000">
                <a:pos x="wd2" y="hd2"/>
              </a:cxn>
              <a:cxn ang="10800000">
                <a:pos x="wd2" y="hd2"/>
              </a:cxn>
              <a:cxn ang="16200000">
                <a:pos x="wd2" y="hd2"/>
              </a:cxn>
            </a:cxnLst>
            <a:rect l="0" t="0" r="r" b="b"/>
            <a:pathLst>
              <a:path w="21600" h="21600" extrusionOk="0">
                <a:moveTo>
                  <a:pt x="11091" y="0"/>
                </a:moveTo>
                <a:cubicBezTo>
                  <a:pt x="10614" y="9557"/>
                  <a:pt x="9925" y="17187"/>
                  <a:pt x="9023" y="21600"/>
                </a:cubicBezTo>
                <a:lnTo>
                  <a:pt x="20666" y="21600"/>
                </a:lnTo>
                <a:cubicBezTo>
                  <a:pt x="20830" y="18402"/>
                  <a:pt x="21012" y="14867"/>
                  <a:pt x="21113" y="12568"/>
                </a:cubicBezTo>
                <a:cubicBezTo>
                  <a:pt x="21248" y="9470"/>
                  <a:pt x="21514" y="3292"/>
                  <a:pt x="21600" y="0"/>
                </a:cubicBezTo>
                <a:lnTo>
                  <a:pt x="11091" y="0"/>
                </a:lnTo>
                <a:close/>
                <a:moveTo>
                  <a:pt x="1279" y="18032"/>
                </a:moveTo>
                <a:cubicBezTo>
                  <a:pt x="797" y="18056"/>
                  <a:pt x="373" y="19350"/>
                  <a:pt x="0" y="21600"/>
                </a:cubicBezTo>
                <a:lnTo>
                  <a:pt x="2806" y="21600"/>
                </a:lnTo>
                <a:cubicBezTo>
                  <a:pt x="2473" y="20429"/>
                  <a:pt x="2147" y="19020"/>
                  <a:pt x="1797" y="18450"/>
                </a:cubicBezTo>
                <a:cubicBezTo>
                  <a:pt x="1618" y="18159"/>
                  <a:pt x="1444" y="18024"/>
                  <a:pt x="1279" y="18032"/>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2" name="Shape 412"/>
          <p:cNvSpPr>
            <a:spLocks noGrp="1"/>
          </p:cNvSpPr>
          <p:nvPr>
            <p:ph type="body" sz="quarter" idx="22"/>
          </p:nvPr>
        </p:nvSpPr>
        <p:spPr>
          <a:xfrm>
            <a:off x="13282088" y="8625840"/>
            <a:ext cx="3665080" cy="375048"/>
          </a:xfrm>
          <a:custGeom>
            <a:avLst/>
            <a:gdLst/>
            <a:ahLst/>
            <a:cxnLst>
              <a:cxn ang="0">
                <a:pos x="wd2" y="hd2"/>
              </a:cxn>
              <a:cxn ang="5400000">
                <a:pos x="wd2" y="hd2"/>
              </a:cxn>
              <a:cxn ang="10800000">
                <a:pos x="wd2" y="hd2"/>
              </a:cxn>
              <a:cxn ang="16200000">
                <a:pos x="wd2" y="hd2"/>
              </a:cxn>
            </a:cxnLst>
            <a:rect l="0" t="0" r="r" b="b"/>
            <a:pathLst>
              <a:path w="21600" h="21600" extrusionOk="0">
                <a:moveTo>
                  <a:pt x="1546" y="0"/>
                </a:moveTo>
                <a:cubicBezTo>
                  <a:pt x="855" y="4150"/>
                  <a:pt x="356" y="11993"/>
                  <a:pt x="0" y="21600"/>
                </a:cubicBezTo>
                <a:lnTo>
                  <a:pt x="2240" y="21600"/>
                </a:lnTo>
                <a:cubicBezTo>
                  <a:pt x="2367" y="19776"/>
                  <a:pt x="2508" y="18120"/>
                  <a:pt x="2691" y="16811"/>
                </a:cubicBezTo>
                <a:cubicBezTo>
                  <a:pt x="3546" y="10662"/>
                  <a:pt x="4719" y="12663"/>
                  <a:pt x="5476" y="20668"/>
                </a:cubicBezTo>
                <a:cubicBezTo>
                  <a:pt x="5503" y="20951"/>
                  <a:pt x="5521" y="21302"/>
                  <a:pt x="5546" y="21600"/>
                </a:cubicBezTo>
                <a:lnTo>
                  <a:pt x="20044" y="21600"/>
                </a:lnTo>
                <a:cubicBezTo>
                  <a:pt x="20278" y="19028"/>
                  <a:pt x="20528" y="16365"/>
                  <a:pt x="20676" y="14496"/>
                </a:cubicBezTo>
                <a:cubicBezTo>
                  <a:pt x="20874" y="11996"/>
                  <a:pt x="21244" y="6855"/>
                  <a:pt x="21403" y="4114"/>
                </a:cubicBezTo>
                <a:cubicBezTo>
                  <a:pt x="21461" y="3132"/>
                  <a:pt x="21527" y="1465"/>
                  <a:pt x="21600" y="0"/>
                </a:cubicBezTo>
                <a:lnTo>
                  <a:pt x="10315" y="0"/>
                </a:lnTo>
                <a:cubicBezTo>
                  <a:pt x="9804" y="2639"/>
                  <a:pt x="9227" y="4244"/>
                  <a:pt x="8578" y="4436"/>
                </a:cubicBezTo>
                <a:cubicBezTo>
                  <a:pt x="8296" y="4519"/>
                  <a:pt x="8012" y="4213"/>
                  <a:pt x="7730" y="4146"/>
                </a:cubicBezTo>
                <a:cubicBezTo>
                  <a:pt x="7352" y="4058"/>
                  <a:pt x="6973" y="4358"/>
                  <a:pt x="6611" y="5400"/>
                </a:cubicBezTo>
                <a:cubicBezTo>
                  <a:pt x="6450" y="5864"/>
                  <a:pt x="6076" y="7757"/>
                  <a:pt x="6003" y="7907"/>
                </a:cubicBezTo>
                <a:cubicBezTo>
                  <a:pt x="5933" y="7968"/>
                  <a:pt x="5748" y="8560"/>
                  <a:pt x="5667" y="8389"/>
                </a:cubicBezTo>
                <a:cubicBezTo>
                  <a:pt x="5561" y="8165"/>
                  <a:pt x="5388" y="6776"/>
                  <a:pt x="5299" y="6139"/>
                </a:cubicBezTo>
                <a:cubicBezTo>
                  <a:pt x="5191" y="5371"/>
                  <a:pt x="5007" y="3494"/>
                  <a:pt x="4894" y="2829"/>
                </a:cubicBezTo>
                <a:cubicBezTo>
                  <a:pt x="4754" y="1998"/>
                  <a:pt x="4453" y="927"/>
                  <a:pt x="4299" y="386"/>
                </a:cubicBezTo>
                <a:cubicBezTo>
                  <a:pt x="4264" y="262"/>
                  <a:pt x="4229" y="129"/>
                  <a:pt x="4194" y="0"/>
                </a:cubicBezTo>
                <a:lnTo>
                  <a:pt x="1546" y="0"/>
                </a:ln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3" name="Shape 413"/>
          <p:cNvSpPr>
            <a:spLocks noGrp="1"/>
          </p:cNvSpPr>
          <p:nvPr>
            <p:ph type="body" sz="quarter" idx="23"/>
          </p:nvPr>
        </p:nvSpPr>
        <p:spPr>
          <a:xfrm>
            <a:off x="13201163" y="8985134"/>
            <a:ext cx="3492067" cy="375048"/>
          </a:xfrm>
          <a:custGeom>
            <a:avLst/>
            <a:gdLst/>
            <a:ahLst/>
            <a:cxnLst>
              <a:cxn ang="0">
                <a:pos x="wd2" y="hd2"/>
              </a:cxn>
              <a:cxn ang="5400000">
                <a:pos x="wd2" y="hd2"/>
              </a:cxn>
              <a:cxn ang="10800000">
                <a:pos x="wd2" y="hd2"/>
              </a:cxn>
              <a:cxn ang="16200000">
                <a:pos x="wd2" y="hd2"/>
              </a:cxn>
            </a:cxnLst>
            <a:rect l="0" t="0" r="r" b="b"/>
            <a:pathLst>
              <a:path w="21600" h="21600" extrusionOk="0">
                <a:moveTo>
                  <a:pt x="556" y="0"/>
                </a:moveTo>
                <a:cubicBezTo>
                  <a:pt x="300" y="6530"/>
                  <a:pt x="119" y="13842"/>
                  <a:pt x="0" y="21600"/>
                </a:cubicBezTo>
                <a:lnTo>
                  <a:pt x="2033" y="21600"/>
                </a:lnTo>
                <a:cubicBezTo>
                  <a:pt x="2093" y="19834"/>
                  <a:pt x="2152" y="18076"/>
                  <a:pt x="2206" y="16296"/>
                </a:cubicBezTo>
                <a:cubicBezTo>
                  <a:pt x="2383" y="10475"/>
                  <a:pt x="2568" y="4574"/>
                  <a:pt x="2907" y="0"/>
                </a:cubicBezTo>
                <a:lnTo>
                  <a:pt x="556" y="0"/>
                </a:lnTo>
                <a:close/>
                <a:moveTo>
                  <a:pt x="6355" y="0"/>
                </a:moveTo>
                <a:cubicBezTo>
                  <a:pt x="6829" y="5291"/>
                  <a:pt x="6993" y="12807"/>
                  <a:pt x="7543" y="17357"/>
                </a:cubicBezTo>
                <a:cubicBezTo>
                  <a:pt x="7733" y="18934"/>
                  <a:pt x="7952" y="20308"/>
                  <a:pt x="8182" y="21600"/>
                </a:cubicBezTo>
                <a:lnTo>
                  <a:pt x="19076" y="21600"/>
                </a:lnTo>
                <a:cubicBezTo>
                  <a:pt x="19421" y="19499"/>
                  <a:pt x="19764" y="17290"/>
                  <a:pt x="19977" y="15654"/>
                </a:cubicBezTo>
                <a:cubicBezTo>
                  <a:pt x="20313" y="13082"/>
                  <a:pt x="20909" y="7181"/>
                  <a:pt x="21206" y="4211"/>
                </a:cubicBezTo>
                <a:cubicBezTo>
                  <a:pt x="21308" y="3193"/>
                  <a:pt x="21454" y="1535"/>
                  <a:pt x="21600" y="0"/>
                </a:cubicBezTo>
                <a:lnTo>
                  <a:pt x="6355" y="0"/>
                </a:ln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4" name="Shape 414"/>
          <p:cNvSpPr>
            <a:spLocks noGrp="1"/>
          </p:cNvSpPr>
          <p:nvPr>
            <p:ph type="body" sz="quarter" idx="24"/>
          </p:nvPr>
        </p:nvSpPr>
        <p:spPr>
          <a:xfrm>
            <a:off x="13169351" y="9365205"/>
            <a:ext cx="3120368" cy="375047"/>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20" y="5997"/>
                  <a:pt x="44" y="12150"/>
                  <a:pt x="19" y="18321"/>
                </a:cubicBezTo>
                <a:cubicBezTo>
                  <a:pt x="15" y="19418"/>
                  <a:pt x="6" y="20504"/>
                  <a:pt x="0" y="21600"/>
                </a:cubicBezTo>
                <a:lnTo>
                  <a:pt x="2148" y="21311"/>
                </a:lnTo>
                <a:cubicBezTo>
                  <a:pt x="2159" y="20247"/>
                  <a:pt x="2178" y="18466"/>
                  <a:pt x="2194" y="17164"/>
                </a:cubicBezTo>
                <a:cubicBezTo>
                  <a:pt x="2228" y="14584"/>
                  <a:pt x="2288" y="10587"/>
                  <a:pt x="2333" y="8036"/>
                </a:cubicBezTo>
                <a:cubicBezTo>
                  <a:pt x="2369" y="6046"/>
                  <a:pt x="2430" y="2559"/>
                  <a:pt x="2480" y="611"/>
                </a:cubicBezTo>
                <a:cubicBezTo>
                  <a:pt x="2488" y="408"/>
                  <a:pt x="2496" y="203"/>
                  <a:pt x="2503" y="0"/>
                </a:cubicBezTo>
                <a:lnTo>
                  <a:pt x="224" y="0"/>
                </a:lnTo>
                <a:close/>
                <a:moveTo>
                  <a:pt x="9345" y="0"/>
                </a:moveTo>
                <a:cubicBezTo>
                  <a:pt x="10367" y="5204"/>
                  <a:pt x="11633" y="8298"/>
                  <a:pt x="12305" y="10350"/>
                </a:cubicBezTo>
                <a:cubicBezTo>
                  <a:pt x="12626" y="11332"/>
                  <a:pt x="13224" y="13142"/>
                  <a:pt x="13560" y="13789"/>
                </a:cubicBezTo>
                <a:cubicBezTo>
                  <a:pt x="13874" y="14394"/>
                  <a:pt x="14497" y="15100"/>
                  <a:pt x="14820" y="15332"/>
                </a:cubicBezTo>
                <a:cubicBezTo>
                  <a:pt x="15208" y="15560"/>
                  <a:pt x="15983" y="15395"/>
                  <a:pt x="16369" y="15171"/>
                </a:cubicBezTo>
                <a:cubicBezTo>
                  <a:pt x="16744" y="14954"/>
                  <a:pt x="17493" y="14283"/>
                  <a:pt x="17856" y="13596"/>
                </a:cubicBezTo>
                <a:cubicBezTo>
                  <a:pt x="18242" y="12867"/>
                  <a:pt x="18985" y="10608"/>
                  <a:pt x="19355" y="9418"/>
                </a:cubicBezTo>
                <a:cubicBezTo>
                  <a:pt x="19733" y="8205"/>
                  <a:pt x="20484" y="5584"/>
                  <a:pt x="20839" y="3954"/>
                </a:cubicBezTo>
                <a:cubicBezTo>
                  <a:pt x="21035" y="3052"/>
                  <a:pt x="21321" y="1528"/>
                  <a:pt x="21600" y="0"/>
                </a:cubicBezTo>
                <a:lnTo>
                  <a:pt x="9345" y="0"/>
                </a:ln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15" name="Shape 415"/>
          <p:cNvSpPr>
            <a:spLocks noGrp="1"/>
          </p:cNvSpPr>
          <p:nvPr>
            <p:ph type="body" sz="quarter" idx="25"/>
          </p:nvPr>
        </p:nvSpPr>
        <p:spPr>
          <a:xfrm>
            <a:off x="16504519" y="6300723"/>
            <a:ext cx="1503350" cy="894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853" y="0"/>
                </a:lnTo>
                <a:lnTo>
                  <a:pt x="21600" y="0"/>
                </a:lnTo>
              </a:path>
            </a:pathLst>
          </a:custGeom>
          <a:ln w="25400">
            <a:solidFill>
              <a:srgbClr val="B8D8F4"/>
            </a:solidFill>
          </a:ln>
        </p:spPr>
        <p:txBody>
          <a:bodyPr>
            <a:noAutofit/>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6" name="Shape 416"/>
          <p:cNvSpPr>
            <a:spLocks noGrp="1"/>
          </p:cNvSpPr>
          <p:nvPr>
            <p:ph type="body" sz="quarter" idx="26"/>
          </p:nvPr>
        </p:nvSpPr>
        <p:spPr>
          <a:xfrm rot="10800000" flipH="1">
            <a:off x="16504519" y="8363457"/>
            <a:ext cx="1503350" cy="894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853" y="0"/>
                </a:lnTo>
                <a:lnTo>
                  <a:pt x="21600" y="0"/>
                </a:lnTo>
              </a:path>
            </a:pathLst>
          </a:custGeom>
          <a:ln w="25400">
            <a:solidFill>
              <a:srgbClr val="B8D8F4"/>
            </a:solidFill>
          </a:ln>
        </p:spPr>
        <p:txBody>
          <a:bodyPr>
            <a:noAutofit/>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7" name="Shape 417"/>
          <p:cNvSpPr>
            <a:spLocks noGrp="1"/>
          </p:cNvSpPr>
          <p:nvPr>
            <p:ph type="body" sz="quarter" idx="27"/>
          </p:nvPr>
        </p:nvSpPr>
        <p:spPr>
          <a:xfrm>
            <a:off x="18097861" y="6061842"/>
            <a:ext cx="2336414" cy="466438"/>
          </a:xfrm>
          <a:prstGeom prst="rect">
            <a:avLst/>
          </a:prstGeom>
        </p:spPr>
        <p:txBody>
          <a:bodyPr lIns="0" tIns="0" rIns="0" bIns="0">
            <a:noAutofit/>
          </a:bodyPr>
          <a:lstStyle>
            <a:lvl1pPr marL="0" indent="0">
              <a:spcBef>
                <a:spcPts val="0"/>
              </a:spcBef>
              <a:buSzTx/>
              <a:buNone/>
              <a:defRPr sz="3200">
                <a:solidFill>
                  <a:srgbClr val="7E7E7E"/>
                </a:solidFill>
                <a:latin typeface="Avenir Next"/>
                <a:ea typeface="Avenir Next"/>
                <a:cs typeface="Avenir Next"/>
                <a:sym typeface="Avenir Next"/>
              </a:defRPr>
            </a:lvl1pPr>
          </a:lstStyle>
          <a:p>
            <a:r>
              <a:t>28%</a:t>
            </a:r>
          </a:p>
        </p:txBody>
      </p:sp>
      <p:sp>
        <p:nvSpPr>
          <p:cNvPr id="418" name="Shape 418"/>
          <p:cNvSpPr>
            <a:spLocks noGrp="1"/>
          </p:cNvSpPr>
          <p:nvPr>
            <p:ph type="body" sz="quarter" idx="28"/>
          </p:nvPr>
        </p:nvSpPr>
        <p:spPr>
          <a:xfrm>
            <a:off x="18097861" y="6733946"/>
            <a:ext cx="2336414" cy="680331"/>
          </a:xfrm>
          <a:prstGeom prst="rect">
            <a:avLst/>
          </a:prstGeom>
        </p:spPr>
        <p:txBody>
          <a:bodyPr lIns="0" tIns="0" rIns="0" bIns="0">
            <a:noAutofit/>
          </a:bodyPr>
          <a:lstStyle>
            <a:lvl1pPr marL="0" indent="0">
              <a:spcBef>
                <a:spcPts val="0"/>
              </a:spcBef>
              <a:buSzTx/>
              <a:buNone/>
              <a:defRPr sz="1800">
                <a:solidFill>
                  <a:srgbClr val="777777"/>
                </a:solidFill>
                <a:latin typeface="Avenir Next"/>
                <a:ea typeface="Avenir Next"/>
                <a:cs typeface="Avenir Next"/>
                <a:sym typeface="Avenir Next"/>
              </a:defRPr>
            </a:lvl1pPr>
          </a:lstStyle>
          <a:p>
            <a:r>
              <a:t>Maecenas eget risus varius blandit</a:t>
            </a:r>
          </a:p>
        </p:txBody>
      </p:sp>
      <p:sp>
        <p:nvSpPr>
          <p:cNvPr id="419" name="Shape 419"/>
          <p:cNvSpPr>
            <a:spLocks noGrp="1"/>
          </p:cNvSpPr>
          <p:nvPr>
            <p:ph type="body" sz="quarter" idx="29"/>
          </p:nvPr>
        </p:nvSpPr>
        <p:spPr>
          <a:xfrm>
            <a:off x="18097861" y="9001526"/>
            <a:ext cx="2336414" cy="466438"/>
          </a:xfrm>
          <a:prstGeom prst="rect">
            <a:avLst/>
          </a:prstGeom>
        </p:spPr>
        <p:txBody>
          <a:bodyPr lIns="0" tIns="0" rIns="0" bIns="0">
            <a:noAutofit/>
          </a:bodyPr>
          <a:lstStyle>
            <a:lvl1pPr marL="0" indent="0">
              <a:spcBef>
                <a:spcPts val="0"/>
              </a:spcBef>
              <a:buSzTx/>
              <a:buNone/>
              <a:defRPr sz="3200">
                <a:solidFill>
                  <a:srgbClr val="7E7E7E"/>
                </a:solidFill>
                <a:latin typeface="Avenir Next"/>
                <a:ea typeface="Avenir Next"/>
                <a:cs typeface="Avenir Next"/>
                <a:sym typeface="Avenir Next"/>
              </a:defRPr>
            </a:lvl1pPr>
          </a:lstStyle>
          <a:p>
            <a:r>
              <a:t>72%</a:t>
            </a:r>
          </a:p>
        </p:txBody>
      </p:sp>
      <p:sp>
        <p:nvSpPr>
          <p:cNvPr id="420" name="Shape 420"/>
          <p:cNvSpPr>
            <a:spLocks noGrp="1"/>
          </p:cNvSpPr>
          <p:nvPr>
            <p:ph type="body" sz="quarter" idx="30"/>
          </p:nvPr>
        </p:nvSpPr>
        <p:spPr>
          <a:xfrm>
            <a:off x="18097861" y="9673630"/>
            <a:ext cx="2336414" cy="680332"/>
          </a:xfrm>
          <a:prstGeom prst="rect">
            <a:avLst/>
          </a:prstGeom>
        </p:spPr>
        <p:txBody>
          <a:bodyPr lIns="0" tIns="0" rIns="0" bIns="0">
            <a:noAutofit/>
          </a:bodyPr>
          <a:lstStyle>
            <a:lvl1pPr marL="0" indent="0">
              <a:spcBef>
                <a:spcPts val="0"/>
              </a:spcBef>
              <a:buSzTx/>
              <a:buNone/>
              <a:defRPr sz="1800">
                <a:solidFill>
                  <a:srgbClr val="777777"/>
                </a:solidFill>
                <a:latin typeface="Avenir Next"/>
                <a:ea typeface="Avenir Next"/>
                <a:cs typeface="Avenir Next"/>
                <a:sym typeface="Avenir Next"/>
              </a:defRPr>
            </a:lvl1pPr>
          </a:lstStyle>
          <a:p>
            <a:r>
              <a:t>Morbi leo, porta ac ac, at eros.</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
    <p:bg>
      <p:bgPr>
        <a:solidFill>
          <a:srgbClr val="CBE3F7"/>
        </a:solidFill>
        <a:effectLst/>
      </p:bgPr>
    </p:bg>
    <p:spTree>
      <p:nvGrpSpPr>
        <p:cNvPr id="1" name=""/>
        <p:cNvGrpSpPr/>
        <p:nvPr/>
      </p:nvGrpSpPr>
      <p:grpSpPr>
        <a:xfrm>
          <a:off x="0" y="0"/>
          <a:ext cx="0" cy="0"/>
          <a:chOff x="0" y="0"/>
          <a:chExt cx="0" cy="0"/>
        </a:xfrm>
      </p:grpSpPr>
      <p:grpSp>
        <p:nvGrpSpPr>
          <p:cNvPr id="432" name="Group 432"/>
          <p:cNvGrpSpPr/>
          <p:nvPr/>
        </p:nvGrpSpPr>
        <p:grpSpPr>
          <a:xfrm>
            <a:off x="-1520768" y="-1154556"/>
            <a:ext cx="27414483" cy="14502121"/>
            <a:chOff x="0" y="0"/>
            <a:chExt cx="27414482" cy="14502119"/>
          </a:xfrm>
        </p:grpSpPr>
        <p:sp>
          <p:nvSpPr>
            <p:cNvPr id="427" name="Shape 427"/>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28" name="Shape 428"/>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29" name="Shape 429"/>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30" name="Shape 430"/>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31" name="Shape 431"/>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433" name="Shape 433"/>
          <p:cNvSpPr>
            <a:spLocks noGrp="1"/>
          </p:cNvSpPr>
          <p:nvPr>
            <p:ph type="title"/>
          </p:nvPr>
        </p:nvSpPr>
        <p:spPr>
          <a:xfrm>
            <a:off x="3809342" y="2234712"/>
            <a:ext cx="16765316"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434" name="Shape 434"/>
          <p:cNvSpPr>
            <a:spLocks noGrp="1"/>
          </p:cNvSpPr>
          <p:nvPr>
            <p:ph type="body" sz="quarter" idx="13"/>
          </p:nvPr>
        </p:nvSpPr>
        <p:spPr>
          <a:xfrm>
            <a:off x="3809342" y="1784462"/>
            <a:ext cx="16765316"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435" name="Shape 435"/>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436" name="Shape 436"/>
          <p:cNvSpPr>
            <a:spLocks noGrp="1"/>
          </p:cNvSpPr>
          <p:nvPr>
            <p:ph type="body" sz="quarter" idx="14"/>
          </p:nvPr>
        </p:nvSpPr>
        <p:spPr>
          <a:xfrm>
            <a:off x="13963724" y="5385717"/>
            <a:ext cx="1881933" cy="5832203"/>
          </a:xfrm>
          <a:custGeom>
            <a:avLst/>
            <a:gdLst/>
            <a:ahLst/>
            <a:cxnLst>
              <a:cxn ang="0">
                <a:pos x="wd2" y="hd2"/>
              </a:cxn>
              <a:cxn ang="5400000">
                <a:pos x="wd2" y="hd2"/>
              </a:cxn>
              <a:cxn ang="10800000">
                <a:pos x="wd2" y="hd2"/>
              </a:cxn>
              <a:cxn ang="16200000">
                <a:pos x="wd2" y="hd2"/>
              </a:cxn>
            </a:cxnLst>
            <a:rect l="0" t="0" r="r" b="b"/>
            <a:pathLst>
              <a:path w="21600" h="21600" extrusionOk="0">
                <a:moveTo>
                  <a:pt x="2562" y="0"/>
                </a:moveTo>
                <a:cubicBezTo>
                  <a:pt x="1149" y="0"/>
                  <a:pt x="0" y="371"/>
                  <a:pt x="0" y="827"/>
                </a:cubicBezTo>
                <a:cubicBezTo>
                  <a:pt x="0" y="1283"/>
                  <a:pt x="1149" y="1654"/>
                  <a:pt x="2562" y="1654"/>
                </a:cubicBezTo>
                <a:lnTo>
                  <a:pt x="3011" y="1654"/>
                </a:lnTo>
                <a:lnTo>
                  <a:pt x="3011" y="8032"/>
                </a:lnTo>
                <a:lnTo>
                  <a:pt x="3088" y="8032"/>
                </a:lnTo>
                <a:lnTo>
                  <a:pt x="3088" y="19111"/>
                </a:lnTo>
                <a:cubicBezTo>
                  <a:pt x="3088" y="20486"/>
                  <a:pt x="6540" y="21600"/>
                  <a:pt x="10800" y="21600"/>
                </a:cubicBezTo>
                <a:cubicBezTo>
                  <a:pt x="15060" y="21600"/>
                  <a:pt x="18512" y="20486"/>
                  <a:pt x="18512" y="19111"/>
                </a:cubicBezTo>
                <a:lnTo>
                  <a:pt x="18512" y="8032"/>
                </a:lnTo>
                <a:lnTo>
                  <a:pt x="18589" y="8032"/>
                </a:lnTo>
                <a:lnTo>
                  <a:pt x="18589" y="1654"/>
                </a:lnTo>
                <a:lnTo>
                  <a:pt x="19038" y="1654"/>
                </a:lnTo>
                <a:cubicBezTo>
                  <a:pt x="20451" y="1654"/>
                  <a:pt x="21600" y="1283"/>
                  <a:pt x="21600" y="827"/>
                </a:cubicBezTo>
                <a:cubicBezTo>
                  <a:pt x="21600" y="371"/>
                  <a:pt x="20451" y="0"/>
                  <a:pt x="19038" y="0"/>
                </a:cubicBezTo>
                <a:lnTo>
                  <a:pt x="2562" y="0"/>
                </a:ln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37" name="Shape 437"/>
          <p:cNvSpPr>
            <a:spLocks noGrp="1"/>
          </p:cNvSpPr>
          <p:nvPr>
            <p:ph type="body" sz="quarter" idx="15"/>
          </p:nvPr>
        </p:nvSpPr>
        <p:spPr>
          <a:xfrm>
            <a:off x="14409511" y="8890954"/>
            <a:ext cx="990359" cy="208701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38" name="Shape 438"/>
          <p:cNvSpPr>
            <a:spLocks noGrp="1"/>
          </p:cNvSpPr>
          <p:nvPr>
            <p:ph type="body" sz="quarter" idx="16"/>
          </p:nvPr>
        </p:nvSpPr>
        <p:spPr>
          <a:xfrm>
            <a:off x="16315914" y="5385717"/>
            <a:ext cx="1881932" cy="5832203"/>
          </a:xfrm>
          <a:custGeom>
            <a:avLst/>
            <a:gdLst/>
            <a:ahLst/>
            <a:cxnLst>
              <a:cxn ang="0">
                <a:pos x="wd2" y="hd2"/>
              </a:cxn>
              <a:cxn ang="5400000">
                <a:pos x="wd2" y="hd2"/>
              </a:cxn>
              <a:cxn ang="10800000">
                <a:pos x="wd2" y="hd2"/>
              </a:cxn>
              <a:cxn ang="16200000">
                <a:pos x="wd2" y="hd2"/>
              </a:cxn>
            </a:cxnLst>
            <a:rect l="0" t="0" r="r" b="b"/>
            <a:pathLst>
              <a:path w="21600" h="21600" extrusionOk="0">
                <a:moveTo>
                  <a:pt x="2562" y="0"/>
                </a:moveTo>
                <a:cubicBezTo>
                  <a:pt x="1149" y="0"/>
                  <a:pt x="0" y="371"/>
                  <a:pt x="0" y="827"/>
                </a:cubicBezTo>
                <a:cubicBezTo>
                  <a:pt x="0" y="1283"/>
                  <a:pt x="1149" y="1654"/>
                  <a:pt x="2562" y="1654"/>
                </a:cubicBezTo>
                <a:lnTo>
                  <a:pt x="3011" y="1654"/>
                </a:lnTo>
                <a:lnTo>
                  <a:pt x="3011" y="8032"/>
                </a:lnTo>
                <a:lnTo>
                  <a:pt x="3088" y="8032"/>
                </a:lnTo>
                <a:lnTo>
                  <a:pt x="3088" y="19111"/>
                </a:lnTo>
                <a:cubicBezTo>
                  <a:pt x="3088" y="20486"/>
                  <a:pt x="6540" y="21600"/>
                  <a:pt x="10800" y="21600"/>
                </a:cubicBezTo>
                <a:cubicBezTo>
                  <a:pt x="15060" y="21600"/>
                  <a:pt x="18512" y="20486"/>
                  <a:pt x="18512" y="19111"/>
                </a:cubicBezTo>
                <a:lnTo>
                  <a:pt x="18512" y="8032"/>
                </a:lnTo>
                <a:lnTo>
                  <a:pt x="18589" y="8032"/>
                </a:lnTo>
                <a:lnTo>
                  <a:pt x="18589" y="1654"/>
                </a:lnTo>
                <a:lnTo>
                  <a:pt x="19038" y="1654"/>
                </a:lnTo>
                <a:cubicBezTo>
                  <a:pt x="20451" y="1654"/>
                  <a:pt x="21600" y="1283"/>
                  <a:pt x="21600" y="827"/>
                </a:cubicBezTo>
                <a:cubicBezTo>
                  <a:pt x="21600" y="371"/>
                  <a:pt x="20451" y="0"/>
                  <a:pt x="19038" y="0"/>
                </a:cubicBezTo>
                <a:lnTo>
                  <a:pt x="2562" y="0"/>
                </a:ln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39" name="Shape 439"/>
          <p:cNvSpPr>
            <a:spLocks noGrp="1"/>
          </p:cNvSpPr>
          <p:nvPr>
            <p:ph type="body" sz="quarter" idx="17"/>
          </p:nvPr>
        </p:nvSpPr>
        <p:spPr>
          <a:xfrm>
            <a:off x="16761700" y="7374178"/>
            <a:ext cx="990360" cy="3603792"/>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40" name="Shape 440"/>
          <p:cNvSpPr>
            <a:spLocks noGrp="1"/>
          </p:cNvSpPr>
          <p:nvPr>
            <p:ph type="body" sz="quarter" idx="18"/>
          </p:nvPr>
        </p:nvSpPr>
        <p:spPr>
          <a:xfrm>
            <a:off x="18668107" y="5385717"/>
            <a:ext cx="1881932" cy="5832203"/>
          </a:xfrm>
          <a:custGeom>
            <a:avLst/>
            <a:gdLst/>
            <a:ahLst/>
            <a:cxnLst>
              <a:cxn ang="0">
                <a:pos x="wd2" y="hd2"/>
              </a:cxn>
              <a:cxn ang="5400000">
                <a:pos x="wd2" y="hd2"/>
              </a:cxn>
              <a:cxn ang="10800000">
                <a:pos x="wd2" y="hd2"/>
              </a:cxn>
              <a:cxn ang="16200000">
                <a:pos x="wd2" y="hd2"/>
              </a:cxn>
            </a:cxnLst>
            <a:rect l="0" t="0" r="r" b="b"/>
            <a:pathLst>
              <a:path w="21600" h="21600" extrusionOk="0">
                <a:moveTo>
                  <a:pt x="2562" y="0"/>
                </a:moveTo>
                <a:cubicBezTo>
                  <a:pt x="1149" y="0"/>
                  <a:pt x="0" y="371"/>
                  <a:pt x="0" y="827"/>
                </a:cubicBezTo>
                <a:cubicBezTo>
                  <a:pt x="0" y="1283"/>
                  <a:pt x="1149" y="1654"/>
                  <a:pt x="2562" y="1654"/>
                </a:cubicBezTo>
                <a:lnTo>
                  <a:pt x="3011" y="1654"/>
                </a:lnTo>
                <a:lnTo>
                  <a:pt x="3011" y="8032"/>
                </a:lnTo>
                <a:lnTo>
                  <a:pt x="3088" y="8032"/>
                </a:lnTo>
                <a:lnTo>
                  <a:pt x="3088" y="19111"/>
                </a:lnTo>
                <a:cubicBezTo>
                  <a:pt x="3088" y="20486"/>
                  <a:pt x="6540" y="21600"/>
                  <a:pt x="10800" y="21600"/>
                </a:cubicBezTo>
                <a:cubicBezTo>
                  <a:pt x="15060" y="21600"/>
                  <a:pt x="18512" y="20486"/>
                  <a:pt x="18512" y="19111"/>
                </a:cubicBezTo>
                <a:lnTo>
                  <a:pt x="18512" y="8032"/>
                </a:lnTo>
                <a:lnTo>
                  <a:pt x="18589" y="8032"/>
                </a:lnTo>
                <a:lnTo>
                  <a:pt x="18589" y="1654"/>
                </a:lnTo>
                <a:lnTo>
                  <a:pt x="19038" y="1654"/>
                </a:lnTo>
                <a:cubicBezTo>
                  <a:pt x="20451" y="1654"/>
                  <a:pt x="21600" y="1283"/>
                  <a:pt x="21600" y="827"/>
                </a:cubicBezTo>
                <a:cubicBezTo>
                  <a:pt x="21600" y="371"/>
                  <a:pt x="20451" y="0"/>
                  <a:pt x="19038" y="0"/>
                </a:cubicBezTo>
                <a:lnTo>
                  <a:pt x="2562" y="0"/>
                </a:ln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41" name="Shape 441"/>
          <p:cNvSpPr>
            <a:spLocks noGrp="1"/>
          </p:cNvSpPr>
          <p:nvPr>
            <p:ph type="body" sz="quarter" idx="19"/>
          </p:nvPr>
        </p:nvSpPr>
        <p:spPr>
          <a:xfrm>
            <a:off x="19113893" y="6710476"/>
            <a:ext cx="990359" cy="4267494"/>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42" name="Shape 442"/>
          <p:cNvSpPr>
            <a:spLocks noGrp="1"/>
          </p:cNvSpPr>
          <p:nvPr>
            <p:ph type="body" sz="quarter" idx="1"/>
          </p:nvPr>
        </p:nvSpPr>
        <p:spPr>
          <a:xfrm>
            <a:off x="3833961" y="5891210"/>
            <a:ext cx="7902494" cy="990360"/>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443" name="Shape 443"/>
          <p:cNvSpPr>
            <a:spLocks noGrp="1"/>
          </p:cNvSpPr>
          <p:nvPr>
            <p:ph type="body" sz="quarter" idx="20"/>
          </p:nvPr>
        </p:nvSpPr>
        <p:spPr>
          <a:xfrm>
            <a:off x="3833961" y="5357208"/>
            <a:ext cx="7902494"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Euismod Ligula Adipiscing</a:t>
            </a:r>
          </a:p>
        </p:txBody>
      </p:sp>
      <p:sp>
        <p:nvSpPr>
          <p:cNvPr id="444" name="Shape 444"/>
          <p:cNvSpPr>
            <a:spLocks noGrp="1"/>
          </p:cNvSpPr>
          <p:nvPr>
            <p:ph type="body" sz="quarter" idx="21"/>
          </p:nvPr>
        </p:nvSpPr>
        <p:spPr>
          <a:xfrm>
            <a:off x="3833961" y="7450342"/>
            <a:ext cx="7902494"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Fusce Sollicitudin Parturient</a:t>
            </a:r>
          </a:p>
        </p:txBody>
      </p:sp>
      <p:sp>
        <p:nvSpPr>
          <p:cNvPr id="445" name="Shape 445"/>
          <p:cNvSpPr>
            <a:spLocks noGrp="1"/>
          </p:cNvSpPr>
          <p:nvPr>
            <p:ph type="body" sz="quarter" idx="22"/>
          </p:nvPr>
        </p:nvSpPr>
        <p:spPr>
          <a:xfrm>
            <a:off x="3833961" y="7984343"/>
            <a:ext cx="7902494" cy="990359"/>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Aenean leo quam. Pellentesque ornare sem quam venenatis vestibulum.</a:t>
            </a:r>
          </a:p>
        </p:txBody>
      </p:sp>
      <p:sp>
        <p:nvSpPr>
          <p:cNvPr id="446" name="Shape 446"/>
          <p:cNvSpPr>
            <a:spLocks noGrp="1"/>
          </p:cNvSpPr>
          <p:nvPr>
            <p:ph type="body" sz="quarter" idx="23"/>
          </p:nvPr>
        </p:nvSpPr>
        <p:spPr>
          <a:xfrm>
            <a:off x="3833961" y="9543474"/>
            <a:ext cx="7902494"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Dapibus Bibendum</a:t>
            </a:r>
          </a:p>
        </p:txBody>
      </p:sp>
      <p:sp>
        <p:nvSpPr>
          <p:cNvPr id="447" name="Shape 447"/>
          <p:cNvSpPr>
            <a:spLocks noGrp="1"/>
          </p:cNvSpPr>
          <p:nvPr>
            <p:ph type="body" sz="quarter" idx="24"/>
          </p:nvPr>
        </p:nvSpPr>
        <p:spPr>
          <a:xfrm>
            <a:off x="3833961" y="10077477"/>
            <a:ext cx="7902494" cy="990359"/>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Donec id elit non mi porta gravida at eget metus. Etiam porta magna euismod.</a:t>
            </a:r>
          </a:p>
        </p:txBody>
      </p:sp>
      <p:sp>
        <p:nvSpPr>
          <p:cNvPr id="448" name="Shape 448"/>
          <p:cNvSpPr>
            <a:spLocks noGrp="1"/>
          </p:cNvSpPr>
          <p:nvPr>
            <p:ph type="body" sz="quarter" idx="25"/>
          </p:nvPr>
        </p:nvSpPr>
        <p:spPr>
          <a:xfrm rot="5400000">
            <a:off x="14248719" y="9701244"/>
            <a:ext cx="1311940" cy="466437"/>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45%</a:t>
            </a:r>
          </a:p>
        </p:txBody>
      </p:sp>
      <p:sp>
        <p:nvSpPr>
          <p:cNvPr id="449" name="Shape 449"/>
          <p:cNvSpPr>
            <a:spLocks noGrp="1"/>
          </p:cNvSpPr>
          <p:nvPr>
            <p:ph type="body" sz="quarter" idx="26"/>
          </p:nvPr>
        </p:nvSpPr>
        <p:spPr>
          <a:xfrm rot="5400000">
            <a:off x="15842522" y="8942855"/>
            <a:ext cx="2828718" cy="466438"/>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67%</a:t>
            </a:r>
          </a:p>
        </p:txBody>
      </p:sp>
      <p:sp>
        <p:nvSpPr>
          <p:cNvPr id="450" name="Shape 450"/>
          <p:cNvSpPr>
            <a:spLocks noGrp="1"/>
          </p:cNvSpPr>
          <p:nvPr>
            <p:ph type="body" sz="quarter" idx="27"/>
          </p:nvPr>
        </p:nvSpPr>
        <p:spPr>
          <a:xfrm rot="5400000">
            <a:off x="17862863" y="8611004"/>
            <a:ext cx="3492418" cy="466438"/>
          </a:xfrm>
          <a:prstGeom prst="rect">
            <a:avLst/>
          </a:prstGeom>
        </p:spPr>
        <p:txBody>
          <a:bodyPr lIns="0" tIns="0" rIns="0" bIns="0">
            <a:noAutofit/>
          </a:bodyPr>
          <a:lstStyle>
            <a:lvl1pPr marL="0" indent="0">
              <a:spcBef>
                <a:spcPts val="0"/>
              </a:spcBef>
              <a:buSzTx/>
              <a:buNone/>
              <a:defRPr sz="3200">
                <a:solidFill>
                  <a:srgbClr val="F3F9FF"/>
                </a:solidFill>
                <a:latin typeface="Avenir Next"/>
                <a:ea typeface="Avenir Next"/>
                <a:cs typeface="Avenir Next"/>
                <a:sym typeface="Avenir Next"/>
              </a:defRPr>
            </a:lvl1pPr>
          </a:lstStyle>
          <a:p>
            <a:r>
              <a:t>87%</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5">
    <p:bg>
      <p:bgPr>
        <a:solidFill>
          <a:srgbClr val="CBE3F7"/>
        </a:solidFill>
        <a:effectLst/>
      </p:bgPr>
    </p:bg>
    <p:spTree>
      <p:nvGrpSpPr>
        <p:cNvPr id="1" name=""/>
        <p:cNvGrpSpPr/>
        <p:nvPr/>
      </p:nvGrpSpPr>
      <p:grpSpPr>
        <a:xfrm>
          <a:off x="0" y="0"/>
          <a:ext cx="0" cy="0"/>
          <a:chOff x="0" y="0"/>
          <a:chExt cx="0" cy="0"/>
        </a:xfrm>
      </p:grpSpPr>
      <p:grpSp>
        <p:nvGrpSpPr>
          <p:cNvPr id="462" name="Group 462"/>
          <p:cNvGrpSpPr/>
          <p:nvPr/>
        </p:nvGrpSpPr>
        <p:grpSpPr>
          <a:xfrm>
            <a:off x="-1520768" y="-1154556"/>
            <a:ext cx="27414483" cy="14502121"/>
            <a:chOff x="0" y="0"/>
            <a:chExt cx="27414482" cy="14502119"/>
          </a:xfrm>
        </p:grpSpPr>
        <p:sp>
          <p:nvSpPr>
            <p:cNvPr id="457" name="Shape 457"/>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58" name="Shape 458"/>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59" name="Shape 459"/>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60" name="Shape 460"/>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61" name="Shape 461"/>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463" name="Shape 463"/>
          <p:cNvSpPr>
            <a:spLocks noGrp="1"/>
          </p:cNvSpPr>
          <p:nvPr>
            <p:ph type="title"/>
          </p:nvPr>
        </p:nvSpPr>
        <p:spPr>
          <a:xfrm>
            <a:off x="3800170" y="2234712"/>
            <a:ext cx="1678366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464" name="Shape 464"/>
          <p:cNvSpPr>
            <a:spLocks noGrp="1"/>
          </p:cNvSpPr>
          <p:nvPr>
            <p:ph type="body" sz="quarter" idx="13"/>
          </p:nvPr>
        </p:nvSpPr>
        <p:spPr>
          <a:xfrm>
            <a:off x="3800170" y="1784462"/>
            <a:ext cx="1678366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465" name="Shape 465"/>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graphicFrame>
        <p:nvGraphicFramePr>
          <p:cNvPr id="466" name="Chart 466"/>
          <p:cNvGraphicFramePr/>
          <p:nvPr/>
        </p:nvGraphicFramePr>
        <p:xfrm>
          <a:off x="3911108" y="4605366"/>
          <a:ext cx="3683737" cy="3683737"/>
        </p:xfrm>
        <a:graphic>
          <a:graphicData uri="http://schemas.openxmlformats.org/drawingml/2006/chart">
            <c:chart xmlns:c="http://schemas.openxmlformats.org/drawingml/2006/chart" xmlns:r="http://schemas.openxmlformats.org/officeDocument/2006/relationships" r:id="rId2"/>
          </a:graphicData>
        </a:graphic>
      </p:graphicFrame>
      <p:sp>
        <p:nvSpPr>
          <p:cNvPr id="467" name="Shape 467"/>
          <p:cNvSpPr>
            <a:spLocks noGrp="1"/>
          </p:cNvSpPr>
          <p:nvPr>
            <p:ph type="body" sz="quarter" idx="14"/>
          </p:nvPr>
        </p:nvSpPr>
        <p:spPr>
          <a:xfrm>
            <a:off x="4138469" y="4832726"/>
            <a:ext cx="3229016" cy="3229016"/>
          </a:xfrm>
          <a:prstGeom prst="ellipse">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graphicFrame>
        <p:nvGraphicFramePr>
          <p:cNvPr id="468" name="Chart 468"/>
          <p:cNvGraphicFramePr/>
          <p:nvPr/>
        </p:nvGraphicFramePr>
        <p:xfrm>
          <a:off x="10363836" y="4605366"/>
          <a:ext cx="3683737" cy="3683737"/>
        </p:xfrm>
        <a:graphic>
          <a:graphicData uri="http://schemas.openxmlformats.org/drawingml/2006/chart">
            <c:chart xmlns:c="http://schemas.openxmlformats.org/drawingml/2006/chart" xmlns:r="http://schemas.openxmlformats.org/officeDocument/2006/relationships" r:id="rId3"/>
          </a:graphicData>
        </a:graphic>
      </p:graphicFrame>
      <p:sp>
        <p:nvSpPr>
          <p:cNvPr id="469" name="Shape 469"/>
          <p:cNvSpPr>
            <a:spLocks noGrp="1"/>
          </p:cNvSpPr>
          <p:nvPr>
            <p:ph type="body" sz="quarter" idx="15"/>
          </p:nvPr>
        </p:nvSpPr>
        <p:spPr>
          <a:xfrm>
            <a:off x="10591196" y="4832726"/>
            <a:ext cx="3229017" cy="3229016"/>
          </a:xfrm>
          <a:prstGeom prst="ellipse">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graphicFrame>
        <p:nvGraphicFramePr>
          <p:cNvPr id="470" name="Chart 470"/>
          <p:cNvGraphicFramePr/>
          <p:nvPr/>
        </p:nvGraphicFramePr>
        <p:xfrm>
          <a:off x="16843974" y="4605366"/>
          <a:ext cx="3683737" cy="3683737"/>
        </p:xfrm>
        <a:graphic>
          <a:graphicData uri="http://schemas.openxmlformats.org/drawingml/2006/chart">
            <c:chart xmlns:c="http://schemas.openxmlformats.org/drawingml/2006/chart" xmlns:r="http://schemas.openxmlformats.org/officeDocument/2006/relationships" r:id="rId4"/>
          </a:graphicData>
        </a:graphic>
      </p:graphicFrame>
      <p:sp>
        <p:nvSpPr>
          <p:cNvPr id="471" name="Shape 471"/>
          <p:cNvSpPr>
            <a:spLocks noGrp="1"/>
          </p:cNvSpPr>
          <p:nvPr>
            <p:ph type="body" sz="quarter" idx="16"/>
          </p:nvPr>
        </p:nvSpPr>
        <p:spPr>
          <a:xfrm>
            <a:off x="17071334" y="4832726"/>
            <a:ext cx="3229016" cy="3229016"/>
          </a:xfrm>
          <a:prstGeom prst="ellipse">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72" name="Shape 472"/>
          <p:cNvSpPr>
            <a:spLocks noGrp="1"/>
          </p:cNvSpPr>
          <p:nvPr>
            <p:ph type="body" sz="quarter" idx="17"/>
          </p:nvPr>
        </p:nvSpPr>
        <p:spPr>
          <a:xfrm>
            <a:off x="4584769" y="5869246"/>
            <a:ext cx="2336414" cy="1155977"/>
          </a:xfrm>
          <a:prstGeom prst="rect">
            <a:avLst/>
          </a:prstGeom>
        </p:spPr>
        <p:txBody>
          <a:bodyPr lIns="0" tIns="0" rIns="0" bIns="0">
            <a:noAutofit/>
          </a:bodyPr>
          <a:lstStyle>
            <a:lvl1pPr marL="0" indent="0" algn="ctr">
              <a:spcBef>
                <a:spcPts val="0"/>
              </a:spcBef>
              <a:buSzTx/>
              <a:buNone/>
              <a:defRPr sz="7000">
                <a:solidFill>
                  <a:srgbClr val="7E7E7E"/>
                </a:solidFill>
                <a:latin typeface="Avenir Next"/>
                <a:ea typeface="Avenir Next"/>
                <a:cs typeface="Avenir Next"/>
                <a:sym typeface="Avenir Next"/>
              </a:defRPr>
            </a:lvl1pPr>
          </a:lstStyle>
          <a:p>
            <a:r>
              <a:t>28%</a:t>
            </a:r>
          </a:p>
        </p:txBody>
      </p:sp>
      <p:sp>
        <p:nvSpPr>
          <p:cNvPr id="473" name="Shape 473"/>
          <p:cNvSpPr>
            <a:spLocks noGrp="1"/>
          </p:cNvSpPr>
          <p:nvPr>
            <p:ph type="body" sz="quarter" idx="18"/>
          </p:nvPr>
        </p:nvSpPr>
        <p:spPr>
          <a:xfrm>
            <a:off x="11051202" y="5869246"/>
            <a:ext cx="2336415" cy="1155977"/>
          </a:xfrm>
          <a:prstGeom prst="rect">
            <a:avLst/>
          </a:prstGeom>
        </p:spPr>
        <p:txBody>
          <a:bodyPr lIns="0" tIns="0" rIns="0" bIns="0">
            <a:noAutofit/>
          </a:bodyPr>
          <a:lstStyle>
            <a:lvl1pPr marL="0" indent="0" algn="ctr">
              <a:spcBef>
                <a:spcPts val="0"/>
              </a:spcBef>
              <a:buSzTx/>
              <a:buNone/>
              <a:defRPr sz="7000">
                <a:solidFill>
                  <a:srgbClr val="7E7E7E"/>
                </a:solidFill>
                <a:latin typeface="Avenir Next"/>
                <a:ea typeface="Avenir Next"/>
                <a:cs typeface="Avenir Next"/>
                <a:sym typeface="Avenir Next"/>
              </a:defRPr>
            </a:lvl1pPr>
          </a:lstStyle>
          <a:p>
            <a:r>
              <a:t>46%</a:t>
            </a:r>
          </a:p>
        </p:txBody>
      </p:sp>
      <p:sp>
        <p:nvSpPr>
          <p:cNvPr id="474" name="Shape 474"/>
          <p:cNvSpPr>
            <a:spLocks noGrp="1"/>
          </p:cNvSpPr>
          <p:nvPr>
            <p:ph type="body" sz="quarter" idx="19"/>
          </p:nvPr>
        </p:nvSpPr>
        <p:spPr>
          <a:xfrm>
            <a:off x="17517636" y="5869246"/>
            <a:ext cx="2336414" cy="1155977"/>
          </a:xfrm>
          <a:prstGeom prst="rect">
            <a:avLst/>
          </a:prstGeom>
        </p:spPr>
        <p:txBody>
          <a:bodyPr lIns="0" tIns="0" rIns="0" bIns="0">
            <a:noAutofit/>
          </a:bodyPr>
          <a:lstStyle>
            <a:lvl1pPr marL="0" indent="0" algn="ctr">
              <a:spcBef>
                <a:spcPts val="0"/>
              </a:spcBef>
              <a:buSzTx/>
              <a:buNone/>
              <a:defRPr sz="7000">
                <a:solidFill>
                  <a:srgbClr val="7E7E7E"/>
                </a:solidFill>
                <a:latin typeface="Avenir Next"/>
                <a:ea typeface="Avenir Next"/>
                <a:cs typeface="Avenir Next"/>
                <a:sym typeface="Avenir Next"/>
              </a:defRPr>
            </a:lvl1pPr>
          </a:lstStyle>
          <a:p>
            <a:r>
              <a:t>34%</a:t>
            </a:r>
          </a:p>
        </p:txBody>
      </p:sp>
      <p:sp>
        <p:nvSpPr>
          <p:cNvPr id="475" name="Shape 475"/>
          <p:cNvSpPr>
            <a:spLocks noGrp="1"/>
          </p:cNvSpPr>
          <p:nvPr>
            <p:ph type="body" sz="quarter" idx="20"/>
          </p:nvPr>
        </p:nvSpPr>
        <p:spPr>
          <a:xfrm>
            <a:off x="3834169" y="9062513"/>
            <a:ext cx="3837615" cy="466438"/>
          </a:xfrm>
          <a:prstGeom prst="rect">
            <a:avLst/>
          </a:prstGeom>
        </p:spPr>
        <p:txBody>
          <a:bodyPr lIns="0" tIns="0" rIns="0" bIns="0" anchor="t">
            <a:noAutofit/>
          </a:bodyPr>
          <a:lstStyle>
            <a:lvl1pPr marL="0" indent="0" algn="ctr">
              <a:spcBef>
                <a:spcPts val="0"/>
              </a:spcBef>
              <a:buSzTx/>
              <a:buNone/>
              <a:defRPr sz="2800">
                <a:solidFill>
                  <a:srgbClr val="7E7E7E"/>
                </a:solidFill>
                <a:latin typeface="+mn-lt"/>
                <a:ea typeface="+mn-ea"/>
                <a:cs typeface="+mn-cs"/>
                <a:sym typeface="Avenir Next Demi Bold"/>
              </a:defRPr>
            </a:lvl1pPr>
          </a:lstStyle>
          <a:p>
            <a:r>
              <a:t>Vulputate Parturient</a:t>
            </a:r>
          </a:p>
        </p:txBody>
      </p:sp>
      <p:sp>
        <p:nvSpPr>
          <p:cNvPr id="476" name="Shape 476"/>
          <p:cNvSpPr>
            <a:spLocks noGrp="1"/>
          </p:cNvSpPr>
          <p:nvPr>
            <p:ph type="body" sz="quarter" idx="21"/>
          </p:nvPr>
        </p:nvSpPr>
        <p:spPr>
          <a:xfrm>
            <a:off x="10300603" y="9062513"/>
            <a:ext cx="3837614" cy="466438"/>
          </a:xfrm>
          <a:prstGeom prst="rect">
            <a:avLst/>
          </a:prstGeom>
        </p:spPr>
        <p:txBody>
          <a:bodyPr lIns="0" tIns="0" rIns="0" bIns="0" anchor="t">
            <a:noAutofit/>
          </a:bodyPr>
          <a:lstStyle>
            <a:lvl1pPr marL="0" indent="0" algn="ctr">
              <a:spcBef>
                <a:spcPts val="0"/>
              </a:spcBef>
              <a:buSzTx/>
              <a:buNone/>
              <a:defRPr sz="2800">
                <a:solidFill>
                  <a:srgbClr val="7E7E7E"/>
                </a:solidFill>
                <a:latin typeface="+mn-lt"/>
                <a:ea typeface="+mn-ea"/>
                <a:cs typeface="+mn-cs"/>
                <a:sym typeface="Avenir Next Demi Bold"/>
              </a:defRPr>
            </a:lvl1pPr>
          </a:lstStyle>
          <a:p>
            <a:r>
              <a:t>Egestas Pellentesque</a:t>
            </a:r>
          </a:p>
        </p:txBody>
      </p:sp>
      <p:sp>
        <p:nvSpPr>
          <p:cNvPr id="477" name="Shape 477"/>
          <p:cNvSpPr>
            <a:spLocks noGrp="1"/>
          </p:cNvSpPr>
          <p:nvPr>
            <p:ph type="body" sz="quarter" idx="22"/>
          </p:nvPr>
        </p:nvSpPr>
        <p:spPr>
          <a:xfrm>
            <a:off x="16767035" y="9062513"/>
            <a:ext cx="3837614" cy="466438"/>
          </a:xfrm>
          <a:prstGeom prst="rect">
            <a:avLst/>
          </a:prstGeom>
        </p:spPr>
        <p:txBody>
          <a:bodyPr lIns="0" tIns="0" rIns="0" bIns="0" anchor="t">
            <a:noAutofit/>
          </a:bodyPr>
          <a:lstStyle>
            <a:lvl1pPr marL="0" indent="0" algn="ctr">
              <a:spcBef>
                <a:spcPts val="0"/>
              </a:spcBef>
              <a:buSzTx/>
              <a:buNone/>
              <a:defRPr sz="2800">
                <a:solidFill>
                  <a:srgbClr val="7E7E7E"/>
                </a:solidFill>
                <a:latin typeface="+mn-lt"/>
                <a:ea typeface="+mn-ea"/>
                <a:cs typeface="+mn-cs"/>
                <a:sym typeface="Avenir Next Demi Bold"/>
              </a:defRPr>
            </a:lvl1pPr>
          </a:lstStyle>
          <a:p>
            <a:r>
              <a:t>Venenatis Lorem</a:t>
            </a:r>
          </a:p>
        </p:txBody>
      </p:sp>
      <p:sp>
        <p:nvSpPr>
          <p:cNvPr id="478" name="Shape 478"/>
          <p:cNvSpPr>
            <a:spLocks noGrp="1"/>
          </p:cNvSpPr>
          <p:nvPr>
            <p:ph type="body" sz="quarter" idx="1"/>
          </p:nvPr>
        </p:nvSpPr>
        <p:spPr>
          <a:xfrm>
            <a:off x="3834169" y="9762225"/>
            <a:ext cx="3837615" cy="135605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479" name="Shape 479"/>
          <p:cNvSpPr>
            <a:spLocks noGrp="1"/>
          </p:cNvSpPr>
          <p:nvPr>
            <p:ph type="body" sz="quarter" idx="23"/>
          </p:nvPr>
        </p:nvSpPr>
        <p:spPr>
          <a:xfrm>
            <a:off x="10273193" y="9762225"/>
            <a:ext cx="3837614" cy="135605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Etiam porta sem malesuada euismod. Cum sociis et dis, nascetur ridiculus mus.</a:t>
            </a:r>
          </a:p>
        </p:txBody>
      </p:sp>
      <p:sp>
        <p:nvSpPr>
          <p:cNvPr id="480" name="Shape 480"/>
          <p:cNvSpPr>
            <a:spLocks noGrp="1"/>
          </p:cNvSpPr>
          <p:nvPr>
            <p:ph type="body" sz="quarter" idx="24"/>
          </p:nvPr>
        </p:nvSpPr>
        <p:spPr>
          <a:xfrm>
            <a:off x="16767035" y="9762225"/>
            <a:ext cx="3837614" cy="135605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Vestibulum id ligula porta felis semper. Aenean lacinia nulla sed consectetur.</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6">
    <p:bg>
      <p:bgPr>
        <a:solidFill>
          <a:srgbClr val="CBE3F7"/>
        </a:solidFill>
        <a:effectLst/>
      </p:bgPr>
    </p:bg>
    <p:spTree>
      <p:nvGrpSpPr>
        <p:cNvPr id="1" name=""/>
        <p:cNvGrpSpPr/>
        <p:nvPr/>
      </p:nvGrpSpPr>
      <p:grpSpPr>
        <a:xfrm>
          <a:off x="0" y="0"/>
          <a:ext cx="0" cy="0"/>
          <a:chOff x="0" y="0"/>
          <a:chExt cx="0" cy="0"/>
        </a:xfrm>
      </p:grpSpPr>
      <p:grpSp>
        <p:nvGrpSpPr>
          <p:cNvPr id="492" name="Group 492"/>
          <p:cNvGrpSpPr/>
          <p:nvPr/>
        </p:nvGrpSpPr>
        <p:grpSpPr>
          <a:xfrm>
            <a:off x="-1520768" y="-1154556"/>
            <a:ext cx="27414483" cy="14502121"/>
            <a:chOff x="0" y="0"/>
            <a:chExt cx="27414482" cy="14502119"/>
          </a:xfrm>
        </p:grpSpPr>
        <p:sp>
          <p:nvSpPr>
            <p:cNvPr id="487" name="Shape 487"/>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88" name="Shape 488"/>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89" name="Shape 489"/>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90" name="Shape 490"/>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91" name="Shape 491"/>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493" name="Shape 493"/>
          <p:cNvSpPr>
            <a:spLocks noGrp="1"/>
          </p:cNvSpPr>
          <p:nvPr>
            <p:ph type="title"/>
          </p:nvPr>
        </p:nvSpPr>
        <p:spPr>
          <a:xfrm>
            <a:off x="3816900" y="2234712"/>
            <a:ext cx="1675020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494" name="Shape 494"/>
          <p:cNvSpPr>
            <a:spLocks noGrp="1"/>
          </p:cNvSpPr>
          <p:nvPr>
            <p:ph type="body" sz="quarter" idx="13"/>
          </p:nvPr>
        </p:nvSpPr>
        <p:spPr>
          <a:xfrm>
            <a:off x="3816900" y="1784462"/>
            <a:ext cx="1675020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495" name="Shape 495"/>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496" name="Shape 496"/>
          <p:cNvSpPr>
            <a:spLocks noGrp="1"/>
          </p:cNvSpPr>
          <p:nvPr>
            <p:ph type="body" sz="quarter" idx="14"/>
          </p:nvPr>
        </p:nvSpPr>
        <p:spPr>
          <a:xfrm>
            <a:off x="3816900" y="7490611"/>
            <a:ext cx="16750200" cy="1199342"/>
          </a:xfrm>
          <a:custGeom>
            <a:avLst/>
            <a:gdLst/>
            <a:ahLst/>
            <a:cxnLst>
              <a:cxn ang="0">
                <a:pos x="wd2" y="hd2"/>
              </a:cxn>
              <a:cxn ang="5400000">
                <a:pos x="wd2" y="hd2"/>
              </a:cxn>
              <a:cxn ang="10800000">
                <a:pos x="wd2" y="hd2"/>
              </a:cxn>
              <a:cxn ang="16200000">
                <a:pos x="wd2" y="hd2"/>
              </a:cxn>
            </a:cxnLst>
            <a:rect l="0" t="0" r="r" b="b"/>
            <a:pathLst>
              <a:path w="21600" h="21600" extrusionOk="0">
                <a:moveTo>
                  <a:pt x="3926" y="0"/>
                </a:moveTo>
                <a:cubicBezTo>
                  <a:pt x="3631" y="0"/>
                  <a:pt x="3379" y="2327"/>
                  <a:pt x="3248" y="5710"/>
                </a:cubicBezTo>
                <a:lnTo>
                  <a:pt x="364" y="5710"/>
                </a:lnTo>
                <a:cubicBezTo>
                  <a:pt x="163" y="5710"/>
                  <a:pt x="0" y="7990"/>
                  <a:pt x="0" y="10800"/>
                </a:cubicBezTo>
                <a:cubicBezTo>
                  <a:pt x="0" y="13610"/>
                  <a:pt x="163" y="15890"/>
                  <a:pt x="364" y="15890"/>
                </a:cubicBezTo>
                <a:lnTo>
                  <a:pt x="3248" y="15890"/>
                </a:lnTo>
                <a:cubicBezTo>
                  <a:pt x="3379" y="19273"/>
                  <a:pt x="3631" y="21600"/>
                  <a:pt x="3926" y="21600"/>
                </a:cubicBezTo>
                <a:lnTo>
                  <a:pt x="20827" y="21600"/>
                </a:lnTo>
                <a:cubicBezTo>
                  <a:pt x="21254" y="21600"/>
                  <a:pt x="21600" y="16766"/>
                  <a:pt x="21600" y="10800"/>
                </a:cubicBezTo>
                <a:cubicBezTo>
                  <a:pt x="21600" y="4834"/>
                  <a:pt x="21254" y="0"/>
                  <a:pt x="20827" y="0"/>
                </a:cubicBezTo>
                <a:lnTo>
                  <a:pt x="3926" y="0"/>
                </a:ln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97" name="Shape 497"/>
          <p:cNvSpPr>
            <a:spLocks noGrp="1"/>
          </p:cNvSpPr>
          <p:nvPr>
            <p:ph type="body" sz="quarter" idx="15"/>
          </p:nvPr>
        </p:nvSpPr>
        <p:spPr>
          <a:xfrm>
            <a:off x="4845930" y="7978414"/>
            <a:ext cx="15358655" cy="223779"/>
          </a:xfrm>
          <a:prstGeom prst="roundRect">
            <a:avLst>
              <a:gd name="adj" fmla="val 50000"/>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98" name="Shape 498"/>
          <p:cNvSpPr>
            <a:spLocks noGrp="1"/>
          </p:cNvSpPr>
          <p:nvPr>
            <p:ph type="body" sz="quarter" idx="16"/>
          </p:nvPr>
        </p:nvSpPr>
        <p:spPr>
          <a:xfrm>
            <a:off x="7101480" y="7691256"/>
            <a:ext cx="142820"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499" name="Shape 499"/>
          <p:cNvSpPr>
            <a:spLocks noGrp="1"/>
          </p:cNvSpPr>
          <p:nvPr>
            <p:ph type="body" sz="quarter" idx="17"/>
          </p:nvPr>
        </p:nvSpPr>
        <p:spPr>
          <a:xfrm>
            <a:off x="8722347" y="7691256"/>
            <a:ext cx="142820"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0" name="Shape 500"/>
          <p:cNvSpPr>
            <a:spLocks noGrp="1"/>
          </p:cNvSpPr>
          <p:nvPr>
            <p:ph type="body" sz="quarter" idx="18"/>
          </p:nvPr>
        </p:nvSpPr>
        <p:spPr>
          <a:xfrm>
            <a:off x="10343214" y="7691256"/>
            <a:ext cx="142820"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1" name="Shape 501"/>
          <p:cNvSpPr>
            <a:spLocks noGrp="1"/>
          </p:cNvSpPr>
          <p:nvPr>
            <p:ph type="body" sz="quarter" idx="19"/>
          </p:nvPr>
        </p:nvSpPr>
        <p:spPr>
          <a:xfrm>
            <a:off x="11964081" y="7691256"/>
            <a:ext cx="142820"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2" name="Shape 502"/>
          <p:cNvSpPr>
            <a:spLocks noGrp="1"/>
          </p:cNvSpPr>
          <p:nvPr>
            <p:ph type="body" sz="quarter" idx="20"/>
          </p:nvPr>
        </p:nvSpPr>
        <p:spPr>
          <a:xfrm>
            <a:off x="13584947" y="7691256"/>
            <a:ext cx="142820"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3" name="Shape 503"/>
          <p:cNvSpPr>
            <a:spLocks noGrp="1"/>
          </p:cNvSpPr>
          <p:nvPr>
            <p:ph type="body" sz="quarter" idx="21"/>
          </p:nvPr>
        </p:nvSpPr>
        <p:spPr>
          <a:xfrm>
            <a:off x="15205816" y="7691256"/>
            <a:ext cx="142819" cy="798096"/>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4" name="Shape 504"/>
          <p:cNvSpPr>
            <a:spLocks noGrp="1"/>
          </p:cNvSpPr>
          <p:nvPr>
            <p:ph type="body" sz="quarter" idx="22"/>
          </p:nvPr>
        </p:nvSpPr>
        <p:spPr>
          <a:xfrm>
            <a:off x="16826682" y="7691256"/>
            <a:ext cx="142820" cy="798096"/>
          </a:xfrm>
          <a:prstGeom prst="roundRect">
            <a:avLst>
              <a:gd name="adj" fmla="val 50000"/>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5" name="Shape 505"/>
          <p:cNvSpPr>
            <a:spLocks noGrp="1"/>
          </p:cNvSpPr>
          <p:nvPr>
            <p:ph type="body" sz="quarter" idx="23"/>
          </p:nvPr>
        </p:nvSpPr>
        <p:spPr>
          <a:xfrm>
            <a:off x="18447549" y="7691256"/>
            <a:ext cx="142820" cy="798096"/>
          </a:xfrm>
          <a:prstGeom prst="roundRect">
            <a:avLst>
              <a:gd name="adj" fmla="val 50000"/>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6" name="Shape 506"/>
          <p:cNvSpPr>
            <a:spLocks noGrp="1"/>
          </p:cNvSpPr>
          <p:nvPr>
            <p:ph type="body" sz="quarter" idx="24"/>
          </p:nvPr>
        </p:nvSpPr>
        <p:spPr>
          <a:xfrm>
            <a:off x="20068416" y="7691256"/>
            <a:ext cx="142820" cy="798096"/>
          </a:xfrm>
          <a:prstGeom prst="roundRect">
            <a:avLst>
              <a:gd name="adj" fmla="val 50000"/>
            </a:avLst>
          </a:prstGeom>
          <a:solidFill>
            <a:srgbClr val="FFFF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7" name="Shape 507"/>
          <p:cNvSpPr>
            <a:spLocks noGrp="1"/>
          </p:cNvSpPr>
          <p:nvPr>
            <p:ph type="body" sz="quarter" idx="25"/>
          </p:nvPr>
        </p:nvSpPr>
        <p:spPr>
          <a:xfrm>
            <a:off x="4845930" y="7978414"/>
            <a:ext cx="10449269" cy="22377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8" name="Shape 508"/>
          <p:cNvSpPr>
            <a:spLocks noGrp="1"/>
          </p:cNvSpPr>
          <p:nvPr>
            <p:ph type="body" sz="quarter" idx="26"/>
          </p:nvPr>
        </p:nvSpPr>
        <p:spPr>
          <a:xfrm>
            <a:off x="3833210" y="7807724"/>
            <a:ext cx="1833491" cy="565192"/>
          </a:xfrm>
          <a:custGeom>
            <a:avLst/>
            <a:gdLst/>
            <a:ahLst/>
            <a:cxnLst>
              <a:cxn ang="0">
                <a:pos x="wd2" y="hd2"/>
              </a:cxn>
              <a:cxn ang="5400000">
                <a:pos x="wd2" y="hd2"/>
              </a:cxn>
              <a:cxn ang="10800000">
                <a:pos x="wd2" y="hd2"/>
              </a:cxn>
              <a:cxn ang="16200000">
                <a:pos x="wd2" y="hd2"/>
              </a:cxn>
            </a:cxnLst>
            <a:rect l="0" t="0" r="r" b="b"/>
            <a:pathLst>
              <a:path w="21600" h="21600" extrusionOk="0">
                <a:moveTo>
                  <a:pt x="3329" y="0"/>
                </a:moveTo>
                <a:cubicBezTo>
                  <a:pt x="1491" y="0"/>
                  <a:pt x="0" y="4837"/>
                  <a:pt x="0" y="10800"/>
                </a:cubicBezTo>
                <a:cubicBezTo>
                  <a:pt x="0" y="16763"/>
                  <a:pt x="1491" y="21600"/>
                  <a:pt x="3329" y="21600"/>
                </a:cubicBezTo>
                <a:lnTo>
                  <a:pt x="18127" y="21600"/>
                </a:lnTo>
                <a:cubicBezTo>
                  <a:pt x="18281" y="21600"/>
                  <a:pt x="18426" y="21510"/>
                  <a:pt x="18573" y="21445"/>
                </a:cubicBezTo>
                <a:lnTo>
                  <a:pt x="21600" y="21445"/>
                </a:lnTo>
                <a:lnTo>
                  <a:pt x="21600" y="155"/>
                </a:lnTo>
                <a:lnTo>
                  <a:pt x="18573" y="155"/>
                </a:lnTo>
                <a:cubicBezTo>
                  <a:pt x="18426" y="90"/>
                  <a:pt x="18281" y="0"/>
                  <a:pt x="18127" y="0"/>
                </a:cubicBezTo>
                <a:lnTo>
                  <a:pt x="3329" y="0"/>
                </a:lnTo>
                <a:close/>
              </a:path>
            </a:pathLst>
          </a:custGeom>
          <a:solidFill>
            <a:srgbClr val="DAE0E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09" name="Shape 509"/>
          <p:cNvSpPr>
            <a:spLocks noGrp="1"/>
          </p:cNvSpPr>
          <p:nvPr>
            <p:ph type="body" sz="quarter" idx="1"/>
          </p:nvPr>
        </p:nvSpPr>
        <p:spPr>
          <a:xfrm>
            <a:off x="3816900" y="9599797"/>
            <a:ext cx="16750200" cy="160664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510" name="Shape 510"/>
          <p:cNvSpPr>
            <a:spLocks noGrp="1"/>
          </p:cNvSpPr>
          <p:nvPr>
            <p:ph type="body" sz="quarter" idx="27"/>
          </p:nvPr>
        </p:nvSpPr>
        <p:spPr>
          <a:xfrm>
            <a:off x="8511383" y="4974120"/>
            <a:ext cx="6673488" cy="1606647"/>
          </a:xfrm>
          <a:prstGeom prst="rect">
            <a:avLst/>
          </a:prstGeom>
        </p:spPr>
        <p:txBody>
          <a:bodyPr lIns="0" tIns="0" rIns="0" bIns="0">
            <a:noAutofit/>
          </a:bodyPr>
          <a:lstStyle>
            <a:lvl1pPr marL="0" indent="0" algn="r">
              <a:spcBef>
                <a:spcPts val="0"/>
              </a:spcBef>
              <a:buSzTx/>
              <a:buNone/>
              <a:defRPr sz="2200">
                <a:solidFill>
                  <a:srgbClr val="777777"/>
                </a:solidFill>
                <a:latin typeface="Avenir Next"/>
                <a:ea typeface="Avenir Next"/>
                <a:cs typeface="Avenir Next"/>
                <a:sym typeface="Avenir Next"/>
              </a:defRPr>
            </a:lvl1pPr>
          </a:lstStyle>
          <a:p>
            <a:r>
              <a:t>Integer posuere erat a ante venenatis dapibus posuere velit aliquet. Nullam quis risus eget urna mollis ornare vel justo lorem dolar eu leo. Nulla vitae elit libero, a pharetra augue.</a:t>
            </a:r>
          </a:p>
        </p:txBody>
      </p:sp>
      <p:sp>
        <p:nvSpPr>
          <p:cNvPr id="511" name="Shape 511"/>
          <p:cNvSpPr>
            <a:spLocks noGrp="1"/>
          </p:cNvSpPr>
          <p:nvPr>
            <p:ph type="body" sz="quarter" idx="28"/>
          </p:nvPr>
        </p:nvSpPr>
        <p:spPr>
          <a:xfrm>
            <a:off x="15637144" y="4974120"/>
            <a:ext cx="3666346" cy="1155977"/>
          </a:xfrm>
          <a:prstGeom prst="rect">
            <a:avLst/>
          </a:prstGeom>
        </p:spPr>
        <p:txBody>
          <a:bodyPr lIns="0" tIns="0" rIns="0" bIns="0">
            <a:noAutofit/>
          </a:bodyPr>
          <a:lstStyle>
            <a:lvl1pPr marL="0" indent="0">
              <a:spcBef>
                <a:spcPts val="0"/>
              </a:spcBef>
              <a:buSzTx/>
              <a:buNone/>
              <a:defRPr sz="7000">
                <a:solidFill>
                  <a:srgbClr val="7E7E7E"/>
                </a:solidFill>
                <a:latin typeface="Avenir Next"/>
                <a:ea typeface="Avenir Next"/>
                <a:cs typeface="Avenir Next"/>
                <a:sym typeface="Avenir Next"/>
              </a:defRPr>
            </a:lvl1pPr>
          </a:lstStyle>
          <a:p>
            <a:r>
              <a:t>46%</a:t>
            </a:r>
          </a:p>
        </p:txBody>
      </p:sp>
      <p:sp>
        <p:nvSpPr>
          <p:cNvPr id="512" name="Shape 512"/>
          <p:cNvSpPr>
            <a:spLocks noGrp="1"/>
          </p:cNvSpPr>
          <p:nvPr>
            <p:ph type="body" sz="quarter" idx="29"/>
          </p:nvPr>
        </p:nvSpPr>
        <p:spPr>
          <a:xfrm>
            <a:off x="15637144" y="6090943"/>
            <a:ext cx="3666346"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7">
    <p:bg>
      <p:bgPr>
        <a:solidFill>
          <a:srgbClr val="CBE3F7"/>
        </a:solidFill>
        <a:effectLst/>
      </p:bgPr>
    </p:bg>
    <p:spTree>
      <p:nvGrpSpPr>
        <p:cNvPr id="1" name=""/>
        <p:cNvGrpSpPr/>
        <p:nvPr/>
      </p:nvGrpSpPr>
      <p:grpSpPr>
        <a:xfrm>
          <a:off x="0" y="0"/>
          <a:ext cx="0" cy="0"/>
          <a:chOff x="0" y="0"/>
          <a:chExt cx="0" cy="0"/>
        </a:xfrm>
      </p:grpSpPr>
      <p:grpSp>
        <p:nvGrpSpPr>
          <p:cNvPr id="524" name="Group 524"/>
          <p:cNvGrpSpPr/>
          <p:nvPr/>
        </p:nvGrpSpPr>
        <p:grpSpPr>
          <a:xfrm>
            <a:off x="-1520768" y="-1154556"/>
            <a:ext cx="27414483" cy="14502121"/>
            <a:chOff x="0" y="0"/>
            <a:chExt cx="27414482" cy="14502119"/>
          </a:xfrm>
        </p:grpSpPr>
        <p:sp>
          <p:nvSpPr>
            <p:cNvPr id="519" name="Shape 519"/>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20" name="Shape 520"/>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21" name="Shape 521"/>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22" name="Shape 522"/>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23" name="Shape 523"/>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525" name="Shape 525"/>
          <p:cNvSpPr>
            <a:spLocks noGrp="1"/>
          </p:cNvSpPr>
          <p:nvPr>
            <p:ph type="title"/>
          </p:nvPr>
        </p:nvSpPr>
        <p:spPr>
          <a:xfrm>
            <a:off x="3826071" y="2234712"/>
            <a:ext cx="16731858"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526" name="Shape 526"/>
          <p:cNvSpPr>
            <a:spLocks noGrp="1"/>
          </p:cNvSpPr>
          <p:nvPr>
            <p:ph type="body" sz="quarter" idx="13"/>
          </p:nvPr>
        </p:nvSpPr>
        <p:spPr>
          <a:xfrm>
            <a:off x="3826071" y="1784462"/>
            <a:ext cx="16731858"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527" name="Shape 527"/>
          <p:cNvSpPr>
            <a:spLocks noGrp="1"/>
          </p:cNvSpPr>
          <p:nvPr>
            <p:ph type="body" sz="quarter" idx="14"/>
          </p:nvPr>
        </p:nvSpPr>
        <p:spPr>
          <a:xfrm>
            <a:off x="10493126" y="4286250"/>
            <a:ext cx="3386585" cy="2901033"/>
          </a:xfrm>
          <a:custGeom>
            <a:avLst/>
            <a:gdLst/>
            <a:ahLst/>
            <a:cxnLst>
              <a:cxn ang="0">
                <a:pos x="wd2" y="hd2"/>
              </a:cxn>
              <a:cxn ang="5400000">
                <a:pos x="wd2" y="hd2"/>
              </a:cxn>
              <a:cxn ang="10800000">
                <a:pos x="wd2" y="hd2"/>
              </a:cxn>
              <a:cxn ang="16200000">
                <a:pos x="wd2" y="hd2"/>
              </a:cxn>
            </a:cxnLst>
            <a:rect l="0" t="0" r="r" b="b"/>
            <a:pathLst>
              <a:path w="21600" h="21600" extrusionOk="0">
                <a:moveTo>
                  <a:pt x="4791" y="0"/>
                </a:moveTo>
                <a:cubicBezTo>
                  <a:pt x="3568" y="7"/>
                  <a:pt x="2350" y="556"/>
                  <a:pt x="1417" y="1646"/>
                </a:cubicBezTo>
                <a:cubicBezTo>
                  <a:pt x="648" y="2543"/>
                  <a:pt x="210" y="3670"/>
                  <a:pt x="71" y="4837"/>
                </a:cubicBezTo>
                <a:cubicBezTo>
                  <a:pt x="30" y="4917"/>
                  <a:pt x="0" y="5007"/>
                  <a:pt x="0" y="5107"/>
                </a:cubicBezTo>
                <a:lnTo>
                  <a:pt x="0" y="21068"/>
                </a:lnTo>
                <a:cubicBezTo>
                  <a:pt x="0" y="21362"/>
                  <a:pt x="204" y="21600"/>
                  <a:pt x="456" y="21600"/>
                </a:cubicBezTo>
                <a:cubicBezTo>
                  <a:pt x="707" y="21600"/>
                  <a:pt x="911" y="21362"/>
                  <a:pt x="911" y="21068"/>
                </a:cubicBezTo>
                <a:lnTo>
                  <a:pt x="911" y="5614"/>
                </a:lnTo>
                <a:lnTo>
                  <a:pt x="940" y="5614"/>
                </a:lnTo>
                <a:cubicBezTo>
                  <a:pt x="940" y="4457"/>
                  <a:pt x="1319" y="3298"/>
                  <a:pt x="2075" y="2414"/>
                </a:cubicBezTo>
                <a:cubicBezTo>
                  <a:pt x="2826" y="1538"/>
                  <a:pt x="3807" y="1099"/>
                  <a:pt x="4791" y="1093"/>
                </a:cubicBezTo>
                <a:lnTo>
                  <a:pt x="4791" y="0"/>
                </a:lnTo>
                <a:close/>
                <a:moveTo>
                  <a:pt x="16805" y="0"/>
                </a:moveTo>
                <a:lnTo>
                  <a:pt x="16805" y="1093"/>
                </a:lnTo>
                <a:cubicBezTo>
                  <a:pt x="17790" y="1099"/>
                  <a:pt x="18774" y="1538"/>
                  <a:pt x="19525" y="2414"/>
                </a:cubicBezTo>
                <a:cubicBezTo>
                  <a:pt x="20281" y="3298"/>
                  <a:pt x="20660" y="4457"/>
                  <a:pt x="20660" y="5614"/>
                </a:cubicBezTo>
                <a:lnTo>
                  <a:pt x="20689" y="5614"/>
                </a:lnTo>
                <a:lnTo>
                  <a:pt x="20689" y="21068"/>
                </a:lnTo>
                <a:cubicBezTo>
                  <a:pt x="20689" y="21362"/>
                  <a:pt x="20893" y="21600"/>
                  <a:pt x="21144" y="21600"/>
                </a:cubicBezTo>
                <a:cubicBezTo>
                  <a:pt x="21396" y="21600"/>
                  <a:pt x="21600" y="21362"/>
                  <a:pt x="21600" y="21068"/>
                </a:cubicBezTo>
                <a:lnTo>
                  <a:pt x="21600" y="5107"/>
                </a:lnTo>
                <a:cubicBezTo>
                  <a:pt x="21600" y="5007"/>
                  <a:pt x="21570" y="4917"/>
                  <a:pt x="21529" y="4837"/>
                </a:cubicBezTo>
                <a:cubicBezTo>
                  <a:pt x="21390" y="3670"/>
                  <a:pt x="20952" y="2543"/>
                  <a:pt x="20183" y="1646"/>
                </a:cubicBezTo>
                <a:cubicBezTo>
                  <a:pt x="19250" y="556"/>
                  <a:pt x="18028" y="7"/>
                  <a:pt x="16805" y="0"/>
                </a:cubicBez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28" name="Shape 528"/>
          <p:cNvSpPr>
            <a:spLocks noGrp="1"/>
          </p:cNvSpPr>
          <p:nvPr>
            <p:ph type="body" sz="quarter" idx="15"/>
          </p:nvPr>
        </p:nvSpPr>
        <p:spPr>
          <a:xfrm>
            <a:off x="10918961" y="4233788"/>
            <a:ext cx="2534916" cy="339329"/>
          </a:xfrm>
          <a:custGeom>
            <a:avLst/>
            <a:gdLst/>
            <a:ahLst/>
            <a:cxnLst>
              <a:cxn ang="0">
                <a:pos x="wd2" y="hd2"/>
              </a:cxn>
              <a:cxn ang="5400000">
                <a:pos x="wd2" y="hd2"/>
              </a:cxn>
              <a:cxn ang="10800000">
                <a:pos x="wd2" y="hd2"/>
              </a:cxn>
              <a:cxn ang="16200000">
                <a:pos x="wd2" y="hd2"/>
              </a:cxn>
            </a:cxnLst>
            <a:rect l="0" t="0" r="r" b="b"/>
            <a:pathLst>
              <a:path w="21600" h="21600" extrusionOk="0">
                <a:moveTo>
                  <a:pt x="1446" y="0"/>
                </a:moveTo>
                <a:cubicBezTo>
                  <a:pt x="647" y="0"/>
                  <a:pt x="0" y="4835"/>
                  <a:pt x="0" y="10800"/>
                </a:cubicBezTo>
                <a:cubicBezTo>
                  <a:pt x="0" y="16765"/>
                  <a:pt x="647" y="21600"/>
                  <a:pt x="1446" y="21600"/>
                </a:cubicBezTo>
                <a:lnTo>
                  <a:pt x="3543" y="21600"/>
                </a:lnTo>
                <a:cubicBezTo>
                  <a:pt x="4341" y="21600"/>
                  <a:pt x="4989" y="16765"/>
                  <a:pt x="4989" y="10800"/>
                </a:cubicBezTo>
                <a:cubicBezTo>
                  <a:pt x="4989" y="4835"/>
                  <a:pt x="4341" y="0"/>
                  <a:pt x="3543" y="0"/>
                </a:cubicBezTo>
                <a:lnTo>
                  <a:pt x="1446" y="0"/>
                </a:lnTo>
                <a:close/>
                <a:moveTo>
                  <a:pt x="18057" y="0"/>
                </a:moveTo>
                <a:cubicBezTo>
                  <a:pt x="17259" y="0"/>
                  <a:pt x="16611" y="4835"/>
                  <a:pt x="16611" y="10800"/>
                </a:cubicBezTo>
                <a:cubicBezTo>
                  <a:pt x="16611" y="16765"/>
                  <a:pt x="17259" y="21600"/>
                  <a:pt x="18057" y="21600"/>
                </a:cubicBezTo>
                <a:lnTo>
                  <a:pt x="20154" y="21600"/>
                </a:lnTo>
                <a:cubicBezTo>
                  <a:pt x="20953" y="21600"/>
                  <a:pt x="21600" y="16765"/>
                  <a:pt x="21600" y="10800"/>
                </a:cubicBezTo>
                <a:cubicBezTo>
                  <a:pt x="21600" y="4835"/>
                  <a:pt x="20953" y="0"/>
                  <a:pt x="20154" y="0"/>
                </a:cubicBezTo>
                <a:lnTo>
                  <a:pt x="18057" y="0"/>
                </a:ln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29" name="Shape 529"/>
          <p:cNvSpPr>
            <a:spLocks noGrp="1"/>
          </p:cNvSpPr>
          <p:nvPr>
            <p:ph type="body" sz="quarter" idx="1"/>
          </p:nvPr>
        </p:nvSpPr>
        <p:spPr>
          <a:xfrm>
            <a:off x="13463846" y="10356288"/>
            <a:ext cx="7113297" cy="990360"/>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530" name="Shape 530"/>
          <p:cNvSpPr>
            <a:spLocks noGrp="1"/>
          </p:cNvSpPr>
          <p:nvPr>
            <p:ph type="body" sz="quarter" idx="16"/>
          </p:nvPr>
        </p:nvSpPr>
        <p:spPr>
          <a:xfrm>
            <a:off x="13463846" y="9773912"/>
            <a:ext cx="7113297"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Magna Cras</a:t>
            </a:r>
          </a:p>
        </p:txBody>
      </p:sp>
      <p:sp>
        <p:nvSpPr>
          <p:cNvPr id="531" name="Shape 531"/>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532" name="Shape 532"/>
          <p:cNvSpPr>
            <a:spLocks noGrp="1"/>
          </p:cNvSpPr>
          <p:nvPr>
            <p:ph type="body" sz="quarter" idx="17"/>
          </p:nvPr>
        </p:nvSpPr>
        <p:spPr>
          <a:xfrm>
            <a:off x="12031265" y="8735397"/>
            <a:ext cx="321470" cy="3955992"/>
          </a:xfrm>
          <a:prstGeom prst="rect">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33" name="Shape 533"/>
          <p:cNvSpPr>
            <a:spLocks noGrp="1"/>
          </p:cNvSpPr>
          <p:nvPr>
            <p:ph type="body" sz="quarter" idx="18"/>
          </p:nvPr>
        </p:nvSpPr>
        <p:spPr>
          <a:xfrm>
            <a:off x="10394929" y="6543781"/>
            <a:ext cx="3594281" cy="2348513"/>
          </a:xfrm>
          <a:custGeom>
            <a:avLst/>
            <a:gdLst/>
            <a:ahLst/>
            <a:cxnLst>
              <a:cxn ang="0">
                <a:pos x="wd2" y="hd2"/>
              </a:cxn>
              <a:cxn ang="5400000">
                <a:pos x="wd2" y="hd2"/>
              </a:cxn>
              <a:cxn ang="10800000">
                <a:pos x="wd2" y="hd2"/>
              </a:cxn>
              <a:cxn ang="16200000">
                <a:pos x="wd2" y="hd2"/>
              </a:cxn>
            </a:cxnLst>
            <a:rect l="0" t="0" r="r" b="b"/>
            <a:pathLst>
              <a:path w="21564" h="21597" extrusionOk="0">
                <a:moveTo>
                  <a:pt x="20562" y="0"/>
                </a:moveTo>
                <a:cubicBezTo>
                  <a:pt x="20282" y="3"/>
                  <a:pt x="19996" y="181"/>
                  <a:pt x="19782" y="523"/>
                </a:cubicBezTo>
                <a:cubicBezTo>
                  <a:pt x="19618" y="786"/>
                  <a:pt x="19535" y="1109"/>
                  <a:pt x="19497" y="1442"/>
                </a:cubicBezTo>
                <a:lnTo>
                  <a:pt x="19487" y="1442"/>
                </a:lnTo>
                <a:cubicBezTo>
                  <a:pt x="19487" y="1463"/>
                  <a:pt x="19488" y="1483"/>
                  <a:pt x="19487" y="1504"/>
                </a:cubicBezTo>
                <a:cubicBezTo>
                  <a:pt x="19487" y="1524"/>
                  <a:pt x="19485" y="1545"/>
                  <a:pt x="19484" y="1565"/>
                </a:cubicBezTo>
                <a:cubicBezTo>
                  <a:pt x="19481" y="1599"/>
                  <a:pt x="19478" y="1629"/>
                  <a:pt x="19477" y="1663"/>
                </a:cubicBezTo>
                <a:cubicBezTo>
                  <a:pt x="19476" y="1696"/>
                  <a:pt x="19477" y="1732"/>
                  <a:pt x="19477" y="1766"/>
                </a:cubicBezTo>
                <a:cubicBezTo>
                  <a:pt x="19414" y="5047"/>
                  <a:pt x="18573" y="8299"/>
                  <a:pt x="16939" y="10804"/>
                </a:cubicBezTo>
                <a:cubicBezTo>
                  <a:pt x="15794" y="12559"/>
                  <a:pt x="14407" y="13705"/>
                  <a:pt x="12945" y="14278"/>
                </a:cubicBezTo>
                <a:cubicBezTo>
                  <a:pt x="12826" y="14073"/>
                  <a:pt x="12689" y="13894"/>
                  <a:pt x="12533" y="13760"/>
                </a:cubicBezTo>
                <a:cubicBezTo>
                  <a:pt x="12377" y="13625"/>
                  <a:pt x="12203" y="13531"/>
                  <a:pt x="12017" y="13488"/>
                </a:cubicBezTo>
                <a:cubicBezTo>
                  <a:pt x="11896" y="13464"/>
                  <a:pt x="11772" y="13452"/>
                  <a:pt x="11672" y="13447"/>
                </a:cubicBezTo>
                <a:cubicBezTo>
                  <a:pt x="11573" y="13441"/>
                  <a:pt x="11498" y="13442"/>
                  <a:pt x="11471" y="13442"/>
                </a:cubicBezTo>
                <a:lnTo>
                  <a:pt x="10092" y="13442"/>
                </a:lnTo>
                <a:cubicBezTo>
                  <a:pt x="10065" y="13442"/>
                  <a:pt x="9990" y="13441"/>
                  <a:pt x="9891" y="13447"/>
                </a:cubicBezTo>
                <a:cubicBezTo>
                  <a:pt x="9792" y="13452"/>
                  <a:pt x="9667" y="13464"/>
                  <a:pt x="9546" y="13488"/>
                </a:cubicBezTo>
                <a:cubicBezTo>
                  <a:pt x="9360" y="13531"/>
                  <a:pt x="9186" y="13625"/>
                  <a:pt x="9030" y="13760"/>
                </a:cubicBezTo>
                <a:cubicBezTo>
                  <a:pt x="8874" y="13894"/>
                  <a:pt x="8737" y="14073"/>
                  <a:pt x="8619" y="14278"/>
                </a:cubicBezTo>
                <a:cubicBezTo>
                  <a:pt x="7158" y="13705"/>
                  <a:pt x="5774" y="12556"/>
                  <a:pt x="4631" y="10804"/>
                </a:cubicBezTo>
                <a:cubicBezTo>
                  <a:pt x="2985" y="8281"/>
                  <a:pt x="2148" y="4999"/>
                  <a:pt x="2096" y="1694"/>
                </a:cubicBezTo>
                <a:cubicBezTo>
                  <a:pt x="2095" y="1691"/>
                  <a:pt x="2096" y="1691"/>
                  <a:pt x="2096" y="1689"/>
                </a:cubicBezTo>
                <a:cubicBezTo>
                  <a:pt x="2095" y="1686"/>
                  <a:pt x="2093" y="1681"/>
                  <a:pt x="2093" y="1678"/>
                </a:cubicBezTo>
                <a:cubicBezTo>
                  <a:pt x="2091" y="1639"/>
                  <a:pt x="2090" y="1600"/>
                  <a:pt x="2089" y="1560"/>
                </a:cubicBezTo>
                <a:cubicBezTo>
                  <a:pt x="2088" y="1521"/>
                  <a:pt x="2087" y="1482"/>
                  <a:pt x="2086" y="1442"/>
                </a:cubicBezTo>
                <a:lnTo>
                  <a:pt x="2066" y="1442"/>
                </a:lnTo>
                <a:cubicBezTo>
                  <a:pt x="2033" y="1106"/>
                  <a:pt x="1951" y="780"/>
                  <a:pt x="1781" y="523"/>
                </a:cubicBezTo>
                <a:cubicBezTo>
                  <a:pt x="1570" y="203"/>
                  <a:pt x="1293" y="43"/>
                  <a:pt x="1018" y="36"/>
                </a:cubicBezTo>
                <a:cubicBezTo>
                  <a:pt x="738" y="28"/>
                  <a:pt x="452" y="178"/>
                  <a:pt x="254" y="523"/>
                </a:cubicBezTo>
                <a:cubicBezTo>
                  <a:pt x="-26" y="1015"/>
                  <a:pt x="-17" y="1695"/>
                  <a:pt x="17" y="2315"/>
                </a:cubicBezTo>
                <a:cubicBezTo>
                  <a:pt x="228" y="6227"/>
                  <a:pt x="1225" y="10079"/>
                  <a:pt x="3147" y="13072"/>
                </a:cubicBezTo>
                <a:cubicBezTo>
                  <a:pt x="4608" y="15346"/>
                  <a:pt x="6405" y="16799"/>
                  <a:pt x="8297" y="17460"/>
                </a:cubicBezTo>
                <a:cubicBezTo>
                  <a:pt x="8381" y="17904"/>
                  <a:pt x="8541" y="18300"/>
                  <a:pt x="8756" y="18600"/>
                </a:cubicBezTo>
                <a:cubicBezTo>
                  <a:pt x="8896" y="18796"/>
                  <a:pt x="9067" y="18932"/>
                  <a:pt x="9248" y="19036"/>
                </a:cubicBezTo>
                <a:lnTo>
                  <a:pt x="9248" y="19246"/>
                </a:lnTo>
                <a:cubicBezTo>
                  <a:pt x="9248" y="20544"/>
                  <a:pt x="9935" y="21597"/>
                  <a:pt x="10782" y="21597"/>
                </a:cubicBezTo>
                <a:cubicBezTo>
                  <a:pt x="11628" y="21597"/>
                  <a:pt x="12315" y="20544"/>
                  <a:pt x="12315" y="19246"/>
                </a:cubicBezTo>
                <a:lnTo>
                  <a:pt x="12315" y="19036"/>
                </a:lnTo>
                <a:cubicBezTo>
                  <a:pt x="12496" y="18932"/>
                  <a:pt x="12664" y="18795"/>
                  <a:pt x="12804" y="18600"/>
                </a:cubicBezTo>
                <a:cubicBezTo>
                  <a:pt x="13018" y="18300"/>
                  <a:pt x="13178" y="17908"/>
                  <a:pt x="13263" y="17465"/>
                </a:cubicBezTo>
                <a:cubicBezTo>
                  <a:pt x="15152" y="16778"/>
                  <a:pt x="16948" y="15326"/>
                  <a:pt x="18426" y="13072"/>
                </a:cubicBezTo>
                <a:cubicBezTo>
                  <a:pt x="20397" y="10067"/>
                  <a:pt x="21463" y="6173"/>
                  <a:pt x="21560" y="2197"/>
                </a:cubicBezTo>
                <a:cubicBezTo>
                  <a:pt x="21574" y="1619"/>
                  <a:pt x="21564" y="992"/>
                  <a:pt x="21309" y="523"/>
                </a:cubicBezTo>
                <a:cubicBezTo>
                  <a:pt x="21116" y="169"/>
                  <a:pt x="20842" y="-3"/>
                  <a:pt x="20562" y="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8">
    <p:bg>
      <p:bgPr>
        <a:solidFill>
          <a:srgbClr val="CBE3F7"/>
        </a:solidFill>
        <a:effectLst/>
      </p:bgPr>
    </p:bg>
    <p:spTree>
      <p:nvGrpSpPr>
        <p:cNvPr id="1" name=""/>
        <p:cNvGrpSpPr/>
        <p:nvPr/>
      </p:nvGrpSpPr>
      <p:grpSpPr>
        <a:xfrm>
          <a:off x="0" y="0"/>
          <a:ext cx="0" cy="0"/>
          <a:chOff x="0" y="0"/>
          <a:chExt cx="0" cy="0"/>
        </a:xfrm>
      </p:grpSpPr>
      <p:grpSp>
        <p:nvGrpSpPr>
          <p:cNvPr id="545" name="Group 545"/>
          <p:cNvGrpSpPr/>
          <p:nvPr/>
        </p:nvGrpSpPr>
        <p:grpSpPr>
          <a:xfrm>
            <a:off x="-1520768" y="-1154556"/>
            <a:ext cx="27414483" cy="14502121"/>
            <a:chOff x="0" y="0"/>
            <a:chExt cx="27414482" cy="14502119"/>
          </a:xfrm>
        </p:grpSpPr>
        <p:sp>
          <p:nvSpPr>
            <p:cNvPr id="540" name="Shape 540"/>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41" name="Shape 541"/>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42" name="Shape 542"/>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43" name="Shape 543"/>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44" name="Shape 544"/>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546" name="Shape 546"/>
          <p:cNvSpPr>
            <a:spLocks noGrp="1"/>
          </p:cNvSpPr>
          <p:nvPr>
            <p:ph type="title"/>
          </p:nvPr>
        </p:nvSpPr>
        <p:spPr>
          <a:xfrm>
            <a:off x="3798217" y="2234712"/>
            <a:ext cx="16787566"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547" name="Shape 547"/>
          <p:cNvSpPr>
            <a:spLocks noGrp="1"/>
          </p:cNvSpPr>
          <p:nvPr>
            <p:ph type="body" sz="quarter" idx="13"/>
          </p:nvPr>
        </p:nvSpPr>
        <p:spPr>
          <a:xfrm>
            <a:off x="3798217" y="1784462"/>
            <a:ext cx="16787566"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548" name="Shape 548"/>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549" name="Shape 549"/>
          <p:cNvSpPr>
            <a:spLocks noGrp="1"/>
          </p:cNvSpPr>
          <p:nvPr>
            <p:ph type="body" sz="quarter" idx="14"/>
          </p:nvPr>
        </p:nvSpPr>
        <p:spPr>
          <a:xfrm>
            <a:off x="4503871" y="9987151"/>
            <a:ext cx="1286547" cy="2134961"/>
          </a:xfrm>
          <a:custGeom>
            <a:avLst/>
            <a:gdLst/>
            <a:ahLst/>
            <a:cxnLst>
              <a:cxn ang="0">
                <a:pos x="wd2" y="hd2"/>
              </a:cxn>
              <a:cxn ang="5400000">
                <a:pos x="wd2" y="hd2"/>
              </a:cxn>
              <a:cxn ang="10800000">
                <a:pos x="wd2" y="hd2"/>
              </a:cxn>
              <a:cxn ang="16200000">
                <a:pos x="wd2" y="hd2"/>
              </a:cxn>
            </a:cxnLst>
            <a:rect l="0" t="0" r="r" b="b"/>
            <a:pathLst>
              <a:path w="21513" h="21358" extrusionOk="0">
                <a:moveTo>
                  <a:pt x="21439" y="13502"/>
                </a:moveTo>
                <a:cubicBezTo>
                  <a:pt x="21258" y="13178"/>
                  <a:pt x="21098" y="12851"/>
                  <a:pt x="20800" y="12556"/>
                </a:cubicBezTo>
                <a:cubicBezTo>
                  <a:pt x="20018" y="11780"/>
                  <a:pt x="18483" y="11155"/>
                  <a:pt x="17496" y="10469"/>
                </a:cubicBezTo>
                <a:cubicBezTo>
                  <a:pt x="9879" y="5174"/>
                  <a:pt x="10463" y="947"/>
                  <a:pt x="10503" y="637"/>
                </a:cubicBezTo>
                <a:cubicBezTo>
                  <a:pt x="10506" y="601"/>
                  <a:pt x="10508" y="565"/>
                  <a:pt x="10503" y="529"/>
                </a:cubicBezTo>
                <a:cubicBezTo>
                  <a:pt x="10419" y="343"/>
                  <a:pt x="10507" y="116"/>
                  <a:pt x="10139" y="0"/>
                </a:cubicBezTo>
                <a:cubicBezTo>
                  <a:pt x="9473" y="93"/>
                  <a:pt x="8790" y="136"/>
                  <a:pt x="8154" y="309"/>
                </a:cubicBezTo>
                <a:cubicBezTo>
                  <a:pt x="6577" y="739"/>
                  <a:pt x="4887" y="1195"/>
                  <a:pt x="3550" y="1830"/>
                </a:cubicBezTo>
                <a:cubicBezTo>
                  <a:pt x="1977" y="2576"/>
                  <a:pt x="39" y="4896"/>
                  <a:pt x="1" y="5824"/>
                </a:cubicBezTo>
                <a:cubicBezTo>
                  <a:pt x="-20" y="6336"/>
                  <a:pt x="246" y="7335"/>
                  <a:pt x="1365" y="7591"/>
                </a:cubicBezTo>
                <a:cubicBezTo>
                  <a:pt x="2738" y="7906"/>
                  <a:pt x="3081" y="8826"/>
                  <a:pt x="3122" y="9682"/>
                </a:cubicBezTo>
                <a:cubicBezTo>
                  <a:pt x="3135" y="9936"/>
                  <a:pt x="3332" y="10092"/>
                  <a:pt x="3636" y="10241"/>
                </a:cubicBezTo>
                <a:cubicBezTo>
                  <a:pt x="4192" y="10512"/>
                  <a:pt x="5951" y="10808"/>
                  <a:pt x="6267" y="10900"/>
                </a:cubicBezTo>
                <a:cubicBezTo>
                  <a:pt x="6490" y="10965"/>
                  <a:pt x="7070" y="11140"/>
                  <a:pt x="7193" y="11510"/>
                </a:cubicBezTo>
                <a:cubicBezTo>
                  <a:pt x="7580" y="12669"/>
                  <a:pt x="6870" y="13467"/>
                  <a:pt x="5027" y="13906"/>
                </a:cubicBezTo>
                <a:cubicBezTo>
                  <a:pt x="4246" y="14091"/>
                  <a:pt x="3406" y="14242"/>
                  <a:pt x="2832" y="14635"/>
                </a:cubicBezTo>
                <a:cubicBezTo>
                  <a:pt x="1882" y="15287"/>
                  <a:pt x="1110" y="16645"/>
                  <a:pt x="2423" y="17215"/>
                </a:cubicBezTo>
                <a:cubicBezTo>
                  <a:pt x="5327" y="18475"/>
                  <a:pt x="7995" y="19870"/>
                  <a:pt x="11271" y="20744"/>
                </a:cubicBezTo>
                <a:cubicBezTo>
                  <a:pt x="13179" y="21254"/>
                  <a:pt x="15164" y="21600"/>
                  <a:pt x="17277" y="21150"/>
                </a:cubicBezTo>
                <a:cubicBezTo>
                  <a:pt x="17572" y="21087"/>
                  <a:pt x="17879" y="21044"/>
                  <a:pt x="18181" y="20991"/>
                </a:cubicBezTo>
                <a:cubicBezTo>
                  <a:pt x="18264" y="20966"/>
                  <a:pt x="18384" y="20990"/>
                  <a:pt x="18435" y="20922"/>
                </a:cubicBezTo>
                <a:lnTo>
                  <a:pt x="18437" y="20924"/>
                </a:lnTo>
                <a:cubicBezTo>
                  <a:pt x="19404" y="20792"/>
                  <a:pt x="20162" y="20500"/>
                  <a:pt x="20560" y="19932"/>
                </a:cubicBezTo>
                <a:cubicBezTo>
                  <a:pt x="21403" y="19004"/>
                  <a:pt x="21580" y="18025"/>
                  <a:pt x="20977" y="17038"/>
                </a:cubicBezTo>
                <a:cubicBezTo>
                  <a:pt x="20361" y="16027"/>
                  <a:pt x="20487" y="15077"/>
                  <a:pt x="21335" y="14147"/>
                </a:cubicBezTo>
                <a:cubicBezTo>
                  <a:pt x="21528" y="13935"/>
                  <a:pt x="21565" y="13728"/>
                  <a:pt x="21439" y="13502"/>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0" name="Shape 550"/>
          <p:cNvSpPr>
            <a:spLocks noGrp="1"/>
          </p:cNvSpPr>
          <p:nvPr>
            <p:ph type="body" sz="quarter" idx="15"/>
          </p:nvPr>
        </p:nvSpPr>
        <p:spPr>
          <a:xfrm>
            <a:off x="4361503" y="6138181"/>
            <a:ext cx="1498252" cy="3050517"/>
          </a:xfrm>
          <a:custGeom>
            <a:avLst/>
            <a:gdLst/>
            <a:ahLst/>
            <a:cxnLst>
              <a:cxn ang="0">
                <a:pos x="wd2" y="hd2"/>
              </a:cxn>
              <a:cxn ang="5400000">
                <a:pos x="wd2" y="hd2"/>
              </a:cxn>
              <a:cxn ang="10800000">
                <a:pos x="wd2" y="hd2"/>
              </a:cxn>
              <a:cxn ang="16200000">
                <a:pos x="wd2" y="hd2"/>
              </a:cxn>
            </a:cxnLst>
            <a:rect l="0" t="0" r="r" b="b"/>
            <a:pathLst>
              <a:path w="21494" h="21581" extrusionOk="0">
                <a:moveTo>
                  <a:pt x="20447" y="10334"/>
                </a:moveTo>
                <a:cubicBezTo>
                  <a:pt x="19615" y="10444"/>
                  <a:pt x="18786" y="10558"/>
                  <a:pt x="17961" y="10681"/>
                </a:cubicBezTo>
                <a:cubicBezTo>
                  <a:pt x="15078" y="11109"/>
                  <a:pt x="13225" y="11715"/>
                  <a:pt x="5085" y="12404"/>
                </a:cubicBezTo>
                <a:cubicBezTo>
                  <a:pt x="4232" y="12476"/>
                  <a:pt x="3390" y="12558"/>
                  <a:pt x="2531" y="12599"/>
                </a:cubicBezTo>
                <a:cubicBezTo>
                  <a:pt x="2063" y="12621"/>
                  <a:pt x="1999" y="12600"/>
                  <a:pt x="1991" y="12364"/>
                </a:cubicBezTo>
                <a:cubicBezTo>
                  <a:pt x="1983" y="12156"/>
                  <a:pt x="1975" y="11947"/>
                  <a:pt x="2000" y="11739"/>
                </a:cubicBezTo>
                <a:cubicBezTo>
                  <a:pt x="2049" y="11336"/>
                  <a:pt x="2085" y="11312"/>
                  <a:pt x="2896" y="11319"/>
                </a:cubicBezTo>
                <a:cubicBezTo>
                  <a:pt x="8315" y="11367"/>
                  <a:pt x="18111" y="9627"/>
                  <a:pt x="20439" y="8948"/>
                </a:cubicBezTo>
                <a:cubicBezTo>
                  <a:pt x="20599" y="8877"/>
                  <a:pt x="20778" y="8820"/>
                  <a:pt x="20968" y="8772"/>
                </a:cubicBezTo>
                <a:cubicBezTo>
                  <a:pt x="21112" y="8717"/>
                  <a:pt x="21288" y="8680"/>
                  <a:pt x="21365" y="8590"/>
                </a:cubicBezTo>
                <a:cubicBezTo>
                  <a:pt x="21340" y="8511"/>
                  <a:pt x="21392" y="8430"/>
                  <a:pt x="21307" y="8350"/>
                </a:cubicBezTo>
                <a:cubicBezTo>
                  <a:pt x="21225" y="8273"/>
                  <a:pt x="21189" y="8079"/>
                  <a:pt x="20889" y="8112"/>
                </a:cubicBezTo>
                <a:cubicBezTo>
                  <a:pt x="19075" y="8310"/>
                  <a:pt x="8986" y="10287"/>
                  <a:pt x="2814" y="10474"/>
                </a:cubicBezTo>
                <a:cubicBezTo>
                  <a:pt x="2313" y="10489"/>
                  <a:pt x="2272" y="10484"/>
                  <a:pt x="2342" y="10244"/>
                </a:cubicBezTo>
                <a:cubicBezTo>
                  <a:pt x="2445" y="9889"/>
                  <a:pt x="2624" y="9541"/>
                  <a:pt x="2701" y="9184"/>
                </a:cubicBezTo>
                <a:cubicBezTo>
                  <a:pt x="2712" y="9151"/>
                  <a:pt x="2698" y="9123"/>
                  <a:pt x="2672" y="9098"/>
                </a:cubicBezTo>
                <a:cubicBezTo>
                  <a:pt x="4535" y="9137"/>
                  <a:pt x="8489" y="8868"/>
                  <a:pt x="10279" y="8571"/>
                </a:cubicBezTo>
                <a:cubicBezTo>
                  <a:pt x="11530" y="8362"/>
                  <a:pt x="15852" y="7783"/>
                  <a:pt x="17656" y="7346"/>
                </a:cubicBezTo>
                <a:cubicBezTo>
                  <a:pt x="18950" y="7036"/>
                  <a:pt x="20084" y="6596"/>
                  <a:pt x="21336" y="6253"/>
                </a:cubicBezTo>
                <a:cubicBezTo>
                  <a:pt x="21398" y="6192"/>
                  <a:pt x="21401" y="6126"/>
                  <a:pt x="21410" y="6060"/>
                </a:cubicBezTo>
                <a:cubicBezTo>
                  <a:pt x="21416" y="5965"/>
                  <a:pt x="21406" y="5870"/>
                  <a:pt x="21407" y="5774"/>
                </a:cubicBezTo>
                <a:cubicBezTo>
                  <a:pt x="21403" y="5677"/>
                  <a:pt x="21412" y="5580"/>
                  <a:pt x="21391" y="5483"/>
                </a:cubicBezTo>
                <a:cubicBezTo>
                  <a:pt x="21376" y="5440"/>
                  <a:pt x="21348" y="5401"/>
                  <a:pt x="21285" y="5370"/>
                </a:cubicBezTo>
                <a:cubicBezTo>
                  <a:pt x="21230" y="5357"/>
                  <a:pt x="21177" y="5360"/>
                  <a:pt x="21128" y="5377"/>
                </a:cubicBezTo>
                <a:cubicBezTo>
                  <a:pt x="21073" y="5700"/>
                  <a:pt x="20573" y="5738"/>
                  <a:pt x="20073" y="5789"/>
                </a:cubicBezTo>
                <a:cubicBezTo>
                  <a:pt x="18909" y="5909"/>
                  <a:pt x="17808" y="6129"/>
                  <a:pt x="16704" y="6336"/>
                </a:cubicBezTo>
                <a:cubicBezTo>
                  <a:pt x="14934" y="6669"/>
                  <a:pt x="13225" y="7073"/>
                  <a:pt x="11496" y="7455"/>
                </a:cubicBezTo>
                <a:cubicBezTo>
                  <a:pt x="10972" y="7570"/>
                  <a:pt x="7896" y="7931"/>
                  <a:pt x="6883" y="7967"/>
                </a:cubicBezTo>
                <a:cubicBezTo>
                  <a:pt x="6505" y="7980"/>
                  <a:pt x="3967" y="8211"/>
                  <a:pt x="3206" y="8235"/>
                </a:cubicBezTo>
                <a:cubicBezTo>
                  <a:pt x="3410" y="7809"/>
                  <a:pt x="3622" y="7407"/>
                  <a:pt x="3898" y="7013"/>
                </a:cubicBezTo>
                <a:cubicBezTo>
                  <a:pt x="4001" y="6863"/>
                  <a:pt x="4187" y="6796"/>
                  <a:pt x="4499" y="6801"/>
                </a:cubicBezTo>
                <a:cubicBezTo>
                  <a:pt x="7041" y="6841"/>
                  <a:pt x="16969" y="5444"/>
                  <a:pt x="19548" y="4276"/>
                </a:cubicBezTo>
                <a:cubicBezTo>
                  <a:pt x="19894" y="4119"/>
                  <a:pt x="20296" y="3986"/>
                  <a:pt x="20774" y="3932"/>
                </a:cubicBezTo>
                <a:cubicBezTo>
                  <a:pt x="20893" y="3884"/>
                  <a:pt x="21034" y="3841"/>
                  <a:pt x="20962" y="3746"/>
                </a:cubicBezTo>
                <a:cubicBezTo>
                  <a:pt x="20455" y="3513"/>
                  <a:pt x="20926" y="2884"/>
                  <a:pt x="19339" y="3258"/>
                </a:cubicBezTo>
                <a:cubicBezTo>
                  <a:pt x="16974" y="3814"/>
                  <a:pt x="14273" y="4306"/>
                  <a:pt x="11953" y="4887"/>
                </a:cubicBezTo>
                <a:cubicBezTo>
                  <a:pt x="10956" y="5137"/>
                  <a:pt x="7729" y="5602"/>
                  <a:pt x="7055" y="5626"/>
                </a:cubicBezTo>
                <a:cubicBezTo>
                  <a:pt x="6424" y="5677"/>
                  <a:pt x="5795" y="5730"/>
                  <a:pt x="5170" y="5797"/>
                </a:cubicBezTo>
                <a:cubicBezTo>
                  <a:pt x="4825" y="5834"/>
                  <a:pt x="4719" y="5782"/>
                  <a:pt x="4884" y="5621"/>
                </a:cubicBezTo>
                <a:cubicBezTo>
                  <a:pt x="5105" y="5252"/>
                  <a:pt x="5456" y="4908"/>
                  <a:pt x="5740" y="4551"/>
                </a:cubicBezTo>
                <a:cubicBezTo>
                  <a:pt x="5846" y="4418"/>
                  <a:pt x="6013" y="4350"/>
                  <a:pt x="6302" y="4339"/>
                </a:cubicBezTo>
                <a:cubicBezTo>
                  <a:pt x="7432" y="4297"/>
                  <a:pt x="8487" y="4117"/>
                  <a:pt x="9517" y="3900"/>
                </a:cubicBezTo>
                <a:cubicBezTo>
                  <a:pt x="10096" y="3778"/>
                  <a:pt x="10689" y="3689"/>
                  <a:pt x="11303" y="3621"/>
                </a:cubicBezTo>
                <a:cubicBezTo>
                  <a:pt x="13601" y="3366"/>
                  <a:pt x="18286" y="2156"/>
                  <a:pt x="18619" y="2038"/>
                </a:cubicBezTo>
                <a:cubicBezTo>
                  <a:pt x="18913" y="1907"/>
                  <a:pt x="19187" y="1917"/>
                  <a:pt x="19125" y="1774"/>
                </a:cubicBezTo>
                <a:cubicBezTo>
                  <a:pt x="18988" y="1672"/>
                  <a:pt x="19155" y="1158"/>
                  <a:pt x="18816" y="1149"/>
                </a:cubicBezTo>
                <a:cubicBezTo>
                  <a:pt x="16874" y="1694"/>
                  <a:pt x="16734" y="1701"/>
                  <a:pt x="14481" y="2177"/>
                </a:cubicBezTo>
                <a:cubicBezTo>
                  <a:pt x="13411" y="2403"/>
                  <a:pt x="11137" y="2796"/>
                  <a:pt x="10022" y="2987"/>
                </a:cubicBezTo>
                <a:cubicBezTo>
                  <a:pt x="9083" y="3147"/>
                  <a:pt x="8121" y="3150"/>
                  <a:pt x="7102" y="3157"/>
                </a:cubicBezTo>
                <a:cubicBezTo>
                  <a:pt x="7444" y="2731"/>
                  <a:pt x="7806" y="2354"/>
                  <a:pt x="8678" y="2187"/>
                </a:cubicBezTo>
                <a:cubicBezTo>
                  <a:pt x="9450" y="2039"/>
                  <a:pt x="10216" y="1884"/>
                  <a:pt x="11011" y="1763"/>
                </a:cubicBezTo>
                <a:cubicBezTo>
                  <a:pt x="13327" y="1413"/>
                  <a:pt x="15677" y="1127"/>
                  <a:pt x="18020" y="826"/>
                </a:cubicBezTo>
                <a:cubicBezTo>
                  <a:pt x="18325" y="787"/>
                  <a:pt x="18047" y="-19"/>
                  <a:pt x="17814" y="0"/>
                </a:cubicBezTo>
                <a:cubicBezTo>
                  <a:pt x="15666" y="176"/>
                  <a:pt x="13524" y="367"/>
                  <a:pt x="11404" y="611"/>
                </a:cubicBezTo>
                <a:cubicBezTo>
                  <a:pt x="9942" y="778"/>
                  <a:pt x="8500" y="979"/>
                  <a:pt x="7115" y="1280"/>
                </a:cubicBezTo>
                <a:cubicBezTo>
                  <a:pt x="5927" y="1537"/>
                  <a:pt x="5458" y="2075"/>
                  <a:pt x="4923" y="2573"/>
                </a:cubicBezTo>
                <a:cubicBezTo>
                  <a:pt x="3913" y="3513"/>
                  <a:pt x="3038" y="4485"/>
                  <a:pt x="2315" y="5491"/>
                </a:cubicBezTo>
                <a:cubicBezTo>
                  <a:pt x="1784" y="6229"/>
                  <a:pt x="1261" y="6967"/>
                  <a:pt x="944" y="7736"/>
                </a:cubicBezTo>
                <a:cubicBezTo>
                  <a:pt x="900" y="7833"/>
                  <a:pt x="856" y="7931"/>
                  <a:pt x="812" y="8028"/>
                </a:cubicBezTo>
                <a:cubicBezTo>
                  <a:pt x="744" y="8093"/>
                  <a:pt x="566" y="8148"/>
                  <a:pt x="731" y="8235"/>
                </a:cubicBezTo>
                <a:cubicBezTo>
                  <a:pt x="697" y="8273"/>
                  <a:pt x="650" y="8309"/>
                  <a:pt x="632" y="8349"/>
                </a:cubicBezTo>
                <a:cubicBezTo>
                  <a:pt x="253" y="9165"/>
                  <a:pt x="91" y="9995"/>
                  <a:pt x="21" y="10829"/>
                </a:cubicBezTo>
                <a:cubicBezTo>
                  <a:pt x="-91" y="12158"/>
                  <a:pt x="248" y="13461"/>
                  <a:pt x="1056" y="14732"/>
                </a:cubicBezTo>
                <a:cubicBezTo>
                  <a:pt x="1267" y="15063"/>
                  <a:pt x="1424" y="15404"/>
                  <a:pt x="1725" y="15721"/>
                </a:cubicBezTo>
                <a:cubicBezTo>
                  <a:pt x="1750" y="15785"/>
                  <a:pt x="1757" y="15853"/>
                  <a:pt x="1803" y="15914"/>
                </a:cubicBezTo>
                <a:cubicBezTo>
                  <a:pt x="2470" y="16801"/>
                  <a:pt x="3121" y="17692"/>
                  <a:pt x="4072" y="18518"/>
                </a:cubicBezTo>
                <a:cubicBezTo>
                  <a:pt x="4297" y="18792"/>
                  <a:pt x="6514" y="20451"/>
                  <a:pt x="8472" y="20926"/>
                </a:cubicBezTo>
                <a:cubicBezTo>
                  <a:pt x="10136" y="21329"/>
                  <a:pt x="11955" y="21447"/>
                  <a:pt x="13808" y="21373"/>
                </a:cubicBezTo>
                <a:cubicBezTo>
                  <a:pt x="14170" y="21358"/>
                  <a:pt x="14302" y="21409"/>
                  <a:pt x="14254" y="21581"/>
                </a:cubicBezTo>
                <a:cubicBezTo>
                  <a:pt x="14499" y="21575"/>
                  <a:pt x="14517" y="21283"/>
                  <a:pt x="14583" y="21210"/>
                </a:cubicBezTo>
                <a:cubicBezTo>
                  <a:pt x="14697" y="21084"/>
                  <a:pt x="15113" y="20637"/>
                  <a:pt x="14826" y="20506"/>
                </a:cubicBezTo>
                <a:cubicBezTo>
                  <a:pt x="14689" y="20490"/>
                  <a:pt x="14555" y="20504"/>
                  <a:pt x="14424" y="20520"/>
                </a:cubicBezTo>
                <a:cubicBezTo>
                  <a:pt x="13168" y="20670"/>
                  <a:pt x="11911" y="20679"/>
                  <a:pt x="10656" y="20522"/>
                </a:cubicBezTo>
                <a:cubicBezTo>
                  <a:pt x="10685" y="20492"/>
                  <a:pt x="10761" y="20494"/>
                  <a:pt x="10821" y="20483"/>
                </a:cubicBezTo>
                <a:cubicBezTo>
                  <a:pt x="12033" y="20253"/>
                  <a:pt x="13333" y="20214"/>
                  <a:pt x="14582" y="20063"/>
                </a:cubicBezTo>
                <a:cubicBezTo>
                  <a:pt x="14768" y="20041"/>
                  <a:pt x="14913" y="20069"/>
                  <a:pt x="15050" y="20124"/>
                </a:cubicBezTo>
                <a:cubicBezTo>
                  <a:pt x="15102" y="20136"/>
                  <a:pt x="15151" y="20134"/>
                  <a:pt x="15196" y="20117"/>
                </a:cubicBezTo>
                <a:cubicBezTo>
                  <a:pt x="15433" y="19816"/>
                  <a:pt x="15550" y="19495"/>
                  <a:pt x="15804" y="19196"/>
                </a:cubicBezTo>
                <a:cubicBezTo>
                  <a:pt x="15849" y="19143"/>
                  <a:pt x="15860" y="19083"/>
                  <a:pt x="15786" y="19029"/>
                </a:cubicBezTo>
                <a:cubicBezTo>
                  <a:pt x="15589" y="18975"/>
                  <a:pt x="15424" y="19035"/>
                  <a:pt x="15260" y="19070"/>
                </a:cubicBezTo>
                <a:cubicBezTo>
                  <a:pt x="14424" y="19249"/>
                  <a:pt x="13579" y="19418"/>
                  <a:pt x="12741" y="19595"/>
                </a:cubicBezTo>
                <a:cubicBezTo>
                  <a:pt x="12287" y="19691"/>
                  <a:pt x="11811" y="19733"/>
                  <a:pt x="11320" y="19763"/>
                </a:cubicBezTo>
                <a:cubicBezTo>
                  <a:pt x="10315" y="19824"/>
                  <a:pt x="9716" y="19992"/>
                  <a:pt x="8722" y="20108"/>
                </a:cubicBezTo>
                <a:cubicBezTo>
                  <a:pt x="8557" y="20127"/>
                  <a:pt x="8370" y="20134"/>
                  <a:pt x="8233" y="20076"/>
                </a:cubicBezTo>
                <a:cubicBezTo>
                  <a:pt x="7650" y="19829"/>
                  <a:pt x="6741" y="19332"/>
                  <a:pt x="6301" y="18995"/>
                </a:cubicBezTo>
                <a:cubicBezTo>
                  <a:pt x="6671" y="18971"/>
                  <a:pt x="13823" y="18330"/>
                  <a:pt x="16360" y="17917"/>
                </a:cubicBezTo>
                <a:cubicBezTo>
                  <a:pt x="16444" y="17904"/>
                  <a:pt x="17011" y="17682"/>
                  <a:pt x="17227" y="17420"/>
                </a:cubicBezTo>
                <a:cubicBezTo>
                  <a:pt x="17363" y="17255"/>
                  <a:pt x="17638" y="16916"/>
                  <a:pt x="17497" y="16860"/>
                </a:cubicBezTo>
                <a:cubicBezTo>
                  <a:pt x="15747" y="17206"/>
                  <a:pt x="14008" y="17355"/>
                  <a:pt x="12244" y="17682"/>
                </a:cubicBezTo>
                <a:cubicBezTo>
                  <a:pt x="11376" y="17844"/>
                  <a:pt x="10470" y="17966"/>
                  <a:pt x="9516" y="18047"/>
                </a:cubicBezTo>
                <a:cubicBezTo>
                  <a:pt x="8456" y="18137"/>
                  <a:pt x="5640" y="18321"/>
                  <a:pt x="5365" y="18352"/>
                </a:cubicBezTo>
                <a:cubicBezTo>
                  <a:pt x="5368" y="18341"/>
                  <a:pt x="5374" y="18330"/>
                  <a:pt x="5374" y="18318"/>
                </a:cubicBezTo>
                <a:cubicBezTo>
                  <a:pt x="5141" y="18023"/>
                  <a:pt x="4830" y="17745"/>
                  <a:pt x="4577" y="17454"/>
                </a:cubicBezTo>
                <a:cubicBezTo>
                  <a:pt x="4369" y="17215"/>
                  <a:pt x="4393" y="17189"/>
                  <a:pt x="4936" y="17185"/>
                </a:cubicBezTo>
                <a:cubicBezTo>
                  <a:pt x="5274" y="17182"/>
                  <a:pt x="5613" y="17186"/>
                  <a:pt x="5951" y="17184"/>
                </a:cubicBezTo>
                <a:cubicBezTo>
                  <a:pt x="7038" y="17178"/>
                  <a:pt x="8118" y="17133"/>
                  <a:pt x="9158" y="16971"/>
                </a:cubicBezTo>
                <a:cubicBezTo>
                  <a:pt x="10794" y="16716"/>
                  <a:pt x="12485" y="16591"/>
                  <a:pt x="14159" y="16422"/>
                </a:cubicBezTo>
                <a:cubicBezTo>
                  <a:pt x="14970" y="16340"/>
                  <a:pt x="17836" y="15843"/>
                  <a:pt x="18117" y="15709"/>
                </a:cubicBezTo>
                <a:cubicBezTo>
                  <a:pt x="18374" y="15595"/>
                  <a:pt x="18361" y="15386"/>
                  <a:pt x="18702" y="15302"/>
                </a:cubicBezTo>
                <a:cubicBezTo>
                  <a:pt x="19189" y="15154"/>
                  <a:pt x="19005" y="14916"/>
                  <a:pt x="19032" y="14707"/>
                </a:cubicBezTo>
                <a:cubicBezTo>
                  <a:pt x="18538" y="14786"/>
                  <a:pt x="18032" y="14849"/>
                  <a:pt x="17555" y="14947"/>
                </a:cubicBezTo>
                <a:cubicBezTo>
                  <a:pt x="16868" y="15089"/>
                  <a:pt x="14002" y="15635"/>
                  <a:pt x="12898" y="15737"/>
                </a:cubicBezTo>
                <a:cubicBezTo>
                  <a:pt x="11611" y="15857"/>
                  <a:pt x="5431" y="16408"/>
                  <a:pt x="4357" y="16527"/>
                </a:cubicBezTo>
                <a:cubicBezTo>
                  <a:pt x="3965" y="16570"/>
                  <a:pt x="3743" y="16508"/>
                  <a:pt x="3638" y="16318"/>
                </a:cubicBezTo>
                <a:cubicBezTo>
                  <a:pt x="3501" y="16068"/>
                  <a:pt x="3340" y="15821"/>
                  <a:pt x="3189" y="15574"/>
                </a:cubicBezTo>
                <a:cubicBezTo>
                  <a:pt x="3117" y="15456"/>
                  <a:pt x="3129" y="15370"/>
                  <a:pt x="3440" y="15380"/>
                </a:cubicBezTo>
                <a:cubicBezTo>
                  <a:pt x="4053" y="15399"/>
                  <a:pt x="4655" y="15337"/>
                  <a:pt x="5264" y="15323"/>
                </a:cubicBezTo>
                <a:cubicBezTo>
                  <a:pt x="6244" y="15301"/>
                  <a:pt x="7206" y="15222"/>
                  <a:pt x="8171" y="15112"/>
                </a:cubicBezTo>
                <a:cubicBezTo>
                  <a:pt x="14988" y="14334"/>
                  <a:pt x="20179" y="13221"/>
                  <a:pt x="20355" y="13103"/>
                </a:cubicBezTo>
                <a:cubicBezTo>
                  <a:pt x="20351" y="12901"/>
                  <a:pt x="20346" y="12698"/>
                  <a:pt x="20342" y="12495"/>
                </a:cubicBezTo>
                <a:cubicBezTo>
                  <a:pt x="20203" y="12523"/>
                  <a:pt x="20067" y="12559"/>
                  <a:pt x="19923" y="12578"/>
                </a:cubicBezTo>
                <a:cubicBezTo>
                  <a:pt x="17462" y="12900"/>
                  <a:pt x="10056" y="14237"/>
                  <a:pt x="8955" y="14273"/>
                </a:cubicBezTo>
                <a:cubicBezTo>
                  <a:pt x="7322" y="14326"/>
                  <a:pt x="5697" y="14394"/>
                  <a:pt x="4088" y="14548"/>
                </a:cubicBezTo>
                <a:cubicBezTo>
                  <a:pt x="3918" y="14572"/>
                  <a:pt x="3747" y="14592"/>
                  <a:pt x="3569" y="14579"/>
                </a:cubicBezTo>
                <a:cubicBezTo>
                  <a:pt x="3408" y="14590"/>
                  <a:pt x="2675" y="14668"/>
                  <a:pt x="2603" y="14496"/>
                </a:cubicBezTo>
                <a:cubicBezTo>
                  <a:pt x="2483" y="14211"/>
                  <a:pt x="2344" y="13927"/>
                  <a:pt x="2239" y="13640"/>
                </a:cubicBezTo>
                <a:cubicBezTo>
                  <a:pt x="2190" y="13506"/>
                  <a:pt x="2279" y="13422"/>
                  <a:pt x="2570" y="13427"/>
                </a:cubicBezTo>
                <a:cubicBezTo>
                  <a:pt x="3809" y="13445"/>
                  <a:pt x="10844" y="12627"/>
                  <a:pt x="11268" y="12596"/>
                </a:cubicBezTo>
                <a:cubicBezTo>
                  <a:pt x="14235" y="12379"/>
                  <a:pt x="17091" y="11981"/>
                  <a:pt x="19782" y="11316"/>
                </a:cubicBezTo>
                <a:cubicBezTo>
                  <a:pt x="20125" y="11231"/>
                  <a:pt x="20470" y="11148"/>
                  <a:pt x="20837" y="11059"/>
                </a:cubicBezTo>
                <a:cubicBezTo>
                  <a:pt x="20851" y="11184"/>
                  <a:pt x="21123" y="10761"/>
                  <a:pt x="21279" y="10450"/>
                </a:cubicBezTo>
                <a:cubicBezTo>
                  <a:pt x="21332" y="10373"/>
                  <a:pt x="21475" y="10318"/>
                  <a:pt x="21494" y="10233"/>
                </a:cubicBezTo>
                <a:cubicBezTo>
                  <a:pt x="21509" y="10085"/>
                  <a:pt x="21096" y="10248"/>
                  <a:pt x="20447" y="10334"/>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1" name="Shape 551"/>
          <p:cNvSpPr>
            <a:spLocks noGrp="1"/>
          </p:cNvSpPr>
          <p:nvPr>
            <p:ph type="body" sz="quarter" idx="16"/>
          </p:nvPr>
        </p:nvSpPr>
        <p:spPr>
          <a:xfrm>
            <a:off x="5200726" y="9716428"/>
            <a:ext cx="686565" cy="371389"/>
          </a:xfrm>
          <a:custGeom>
            <a:avLst/>
            <a:gdLst/>
            <a:ahLst/>
            <a:cxnLst>
              <a:cxn ang="0">
                <a:pos x="wd2" y="hd2"/>
              </a:cxn>
              <a:cxn ang="5400000">
                <a:pos x="wd2" y="hd2"/>
              </a:cxn>
              <a:cxn ang="10800000">
                <a:pos x="wd2" y="hd2"/>
              </a:cxn>
              <a:cxn ang="16200000">
                <a:pos x="wd2" y="hd2"/>
              </a:cxn>
            </a:cxnLst>
            <a:rect l="0" t="0" r="r" b="b"/>
            <a:pathLst>
              <a:path w="21356" h="21145" extrusionOk="0">
                <a:moveTo>
                  <a:pt x="14116" y="14361"/>
                </a:moveTo>
                <a:cubicBezTo>
                  <a:pt x="13248" y="11810"/>
                  <a:pt x="12790" y="11640"/>
                  <a:pt x="11413" y="13267"/>
                </a:cubicBezTo>
                <a:cubicBezTo>
                  <a:pt x="10137" y="14772"/>
                  <a:pt x="8669" y="15095"/>
                  <a:pt x="7214" y="15299"/>
                </a:cubicBezTo>
                <a:cubicBezTo>
                  <a:pt x="4982" y="15613"/>
                  <a:pt x="2764" y="15043"/>
                  <a:pt x="546" y="14647"/>
                </a:cubicBezTo>
                <a:cubicBezTo>
                  <a:pt x="234" y="14591"/>
                  <a:pt x="-54" y="14557"/>
                  <a:pt x="9" y="13669"/>
                </a:cubicBezTo>
                <a:cubicBezTo>
                  <a:pt x="312" y="9374"/>
                  <a:pt x="596" y="5080"/>
                  <a:pt x="1121" y="845"/>
                </a:cubicBezTo>
                <a:cubicBezTo>
                  <a:pt x="1242" y="-139"/>
                  <a:pt x="1419" y="-113"/>
                  <a:pt x="1844" y="171"/>
                </a:cubicBezTo>
                <a:cubicBezTo>
                  <a:pt x="5036" y="2303"/>
                  <a:pt x="8342" y="3477"/>
                  <a:pt x="11713" y="4119"/>
                </a:cubicBezTo>
                <a:cubicBezTo>
                  <a:pt x="12243" y="4220"/>
                  <a:pt x="12643" y="4328"/>
                  <a:pt x="12782" y="2943"/>
                </a:cubicBezTo>
                <a:cubicBezTo>
                  <a:pt x="12887" y="1888"/>
                  <a:pt x="13449" y="1559"/>
                  <a:pt x="14073" y="1901"/>
                </a:cubicBezTo>
                <a:cubicBezTo>
                  <a:pt x="14940" y="2381"/>
                  <a:pt x="15382" y="3672"/>
                  <a:pt x="15796" y="4937"/>
                </a:cubicBezTo>
                <a:cubicBezTo>
                  <a:pt x="16256" y="6341"/>
                  <a:pt x="16862" y="7201"/>
                  <a:pt x="17702" y="7765"/>
                </a:cubicBezTo>
                <a:cubicBezTo>
                  <a:pt x="19476" y="8962"/>
                  <a:pt x="20615" y="11366"/>
                  <a:pt x="21215" y="14624"/>
                </a:cubicBezTo>
                <a:cubicBezTo>
                  <a:pt x="21546" y="16419"/>
                  <a:pt x="21251" y="18072"/>
                  <a:pt x="20802" y="19670"/>
                </a:cubicBezTo>
                <a:cubicBezTo>
                  <a:pt x="20730" y="20142"/>
                  <a:pt x="20499" y="20339"/>
                  <a:pt x="20312" y="20610"/>
                </a:cubicBezTo>
                <a:lnTo>
                  <a:pt x="20312" y="20610"/>
                </a:lnTo>
                <a:cubicBezTo>
                  <a:pt x="19588" y="21461"/>
                  <a:pt x="18968" y="21305"/>
                  <a:pt x="18317" y="20079"/>
                </a:cubicBezTo>
                <a:cubicBezTo>
                  <a:pt x="17999" y="19485"/>
                  <a:pt x="17760" y="18776"/>
                  <a:pt x="17575" y="18028"/>
                </a:cubicBezTo>
                <a:cubicBezTo>
                  <a:pt x="17117" y="16173"/>
                  <a:pt x="16375" y="15288"/>
                  <a:pt x="15240" y="15419"/>
                </a:cubicBezTo>
                <a:cubicBezTo>
                  <a:pt x="14800" y="15470"/>
                  <a:pt x="14234" y="15616"/>
                  <a:pt x="14116" y="14361"/>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2" name="Shape 552"/>
          <p:cNvSpPr>
            <a:spLocks noGrp="1"/>
          </p:cNvSpPr>
          <p:nvPr>
            <p:ph type="body" sz="quarter" idx="17"/>
          </p:nvPr>
        </p:nvSpPr>
        <p:spPr>
          <a:xfrm>
            <a:off x="5494990" y="8739473"/>
            <a:ext cx="595709" cy="469087"/>
          </a:xfrm>
          <a:custGeom>
            <a:avLst/>
            <a:gdLst/>
            <a:ahLst/>
            <a:cxnLst>
              <a:cxn ang="0">
                <a:pos x="wd2" y="hd2"/>
              </a:cxn>
              <a:cxn ang="5400000">
                <a:pos x="wd2" y="hd2"/>
              </a:cxn>
              <a:cxn ang="10800000">
                <a:pos x="wd2" y="hd2"/>
              </a:cxn>
              <a:cxn ang="16200000">
                <a:pos x="wd2" y="hd2"/>
              </a:cxn>
            </a:cxnLst>
            <a:rect l="0" t="0" r="r" b="b"/>
            <a:pathLst>
              <a:path w="21052" h="21332" extrusionOk="0">
                <a:moveTo>
                  <a:pt x="18401" y="9958"/>
                </a:moveTo>
                <a:cubicBezTo>
                  <a:pt x="19212" y="10298"/>
                  <a:pt x="19280" y="11242"/>
                  <a:pt x="19278" y="12065"/>
                </a:cubicBezTo>
                <a:cubicBezTo>
                  <a:pt x="19274" y="14130"/>
                  <a:pt x="19581" y="15946"/>
                  <a:pt x="20671" y="17614"/>
                </a:cubicBezTo>
                <a:cubicBezTo>
                  <a:pt x="21523" y="18916"/>
                  <a:pt x="20889" y="20402"/>
                  <a:pt x="19341" y="21238"/>
                </a:cubicBezTo>
                <a:cubicBezTo>
                  <a:pt x="19146" y="21345"/>
                  <a:pt x="18952" y="21394"/>
                  <a:pt x="18768" y="21203"/>
                </a:cubicBezTo>
                <a:cubicBezTo>
                  <a:pt x="17363" y="20252"/>
                  <a:pt x="16692" y="18441"/>
                  <a:pt x="15802" y="16913"/>
                </a:cubicBezTo>
                <a:cubicBezTo>
                  <a:pt x="14390" y="14489"/>
                  <a:pt x="12678" y="13359"/>
                  <a:pt x="10311" y="14239"/>
                </a:cubicBezTo>
                <a:cubicBezTo>
                  <a:pt x="8931" y="14752"/>
                  <a:pt x="7588" y="14423"/>
                  <a:pt x="6274" y="13763"/>
                </a:cubicBezTo>
                <a:cubicBezTo>
                  <a:pt x="4343" y="12791"/>
                  <a:pt x="2417" y="11799"/>
                  <a:pt x="465" y="10901"/>
                </a:cubicBezTo>
                <a:cubicBezTo>
                  <a:pt x="-53" y="10662"/>
                  <a:pt x="-77" y="10426"/>
                  <a:pt x="96" y="9858"/>
                </a:cubicBezTo>
                <a:cubicBezTo>
                  <a:pt x="1037" y="6759"/>
                  <a:pt x="1983" y="3664"/>
                  <a:pt x="2862" y="535"/>
                </a:cubicBezTo>
                <a:cubicBezTo>
                  <a:pt x="3070" y="-206"/>
                  <a:pt x="3322" y="-1"/>
                  <a:pt x="3706" y="125"/>
                </a:cubicBezTo>
                <a:cubicBezTo>
                  <a:pt x="6902" y="1182"/>
                  <a:pt x="9932" y="2826"/>
                  <a:pt x="12971" y="4435"/>
                </a:cubicBezTo>
                <a:cubicBezTo>
                  <a:pt x="13680" y="4808"/>
                  <a:pt x="14350" y="5278"/>
                  <a:pt x="15160" y="4901"/>
                </a:cubicBezTo>
                <a:cubicBezTo>
                  <a:pt x="15386" y="4796"/>
                  <a:pt x="15674" y="4827"/>
                  <a:pt x="15878" y="5102"/>
                </a:cubicBezTo>
                <a:cubicBezTo>
                  <a:pt x="16531" y="5483"/>
                  <a:pt x="16470" y="6389"/>
                  <a:pt x="16470" y="6988"/>
                </a:cubicBezTo>
                <a:cubicBezTo>
                  <a:pt x="16469" y="7820"/>
                  <a:pt x="16710" y="8313"/>
                  <a:pt x="17129" y="8792"/>
                </a:cubicBezTo>
                <a:cubicBezTo>
                  <a:pt x="17127" y="9232"/>
                  <a:pt x="16763" y="9568"/>
                  <a:pt x="16948" y="10162"/>
                </a:cubicBezTo>
                <a:cubicBezTo>
                  <a:pt x="17387" y="9551"/>
                  <a:pt x="17925" y="10553"/>
                  <a:pt x="18401" y="995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3" name="Shape 553"/>
          <p:cNvSpPr>
            <a:spLocks noGrp="1"/>
          </p:cNvSpPr>
          <p:nvPr>
            <p:ph type="body" sz="quarter" idx="18"/>
          </p:nvPr>
        </p:nvSpPr>
        <p:spPr>
          <a:xfrm>
            <a:off x="5212497" y="10140169"/>
            <a:ext cx="678912" cy="316885"/>
          </a:xfrm>
          <a:custGeom>
            <a:avLst/>
            <a:gdLst/>
            <a:ahLst/>
            <a:cxnLst>
              <a:cxn ang="0">
                <a:pos x="wd2" y="hd2"/>
              </a:cxn>
              <a:cxn ang="5400000">
                <a:pos x="wd2" y="hd2"/>
              </a:cxn>
              <a:cxn ang="10800000">
                <a:pos x="wd2" y="hd2"/>
              </a:cxn>
              <a:cxn ang="16200000">
                <a:pos x="wd2" y="hd2"/>
              </a:cxn>
            </a:cxnLst>
            <a:rect l="0" t="0" r="r" b="b"/>
            <a:pathLst>
              <a:path w="21499" h="20966" extrusionOk="0">
                <a:moveTo>
                  <a:pt x="21498" y="13361"/>
                </a:moveTo>
                <a:cubicBezTo>
                  <a:pt x="21522" y="15619"/>
                  <a:pt x="21016" y="16542"/>
                  <a:pt x="20034" y="16297"/>
                </a:cubicBezTo>
                <a:cubicBezTo>
                  <a:pt x="19394" y="16141"/>
                  <a:pt x="18834" y="15520"/>
                  <a:pt x="18275" y="14938"/>
                </a:cubicBezTo>
                <a:cubicBezTo>
                  <a:pt x="17083" y="13699"/>
                  <a:pt x="15823" y="12953"/>
                  <a:pt x="14520" y="12483"/>
                </a:cubicBezTo>
                <a:cubicBezTo>
                  <a:pt x="14268" y="12393"/>
                  <a:pt x="13991" y="12149"/>
                  <a:pt x="13843" y="12823"/>
                </a:cubicBezTo>
                <a:cubicBezTo>
                  <a:pt x="13115" y="16129"/>
                  <a:pt x="11608" y="17332"/>
                  <a:pt x="10173" y="18642"/>
                </a:cubicBezTo>
                <a:cubicBezTo>
                  <a:pt x="7524" y="21054"/>
                  <a:pt x="4707" y="21054"/>
                  <a:pt x="1886" y="20921"/>
                </a:cubicBezTo>
                <a:cubicBezTo>
                  <a:pt x="1520" y="20902"/>
                  <a:pt x="1417" y="20554"/>
                  <a:pt x="1308" y="19924"/>
                </a:cubicBezTo>
                <a:cubicBezTo>
                  <a:pt x="701" y="16423"/>
                  <a:pt x="348" y="12798"/>
                  <a:pt x="28" y="9148"/>
                </a:cubicBezTo>
                <a:cubicBezTo>
                  <a:pt x="-78" y="7932"/>
                  <a:pt x="115" y="7609"/>
                  <a:pt x="682" y="7590"/>
                </a:cubicBezTo>
                <a:cubicBezTo>
                  <a:pt x="3213" y="7506"/>
                  <a:pt x="5723" y="6964"/>
                  <a:pt x="8192" y="5744"/>
                </a:cubicBezTo>
                <a:cubicBezTo>
                  <a:pt x="9308" y="5196"/>
                  <a:pt x="10385" y="4402"/>
                  <a:pt x="11432" y="3421"/>
                </a:cubicBezTo>
                <a:cubicBezTo>
                  <a:pt x="11950" y="2932"/>
                  <a:pt x="12394" y="2393"/>
                  <a:pt x="12565" y="1023"/>
                </a:cubicBezTo>
                <a:cubicBezTo>
                  <a:pt x="12761" y="-546"/>
                  <a:pt x="13308" y="-33"/>
                  <a:pt x="13683" y="731"/>
                </a:cubicBezTo>
                <a:cubicBezTo>
                  <a:pt x="14139" y="1657"/>
                  <a:pt x="14578" y="2085"/>
                  <a:pt x="15258" y="2037"/>
                </a:cubicBezTo>
                <a:cubicBezTo>
                  <a:pt x="16355" y="1962"/>
                  <a:pt x="17211" y="3346"/>
                  <a:pt x="17899" y="5005"/>
                </a:cubicBezTo>
                <a:cubicBezTo>
                  <a:pt x="18301" y="5975"/>
                  <a:pt x="18713" y="6718"/>
                  <a:pt x="19285" y="7250"/>
                </a:cubicBezTo>
                <a:cubicBezTo>
                  <a:pt x="20580" y="8455"/>
                  <a:pt x="21327" y="10619"/>
                  <a:pt x="21498" y="13361"/>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4" name="Shape 554"/>
          <p:cNvSpPr>
            <a:spLocks noGrp="1"/>
          </p:cNvSpPr>
          <p:nvPr>
            <p:ph type="body" sz="quarter" idx="19"/>
          </p:nvPr>
        </p:nvSpPr>
        <p:spPr>
          <a:xfrm>
            <a:off x="5200726" y="9963610"/>
            <a:ext cx="666430" cy="274100"/>
          </a:xfrm>
          <a:custGeom>
            <a:avLst/>
            <a:gdLst/>
            <a:ahLst/>
            <a:cxnLst>
              <a:cxn ang="0">
                <a:pos x="wd2" y="hd2"/>
              </a:cxn>
              <a:cxn ang="5400000">
                <a:pos x="wd2" y="hd2"/>
              </a:cxn>
              <a:cxn ang="10800000">
                <a:pos x="wd2" y="hd2"/>
              </a:cxn>
              <a:cxn ang="16200000">
                <a:pos x="wd2" y="hd2"/>
              </a:cxn>
            </a:cxnLst>
            <a:rect l="0" t="0" r="r" b="b"/>
            <a:pathLst>
              <a:path w="21218" h="21161" extrusionOk="0">
                <a:moveTo>
                  <a:pt x="19579" y="11311"/>
                </a:moveTo>
                <a:cubicBezTo>
                  <a:pt x="21332" y="12339"/>
                  <a:pt x="21546" y="16813"/>
                  <a:pt x="20845" y="19229"/>
                </a:cubicBezTo>
                <a:cubicBezTo>
                  <a:pt x="20294" y="21132"/>
                  <a:pt x="19790" y="21312"/>
                  <a:pt x="19243" y="19439"/>
                </a:cubicBezTo>
                <a:cubicBezTo>
                  <a:pt x="18698" y="17567"/>
                  <a:pt x="18076" y="16011"/>
                  <a:pt x="17199" y="15068"/>
                </a:cubicBezTo>
                <a:cubicBezTo>
                  <a:pt x="16875" y="14718"/>
                  <a:pt x="16508" y="14282"/>
                  <a:pt x="16207" y="14525"/>
                </a:cubicBezTo>
                <a:cubicBezTo>
                  <a:pt x="15408" y="15171"/>
                  <a:pt x="14983" y="14193"/>
                  <a:pt x="14475" y="12936"/>
                </a:cubicBezTo>
                <a:cubicBezTo>
                  <a:pt x="13510" y="10547"/>
                  <a:pt x="12884" y="10965"/>
                  <a:pt x="12470" y="14166"/>
                </a:cubicBezTo>
                <a:cubicBezTo>
                  <a:pt x="12348" y="15120"/>
                  <a:pt x="12083" y="15561"/>
                  <a:pt x="11779" y="15884"/>
                </a:cubicBezTo>
                <a:cubicBezTo>
                  <a:pt x="8268" y="19639"/>
                  <a:pt x="4577" y="21234"/>
                  <a:pt x="751" y="21158"/>
                </a:cubicBezTo>
                <a:cubicBezTo>
                  <a:pt x="421" y="21154"/>
                  <a:pt x="299" y="20884"/>
                  <a:pt x="261" y="20107"/>
                </a:cubicBezTo>
                <a:cubicBezTo>
                  <a:pt x="20" y="15158"/>
                  <a:pt x="-54" y="10194"/>
                  <a:pt x="40" y="5214"/>
                </a:cubicBezTo>
                <a:cubicBezTo>
                  <a:pt x="65" y="3922"/>
                  <a:pt x="422" y="4232"/>
                  <a:pt x="710" y="4272"/>
                </a:cubicBezTo>
                <a:cubicBezTo>
                  <a:pt x="2732" y="4555"/>
                  <a:pt x="4752" y="4559"/>
                  <a:pt x="6777" y="4332"/>
                </a:cubicBezTo>
                <a:cubicBezTo>
                  <a:pt x="8138" y="4178"/>
                  <a:pt x="9471" y="3673"/>
                  <a:pt x="10793" y="2917"/>
                </a:cubicBezTo>
                <a:cubicBezTo>
                  <a:pt x="11322" y="2612"/>
                  <a:pt x="11807" y="2255"/>
                  <a:pt x="12145" y="993"/>
                </a:cubicBezTo>
                <a:cubicBezTo>
                  <a:pt x="12488" y="-288"/>
                  <a:pt x="12998" y="-264"/>
                  <a:pt x="13486" y="687"/>
                </a:cubicBezTo>
                <a:cubicBezTo>
                  <a:pt x="13724" y="1155"/>
                  <a:pt x="13956" y="1645"/>
                  <a:pt x="14191" y="2127"/>
                </a:cubicBezTo>
                <a:cubicBezTo>
                  <a:pt x="14381" y="2286"/>
                  <a:pt x="14572" y="2450"/>
                  <a:pt x="14724" y="2795"/>
                </a:cubicBezTo>
                <a:cubicBezTo>
                  <a:pt x="15350" y="4216"/>
                  <a:pt x="16082" y="5027"/>
                  <a:pt x="16939" y="5343"/>
                </a:cubicBezTo>
                <a:cubicBezTo>
                  <a:pt x="17797" y="5660"/>
                  <a:pt x="18432" y="6844"/>
                  <a:pt x="18682" y="8934"/>
                </a:cubicBezTo>
                <a:cubicBezTo>
                  <a:pt x="18824" y="10134"/>
                  <a:pt x="19181" y="10740"/>
                  <a:pt x="19579" y="11311"/>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5" name="Shape 555"/>
          <p:cNvSpPr>
            <a:spLocks noGrp="1"/>
          </p:cNvSpPr>
          <p:nvPr>
            <p:ph type="body" sz="quarter" idx="20"/>
          </p:nvPr>
        </p:nvSpPr>
        <p:spPr>
          <a:xfrm>
            <a:off x="5283120" y="10375579"/>
            <a:ext cx="659063" cy="365519"/>
          </a:xfrm>
          <a:custGeom>
            <a:avLst/>
            <a:gdLst/>
            <a:ahLst/>
            <a:cxnLst>
              <a:cxn ang="0">
                <a:pos x="wd2" y="hd2"/>
              </a:cxn>
              <a:cxn ang="5400000">
                <a:pos x="wd2" y="hd2"/>
              </a:cxn>
              <a:cxn ang="10800000">
                <a:pos x="wd2" y="hd2"/>
              </a:cxn>
              <a:cxn ang="16200000">
                <a:pos x="wd2" y="hd2"/>
              </a:cxn>
            </a:cxnLst>
            <a:rect l="0" t="0" r="r" b="b"/>
            <a:pathLst>
              <a:path w="21292" h="21077" extrusionOk="0">
                <a:moveTo>
                  <a:pt x="256" y="7769"/>
                </a:moveTo>
                <a:cubicBezTo>
                  <a:pt x="3176" y="7323"/>
                  <a:pt x="6073" y="6654"/>
                  <a:pt x="8857" y="4919"/>
                </a:cubicBezTo>
                <a:cubicBezTo>
                  <a:pt x="10187" y="4093"/>
                  <a:pt x="11475" y="3217"/>
                  <a:pt x="12374" y="1052"/>
                </a:cubicBezTo>
                <a:cubicBezTo>
                  <a:pt x="12898" y="-210"/>
                  <a:pt x="14019" y="-335"/>
                  <a:pt x="14947" y="667"/>
                </a:cubicBezTo>
                <a:cubicBezTo>
                  <a:pt x="15476" y="1239"/>
                  <a:pt x="16004" y="1302"/>
                  <a:pt x="16585" y="1447"/>
                </a:cubicBezTo>
                <a:cubicBezTo>
                  <a:pt x="18285" y="1866"/>
                  <a:pt x="19756" y="3277"/>
                  <a:pt x="20915" y="5513"/>
                </a:cubicBezTo>
                <a:cubicBezTo>
                  <a:pt x="21600" y="6837"/>
                  <a:pt x="21323" y="8023"/>
                  <a:pt x="20314" y="8394"/>
                </a:cubicBezTo>
                <a:cubicBezTo>
                  <a:pt x="19110" y="8838"/>
                  <a:pt x="17897" y="9188"/>
                  <a:pt x="16685" y="9549"/>
                </a:cubicBezTo>
                <a:cubicBezTo>
                  <a:pt x="16081" y="9730"/>
                  <a:pt x="15530" y="9347"/>
                  <a:pt x="14984" y="8948"/>
                </a:cubicBezTo>
                <a:cubicBezTo>
                  <a:pt x="14784" y="8802"/>
                  <a:pt x="14505" y="8396"/>
                  <a:pt x="14385" y="8995"/>
                </a:cubicBezTo>
                <a:cubicBezTo>
                  <a:pt x="13891" y="11477"/>
                  <a:pt x="12631" y="12565"/>
                  <a:pt x="11566" y="13966"/>
                </a:cubicBezTo>
                <a:cubicBezTo>
                  <a:pt x="9442" y="16761"/>
                  <a:pt x="7176" y="19132"/>
                  <a:pt x="4707" y="20862"/>
                </a:cubicBezTo>
                <a:cubicBezTo>
                  <a:pt x="4131" y="21265"/>
                  <a:pt x="3809" y="21144"/>
                  <a:pt x="3455" y="20122"/>
                </a:cubicBezTo>
                <a:cubicBezTo>
                  <a:pt x="2149" y="16346"/>
                  <a:pt x="859" y="12565"/>
                  <a:pt x="0" y="8374"/>
                </a:cubicBezTo>
                <a:cubicBezTo>
                  <a:pt x="61" y="8138"/>
                  <a:pt x="167" y="7967"/>
                  <a:pt x="256" y="7769"/>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6" name="Shape 556"/>
          <p:cNvSpPr>
            <a:spLocks noGrp="1"/>
          </p:cNvSpPr>
          <p:nvPr>
            <p:ph type="body" sz="quarter" idx="21"/>
          </p:nvPr>
        </p:nvSpPr>
        <p:spPr>
          <a:xfrm>
            <a:off x="5730401" y="8209798"/>
            <a:ext cx="561176" cy="441915"/>
          </a:xfrm>
          <a:custGeom>
            <a:avLst/>
            <a:gdLst/>
            <a:ahLst/>
            <a:cxnLst>
              <a:cxn ang="0">
                <a:pos x="wd2" y="hd2"/>
              </a:cxn>
              <a:cxn ang="5400000">
                <a:pos x="wd2" y="hd2"/>
              </a:cxn>
              <a:cxn ang="10800000">
                <a:pos x="wd2" y="hd2"/>
              </a:cxn>
              <a:cxn ang="16200000">
                <a:pos x="wd2" y="hd2"/>
              </a:cxn>
            </a:cxnLst>
            <a:rect l="0" t="0" r="r" b="b"/>
            <a:pathLst>
              <a:path w="21436" h="21484" extrusionOk="0">
                <a:moveTo>
                  <a:pt x="19188" y="10243"/>
                </a:moveTo>
                <a:cubicBezTo>
                  <a:pt x="21023" y="12577"/>
                  <a:pt x="21476" y="15498"/>
                  <a:pt x="21433" y="18649"/>
                </a:cubicBezTo>
                <a:cubicBezTo>
                  <a:pt x="21426" y="19150"/>
                  <a:pt x="21182" y="19435"/>
                  <a:pt x="21024" y="19805"/>
                </a:cubicBezTo>
                <a:cubicBezTo>
                  <a:pt x="20937" y="20830"/>
                  <a:pt x="20480" y="21376"/>
                  <a:pt x="19683" y="21484"/>
                </a:cubicBezTo>
                <a:cubicBezTo>
                  <a:pt x="19058" y="21421"/>
                  <a:pt x="18861" y="20763"/>
                  <a:pt x="18635" y="20199"/>
                </a:cubicBezTo>
                <a:cubicBezTo>
                  <a:pt x="18181" y="19066"/>
                  <a:pt x="17764" y="17910"/>
                  <a:pt x="17344" y="16757"/>
                </a:cubicBezTo>
                <a:cubicBezTo>
                  <a:pt x="16931" y="15628"/>
                  <a:pt x="16434" y="14581"/>
                  <a:pt x="15675" y="13772"/>
                </a:cubicBezTo>
                <a:cubicBezTo>
                  <a:pt x="14785" y="12827"/>
                  <a:pt x="14100" y="11711"/>
                  <a:pt x="13736" y="10282"/>
                </a:cubicBezTo>
                <a:cubicBezTo>
                  <a:pt x="13500" y="9357"/>
                  <a:pt x="12857" y="8829"/>
                  <a:pt x="12196" y="9117"/>
                </a:cubicBezTo>
                <a:cubicBezTo>
                  <a:pt x="9829" y="10145"/>
                  <a:pt x="7626" y="9142"/>
                  <a:pt x="5380" y="8485"/>
                </a:cubicBezTo>
                <a:cubicBezTo>
                  <a:pt x="3767" y="8015"/>
                  <a:pt x="2148" y="7568"/>
                  <a:pt x="522" y="7168"/>
                </a:cubicBezTo>
                <a:cubicBezTo>
                  <a:pt x="33" y="7049"/>
                  <a:pt x="-124" y="6931"/>
                  <a:pt x="101" y="6262"/>
                </a:cubicBezTo>
                <a:cubicBezTo>
                  <a:pt x="709" y="4448"/>
                  <a:pt x="1289" y="2618"/>
                  <a:pt x="1810" y="764"/>
                </a:cubicBezTo>
                <a:cubicBezTo>
                  <a:pt x="2006" y="65"/>
                  <a:pt x="2259" y="-116"/>
                  <a:pt x="2795" y="67"/>
                </a:cubicBezTo>
                <a:cubicBezTo>
                  <a:pt x="5193" y="884"/>
                  <a:pt x="7590" y="1710"/>
                  <a:pt x="9998" y="2472"/>
                </a:cubicBezTo>
                <a:cubicBezTo>
                  <a:pt x="11145" y="2836"/>
                  <a:pt x="12297" y="2973"/>
                  <a:pt x="13430" y="2200"/>
                </a:cubicBezTo>
                <a:cubicBezTo>
                  <a:pt x="13985" y="1821"/>
                  <a:pt x="14756" y="1662"/>
                  <a:pt x="14998" y="2694"/>
                </a:cubicBezTo>
                <a:cubicBezTo>
                  <a:pt x="15737" y="5820"/>
                  <a:pt x="17467" y="8018"/>
                  <a:pt x="19186" y="10240"/>
                </a:cubicBezTo>
                <a:cubicBezTo>
                  <a:pt x="19084" y="10358"/>
                  <a:pt x="18956" y="10440"/>
                  <a:pt x="18871" y="10585"/>
                </a:cubicBezTo>
                <a:cubicBezTo>
                  <a:pt x="18967" y="10456"/>
                  <a:pt x="19084" y="10358"/>
                  <a:pt x="19188" y="10243"/>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7" name="Shape 557"/>
          <p:cNvSpPr>
            <a:spLocks noGrp="1"/>
          </p:cNvSpPr>
          <p:nvPr>
            <p:ph type="body" sz="quarter" idx="22"/>
          </p:nvPr>
        </p:nvSpPr>
        <p:spPr>
          <a:xfrm>
            <a:off x="5954042" y="7468254"/>
            <a:ext cx="532361" cy="261048"/>
          </a:xfrm>
          <a:custGeom>
            <a:avLst/>
            <a:gdLst/>
            <a:ahLst/>
            <a:cxnLst>
              <a:cxn ang="0">
                <a:pos x="wd2" y="hd2"/>
              </a:cxn>
              <a:cxn ang="5400000">
                <a:pos x="wd2" y="hd2"/>
              </a:cxn>
              <a:cxn ang="10800000">
                <a:pos x="wd2" y="hd2"/>
              </a:cxn>
              <a:cxn ang="16200000">
                <a:pos x="wd2" y="hd2"/>
              </a:cxn>
            </a:cxnLst>
            <a:rect l="0" t="0" r="r" b="b"/>
            <a:pathLst>
              <a:path w="20159" h="20458" extrusionOk="0">
                <a:moveTo>
                  <a:pt x="15156" y="17189"/>
                </a:moveTo>
                <a:cubicBezTo>
                  <a:pt x="14179" y="17091"/>
                  <a:pt x="13649" y="15446"/>
                  <a:pt x="13026" y="14304"/>
                </a:cubicBezTo>
                <a:cubicBezTo>
                  <a:pt x="12202" y="12794"/>
                  <a:pt x="11502" y="12623"/>
                  <a:pt x="10714" y="14156"/>
                </a:cubicBezTo>
                <a:cubicBezTo>
                  <a:pt x="9574" y="16366"/>
                  <a:pt x="8324" y="16357"/>
                  <a:pt x="6905" y="15400"/>
                </a:cubicBezTo>
                <a:cubicBezTo>
                  <a:pt x="4886" y="14037"/>
                  <a:pt x="2775" y="13400"/>
                  <a:pt x="683" y="12688"/>
                </a:cubicBezTo>
                <a:cubicBezTo>
                  <a:pt x="86" y="12485"/>
                  <a:pt x="-81" y="12144"/>
                  <a:pt x="34" y="10805"/>
                </a:cubicBezTo>
                <a:cubicBezTo>
                  <a:pt x="260" y="8154"/>
                  <a:pt x="373" y="5457"/>
                  <a:pt x="476" y="2768"/>
                </a:cubicBezTo>
                <a:cubicBezTo>
                  <a:pt x="514" y="1754"/>
                  <a:pt x="593" y="1264"/>
                  <a:pt x="1168" y="1341"/>
                </a:cubicBezTo>
                <a:cubicBezTo>
                  <a:pt x="3531" y="1656"/>
                  <a:pt x="5903" y="1567"/>
                  <a:pt x="8262" y="2095"/>
                </a:cubicBezTo>
                <a:cubicBezTo>
                  <a:pt x="9004" y="2261"/>
                  <a:pt x="9666" y="2372"/>
                  <a:pt x="10328" y="1061"/>
                </a:cubicBezTo>
                <a:cubicBezTo>
                  <a:pt x="11196" y="-648"/>
                  <a:pt x="12707" y="-211"/>
                  <a:pt x="13689" y="1791"/>
                </a:cubicBezTo>
                <a:cubicBezTo>
                  <a:pt x="14104" y="2642"/>
                  <a:pt x="14556" y="2813"/>
                  <a:pt x="15078" y="3157"/>
                </a:cubicBezTo>
                <a:cubicBezTo>
                  <a:pt x="18880" y="5643"/>
                  <a:pt x="21519" y="10110"/>
                  <a:pt x="19413" y="18931"/>
                </a:cubicBezTo>
                <a:cubicBezTo>
                  <a:pt x="19034" y="20515"/>
                  <a:pt x="18544" y="20952"/>
                  <a:pt x="17779" y="19837"/>
                </a:cubicBezTo>
                <a:cubicBezTo>
                  <a:pt x="17119" y="18874"/>
                  <a:pt x="16511" y="17629"/>
                  <a:pt x="15629" y="17521"/>
                </a:cubicBezTo>
                <a:cubicBezTo>
                  <a:pt x="15477" y="17375"/>
                  <a:pt x="15283" y="17489"/>
                  <a:pt x="15156" y="17189"/>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8" name="Shape 558"/>
          <p:cNvSpPr>
            <a:spLocks noGrp="1"/>
          </p:cNvSpPr>
          <p:nvPr>
            <p:ph type="body" sz="quarter" idx="23"/>
          </p:nvPr>
        </p:nvSpPr>
        <p:spPr>
          <a:xfrm>
            <a:off x="5801024" y="8033240"/>
            <a:ext cx="524971" cy="393394"/>
          </a:xfrm>
          <a:custGeom>
            <a:avLst/>
            <a:gdLst/>
            <a:ahLst/>
            <a:cxnLst>
              <a:cxn ang="0">
                <a:pos x="wd2" y="hd2"/>
              </a:cxn>
              <a:cxn ang="5400000">
                <a:pos x="wd2" y="hd2"/>
              </a:cxn>
              <a:cxn ang="10800000">
                <a:pos x="wd2" y="hd2"/>
              </a:cxn>
              <a:cxn ang="16200000">
                <a:pos x="wd2" y="hd2"/>
              </a:cxn>
            </a:cxnLst>
            <a:rect l="0" t="0" r="r" b="b"/>
            <a:pathLst>
              <a:path w="21445" h="21324" extrusionOk="0">
                <a:moveTo>
                  <a:pt x="20761" y="11258"/>
                </a:moveTo>
                <a:cubicBezTo>
                  <a:pt x="21052" y="13473"/>
                  <a:pt x="21463" y="15666"/>
                  <a:pt x="21444" y="17940"/>
                </a:cubicBezTo>
                <a:cubicBezTo>
                  <a:pt x="21439" y="18583"/>
                  <a:pt x="21420" y="19219"/>
                  <a:pt x="21240" y="19819"/>
                </a:cubicBezTo>
                <a:cubicBezTo>
                  <a:pt x="21034" y="20517"/>
                  <a:pt x="20773" y="21127"/>
                  <a:pt x="20130" y="21293"/>
                </a:cubicBezTo>
                <a:cubicBezTo>
                  <a:pt x="19470" y="21465"/>
                  <a:pt x="19174" y="20899"/>
                  <a:pt x="18905" y="20315"/>
                </a:cubicBezTo>
                <a:cubicBezTo>
                  <a:pt x="18191" y="18755"/>
                  <a:pt x="16995" y="17760"/>
                  <a:pt x="16236" y="16257"/>
                </a:cubicBezTo>
                <a:cubicBezTo>
                  <a:pt x="16259" y="15482"/>
                  <a:pt x="15473" y="14998"/>
                  <a:pt x="15793" y="14112"/>
                </a:cubicBezTo>
                <a:cubicBezTo>
                  <a:pt x="15402" y="14231"/>
                  <a:pt x="15114" y="14067"/>
                  <a:pt x="14947" y="13573"/>
                </a:cubicBezTo>
                <a:cubicBezTo>
                  <a:pt x="14657" y="12735"/>
                  <a:pt x="14381" y="11888"/>
                  <a:pt x="14072" y="11062"/>
                </a:cubicBezTo>
                <a:cubicBezTo>
                  <a:pt x="13648" y="9937"/>
                  <a:pt x="12867" y="9360"/>
                  <a:pt x="12056" y="9892"/>
                </a:cubicBezTo>
                <a:cubicBezTo>
                  <a:pt x="9868" y="11338"/>
                  <a:pt x="7785" y="10458"/>
                  <a:pt x="5711" y="9617"/>
                </a:cubicBezTo>
                <a:cubicBezTo>
                  <a:pt x="4014" y="8925"/>
                  <a:pt x="2312" y="8293"/>
                  <a:pt x="560" y="7956"/>
                </a:cubicBezTo>
                <a:cubicBezTo>
                  <a:pt x="-137" y="7824"/>
                  <a:pt x="-57" y="7443"/>
                  <a:pt x="128" y="6799"/>
                </a:cubicBezTo>
                <a:cubicBezTo>
                  <a:pt x="667" y="4925"/>
                  <a:pt x="1234" y="3061"/>
                  <a:pt x="1670" y="1143"/>
                </a:cubicBezTo>
                <a:cubicBezTo>
                  <a:pt x="1922" y="39"/>
                  <a:pt x="2283" y="-135"/>
                  <a:pt x="3095" y="81"/>
                </a:cubicBezTo>
                <a:cubicBezTo>
                  <a:pt x="5491" y="721"/>
                  <a:pt x="7743" y="2005"/>
                  <a:pt x="10123" y="2713"/>
                </a:cubicBezTo>
                <a:cubicBezTo>
                  <a:pt x="11390" y="3090"/>
                  <a:pt x="12583" y="3272"/>
                  <a:pt x="13765" y="2378"/>
                </a:cubicBezTo>
                <a:cubicBezTo>
                  <a:pt x="14547" y="1787"/>
                  <a:pt x="15181" y="2208"/>
                  <a:pt x="15728" y="3010"/>
                </a:cubicBezTo>
                <a:cubicBezTo>
                  <a:pt x="16172" y="3666"/>
                  <a:pt x="16618" y="4318"/>
                  <a:pt x="17066" y="4972"/>
                </a:cubicBezTo>
                <a:cubicBezTo>
                  <a:pt x="18192" y="5898"/>
                  <a:pt x="19209" y="6992"/>
                  <a:pt x="20008" y="8412"/>
                </a:cubicBezTo>
                <a:cubicBezTo>
                  <a:pt x="20481" y="9253"/>
                  <a:pt x="20625" y="10258"/>
                  <a:pt x="20761" y="1125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9" name="Shape 559"/>
          <p:cNvSpPr>
            <a:spLocks noGrp="1"/>
          </p:cNvSpPr>
          <p:nvPr>
            <p:ph type="body" sz="quarter" idx="24"/>
          </p:nvPr>
        </p:nvSpPr>
        <p:spPr>
          <a:xfrm>
            <a:off x="5965812" y="7032743"/>
            <a:ext cx="519022" cy="266092"/>
          </a:xfrm>
          <a:custGeom>
            <a:avLst/>
            <a:gdLst/>
            <a:ahLst/>
            <a:cxnLst>
              <a:cxn ang="0">
                <a:pos x="wd2" y="hd2"/>
              </a:cxn>
              <a:cxn ang="5400000">
                <a:pos x="wd2" y="hd2"/>
              </a:cxn>
              <a:cxn ang="10800000">
                <a:pos x="wd2" y="hd2"/>
              </a:cxn>
              <a:cxn ang="16200000">
                <a:pos x="wd2" y="hd2"/>
              </a:cxn>
            </a:cxnLst>
            <a:rect l="0" t="0" r="r" b="b"/>
            <a:pathLst>
              <a:path w="21285" h="21437" extrusionOk="0">
                <a:moveTo>
                  <a:pt x="10945" y="1"/>
                </a:moveTo>
                <a:cubicBezTo>
                  <a:pt x="11824" y="265"/>
                  <a:pt x="12244" y="1612"/>
                  <a:pt x="12636" y="2915"/>
                </a:cubicBezTo>
                <a:cubicBezTo>
                  <a:pt x="12996" y="4103"/>
                  <a:pt x="13304" y="4414"/>
                  <a:pt x="13921" y="3482"/>
                </a:cubicBezTo>
                <a:cubicBezTo>
                  <a:pt x="15394" y="1250"/>
                  <a:pt x="16478" y="1215"/>
                  <a:pt x="17922" y="3540"/>
                </a:cubicBezTo>
                <a:cubicBezTo>
                  <a:pt x="20382" y="7500"/>
                  <a:pt x="21557" y="12617"/>
                  <a:pt x="21231" y="18928"/>
                </a:cubicBezTo>
                <a:cubicBezTo>
                  <a:pt x="21194" y="19643"/>
                  <a:pt x="21139" y="20468"/>
                  <a:pt x="20726" y="20695"/>
                </a:cubicBezTo>
                <a:cubicBezTo>
                  <a:pt x="20391" y="20877"/>
                  <a:pt x="20214" y="20275"/>
                  <a:pt x="20065" y="19759"/>
                </a:cubicBezTo>
                <a:cubicBezTo>
                  <a:pt x="20071" y="19196"/>
                  <a:pt x="19931" y="18919"/>
                  <a:pt x="19645" y="18922"/>
                </a:cubicBezTo>
                <a:cubicBezTo>
                  <a:pt x="18850" y="17642"/>
                  <a:pt x="18077" y="16364"/>
                  <a:pt x="16998" y="15987"/>
                </a:cubicBezTo>
                <a:cubicBezTo>
                  <a:pt x="15804" y="15570"/>
                  <a:pt x="14807" y="15932"/>
                  <a:pt x="14067" y="17963"/>
                </a:cubicBezTo>
                <a:cubicBezTo>
                  <a:pt x="13580" y="18129"/>
                  <a:pt x="13557" y="17271"/>
                  <a:pt x="13452" y="16758"/>
                </a:cubicBezTo>
                <a:cubicBezTo>
                  <a:pt x="12767" y="13390"/>
                  <a:pt x="11375" y="14121"/>
                  <a:pt x="10419" y="16220"/>
                </a:cubicBezTo>
                <a:cubicBezTo>
                  <a:pt x="10007" y="17125"/>
                  <a:pt x="9768" y="18347"/>
                  <a:pt x="9140" y="18842"/>
                </a:cubicBezTo>
                <a:cubicBezTo>
                  <a:pt x="7971" y="20381"/>
                  <a:pt x="6610" y="19509"/>
                  <a:pt x="5354" y="19994"/>
                </a:cubicBezTo>
                <a:cubicBezTo>
                  <a:pt x="3975" y="20527"/>
                  <a:pt x="2575" y="20826"/>
                  <a:pt x="1193" y="21328"/>
                </a:cubicBezTo>
                <a:cubicBezTo>
                  <a:pt x="578" y="21551"/>
                  <a:pt x="245" y="21572"/>
                  <a:pt x="240" y="19991"/>
                </a:cubicBezTo>
                <a:cubicBezTo>
                  <a:pt x="230" y="17010"/>
                  <a:pt x="137" y="14025"/>
                  <a:pt x="8" y="11052"/>
                </a:cubicBezTo>
                <a:cubicBezTo>
                  <a:pt x="-43" y="9867"/>
                  <a:pt x="143" y="9458"/>
                  <a:pt x="704" y="9064"/>
                </a:cubicBezTo>
                <a:cubicBezTo>
                  <a:pt x="2565" y="7754"/>
                  <a:pt x="4505" y="7236"/>
                  <a:pt x="6432" y="6539"/>
                </a:cubicBezTo>
                <a:cubicBezTo>
                  <a:pt x="7749" y="6062"/>
                  <a:pt x="9015" y="5472"/>
                  <a:pt x="9187" y="2195"/>
                </a:cubicBezTo>
                <a:cubicBezTo>
                  <a:pt x="9465" y="513"/>
                  <a:pt x="10113" y="-28"/>
                  <a:pt x="10945" y="1"/>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0" name="Shape 560"/>
          <p:cNvSpPr>
            <a:spLocks noGrp="1"/>
          </p:cNvSpPr>
          <p:nvPr>
            <p:ph type="body" sz="quarter" idx="25"/>
          </p:nvPr>
        </p:nvSpPr>
        <p:spPr>
          <a:xfrm>
            <a:off x="5942271" y="6856185"/>
            <a:ext cx="520992" cy="254476"/>
          </a:xfrm>
          <a:custGeom>
            <a:avLst/>
            <a:gdLst/>
            <a:ahLst/>
            <a:cxnLst>
              <a:cxn ang="0">
                <a:pos x="wd2" y="hd2"/>
              </a:cxn>
              <a:cxn ang="5400000">
                <a:pos x="wd2" y="hd2"/>
              </a:cxn>
              <a:cxn ang="10800000">
                <a:pos x="wd2" y="hd2"/>
              </a:cxn>
              <a:cxn ang="16200000">
                <a:pos x="wd2" y="hd2"/>
              </a:cxn>
            </a:cxnLst>
            <a:rect l="0" t="0" r="r" b="b"/>
            <a:pathLst>
              <a:path w="21468" h="20402" extrusionOk="0">
                <a:moveTo>
                  <a:pt x="8804" y="395"/>
                </a:moveTo>
                <a:cubicBezTo>
                  <a:pt x="9496" y="-128"/>
                  <a:pt x="10201" y="-181"/>
                  <a:pt x="10844" y="533"/>
                </a:cubicBezTo>
                <a:cubicBezTo>
                  <a:pt x="11571" y="1341"/>
                  <a:pt x="12222" y="1283"/>
                  <a:pt x="13035" y="817"/>
                </a:cubicBezTo>
                <a:cubicBezTo>
                  <a:pt x="16333" y="-1082"/>
                  <a:pt x="20778" y="4501"/>
                  <a:pt x="21418" y="11140"/>
                </a:cubicBezTo>
                <a:cubicBezTo>
                  <a:pt x="21511" y="12104"/>
                  <a:pt x="21474" y="13026"/>
                  <a:pt x="21307" y="13908"/>
                </a:cubicBezTo>
                <a:cubicBezTo>
                  <a:pt x="21073" y="15150"/>
                  <a:pt x="20603" y="15553"/>
                  <a:pt x="19984" y="14942"/>
                </a:cubicBezTo>
                <a:cubicBezTo>
                  <a:pt x="19555" y="14518"/>
                  <a:pt x="19158" y="13968"/>
                  <a:pt x="18745" y="13484"/>
                </a:cubicBezTo>
                <a:cubicBezTo>
                  <a:pt x="17687" y="12248"/>
                  <a:pt x="16646" y="12099"/>
                  <a:pt x="15650" y="13730"/>
                </a:cubicBezTo>
                <a:cubicBezTo>
                  <a:pt x="14969" y="14851"/>
                  <a:pt x="14484" y="14478"/>
                  <a:pt x="14015" y="13126"/>
                </a:cubicBezTo>
                <a:cubicBezTo>
                  <a:pt x="13529" y="11726"/>
                  <a:pt x="12828" y="10980"/>
                  <a:pt x="11921" y="11220"/>
                </a:cubicBezTo>
                <a:cubicBezTo>
                  <a:pt x="11677" y="12187"/>
                  <a:pt x="11090" y="12139"/>
                  <a:pt x="10729" y="12757"/>
                </a:cubicBezTo>
                <a:cubicBezTo>
                  <a:pt x="10492" y="13087"/>
                  <a:pt x="10293" y="13501"/>
                  <a:pt x="10070" y="13865"/>
                </a:cubicBezTo>
                <a:cubicBezTo>
                  <a:pt x="9950" y="14047"/>
                  <a:pt x="9818" y="14171"/>
                  <a:pt x="9662" y="14159"/>
                </a:cubicBezTo>
                <a:cubicBezTo>
                  <a:pt x="8993" y="15429"/>
                  <a:pt x="8259" y="16443"/>
                  <a:pt x="7337" y="16953"/>
                </a:cubicBezTo>
                <a:cubicBezTo>
                  <a:pt x="5413" y="18017"/>
                  <a:pt x="3504" y="19173"/>
                  <a:pt x="1587" y="20283"/>
                </a:cubicBezTo>
                <a:cubicBezTo>
                  <a:pt x="1180" y="20518"/>
                  <a:pt x="952" y="20486"/>
                  <a:pt x="876" y="19390"/>
                </a:cubicBezTo>
                <a:cubicBezTo>
                  <a:pt x="653" y="16168"/>
                  <a:pt x="353" y="12965"/>
                  <a:pt x="39" y="9770"/>
                </a:cubicBezTo>
                <a:cubicBezTo>
                  <a:pt x="-89" y="8463"/>
                  <a:pt x="80" y="7908"/>
                  <a:pt x="776" y="7486"/>
                </a:cubicBezTo>
                <a:cubicBezTo>
                  <a:pt x="1942" y="6782"/>
                  <a:pt x="3184" y="6594"/>
                  <a:pt x="4296" y="5543"/>
                </a:cubicBezTo>
                <a:cubicBezTo>
                  <a:pt x="4445" y="5072"/>
                  <a:pt x="4693" y="4908"/>
                  <a:pt x="4945" y="4808"/>
                </a:cubicBezTo>
                <a:cubicBezTo>
                  <a:pt x="6238" y="4292"/>
                  <a:pt x="7432" y="3497"/>
                  <a:pt x="8138" y="1063"/>
                </a:cubicBezTo>
                <a:cubicBezTo>
                  <a:pt x="8262" y="638"/>
                  <a:pt x="8536" y="444"/>
                  <a:pt x="8804" y="395"/>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1" name="Shape 561"/>
          <p:cNvSpPr>
            <a:spLocks noGrp="1"/>
          </p:cNvSpPr>
          <p:nvPr>
            <p:ph type="body" sz="quarter" idx="26"/>
          </p:nvPr>
        </p:nvSpPr>
        <p:spPr>
          <a:xfrm>
            <a:off x="5859877" y="7844911"/>
            <a:ext cx="526445" cy="370987"/>
          </a:xfrm>
          <a:custGeom>
            <a:avLst/>
            <a:gdLst/>
            <a:ahLst/>
            <a:cxnLst>
              <a:cxn ang="0">
                <a:pos x="wd2" y="hd2"/>
              </a:cxn>
              <a:cxn ang="5400000">
                <a:pos x="wd2" y="hd2"/>
              </a:cxn>
              <a:cxn ang="10800000">
                <a:pos x="wd2" y="hd2"/>
              </a:cxn>
              <a:cxn ang="16200000">
                <a:pos x="wd2" y="hd2"/>
              </a:cxn>
            </a:cxnLst>
            <a:rect l="0" t="0" r="r" b="b"/>
            <a:pathLst>
              <a:path w="21147" h="21334" extrusionOk="0">
                <a:moveTo>
                  <a:pt x="18970" y="9337"/>
                </a:moveTo>
                <a:cubicBezTo>
                  <a:pt x="18016" y="8006"/>
                  <a:pt x="16790" y="7118"/>
                  <a:pt x="16128" y="5306"/>
                </a:cubicBezTo>
                <a:cubicBezTo>
                  <a:pt x="14560" y="1026"/>
                  <a:pt x="14528" y="1050"/>
                  <a:pt x="11796" y="3659"/>
                </a:cubicBezTo>
                <a:cubicBezTo>
                  <a:pt x="11770" y="3684"/>
                  <a:pt x="11763" y="3750"/>
                  <a:pt x="11747" y="3797"/>
                </a:cubicBezTo>
                <a:cubicBezTo>
                  <a:pt x="10350" y="3450"/>
                  <a:pt x="9031" y="2763"/>
                  <a:pt x="7703" y="2072"/>
                </a:cubicBezTo>
                <a:cubicBezTo>
                  <a:pt x="6003" y="1187"/>
                  <a:pt x="4236" y="599"/>
                  <a:pt x="2464" y="64"/>
                </a:cubicBezTo>
                <a:cubicBezTo>
                  <a:pt x="1966" y="-85"/>
                  <a:pt x="1700" y="-25"/>
                  <a:pt x="1550" y="798"/>
                </a:cubicBezTo>
                <a:cubicBezTo>
                  <a:pt x="1111" y="3204"/>
                  <a:pt x="640" y="5603"/>
                  <a:pt x="98" y="7964"/>
                </a:cubicBezTo>
                <a:cubicBezTo>
                  <a:pt x="-95" y="8814"/>
                  <a:pt x="-36" y="9182"/>
                  <a:pt x="583" y="9368"/>
                </a:cubicBezTo>
                <a:cubicBezTo>
                  <a:pt x="2535" y="9957"/>
                  <a:pt x="4404" y="10954"/>
                  <a:pt x="6291" y="11855"/>
                </a:cubicBezTo>
                <a:cubicBezTo>
                  <a:pt x="8105" y="12720"/>
                  <a:pt x="9811" y="13169"/>
                  <a:pt x="11597" y="11573"/>
                </a:cubicBezTo>
                <a:cubicBezTo>
                  <a:pt x="12615" y="10664"/>
                  <a:pt x="13458" y="11285"/>
                  <a:pt x="13930" y="12914"/>
                </a:cubicBezTo>
                <a:cubicBezTo>
                  <a:pt x="14148" y="13659"/>
                  <a:pt x="14483" y="14236"/>
                  <a:pt x="14850" y="14805"/>
                </a:cubicBezTo>
                <a:cubicBezTo>
                  <a:pt x="16278" y="16600"/>
                  <a:pt x="17609" y="18512"/>
                  <a:pt x="18473" y="20989"/>
                </a:cubicBezTo>
                <a:cubicBezTo>
                  <a:pt x="18536" y="21167"/>
                  <a:pt x="18458" y="20919"/>
                  <a:pt x="18564" y="21062"/>
                </a:cubicBezTo>
                <a:cubicBezTo>
                  <a:pt x="18990" y="21515"/>
                  <a:pt x="19375" y="21360"/>
                  <a:pt x="19736" y="20903"/>
                </a:cubicBezTo>
                <a:cubicBezTo>
                  <a:pt x="20556" y="19870"/>
                  <a:pt x="21140" y="18676"/>
                  <a:pt x="21029" y="17008"/>
                </a:cubicBezTo>
                <a:cubicBezTo>
                  <a:pt x="21505" y="13813"/>
                  <a:pt x="20481" y="11445"/>
                  <a:pt x="18970" y="9337"/>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2" name="Shape 562"/>
          <p:cNvSpPr>
            <a:spLocks noGrp="1"/>
          </p:cNvSpPr>
          <p:nvPr>
            <p:ph type="body" sz="quarter" idx="27"/>
          </p:nvPr>
        </p:nvSpPr>
        <p:spPr>
          <a:xfrm>
            <a:off x="5259579" y="9433935"/>
            <a:ext cx="667244" cy="455322"/>
          </a:xfrm>
          <a:custGeom>
            <a:avLst/>
            <a:gdLst/>
            <a:ahLst/>
            <a:cxnLst>
              <a:cxn ang="0">
                <a:pos x="wd2" y="hd2"/>
              </a:cxn>
              <a:cxn ang="5400000">
                <a:pos x="wd2" y="hd2"/>
              </a:cxn>
              <a:cxn ang="10800000">
                <a:pos x="wd2" y="hd2"/>
              </a:cxn>
              <a:cxn ang="16200000">
                <a:pos x="wd2" y="hd2"/>
              </a:cxn>
            </a:cxnLst>
            <a:rect l="0" t="0" r="r" b="b"/>
            <a:pathLst>
              <a:path w="20853" h="21083" extrusionOk="0">
                <a:moveTo>
                  <a:pt x="18842" y="9636"/>
                </a:moveTo>
                <a:cubicBezTo>
                  <a:pt x="18687" y="9532"/>
                  <a:pt x="18495" y="9473"/>
                  <a:pt x="18545" y="9112"/>
                </a:cubicBezTo>
                <a:cubicBezTo>
                  <a:pt x="18014" y="8018"/>
                  <a:pt x="17357" y="7110"/>
                  <a:pt x="16407" y="7152"/>
                </a:cubicBezTo>
                <a:cubicBezTo>
                  <a:pt x="15800" y="7181"/>
                  <a:pt x="15700" y="6776"/>
                  <a:pt x="15659" y="6101"/>
                </a:cubicBezTo>
                <a:cubicBezTo>
                  <a:pt x="15587" y="4902"/>
                  <a:pt x="15331" y="3896"/>
                  <a:pt x="14442" y="3552"/>
                </a:cubicBezTo>
                <a:cubicBezTo>
                  <a:pt x="14427" y="3483"/>
                  <a:pt x="14406" y="3416"/>
                  <a:pt x="14383" y="3354"/>
                </a:cubicBezTo>
                <a:cubicBezTo>
                  <a:pt x="14129" y="2909"/>
                  <a:pt x="13774" y="2930"/>
                  <a:pt x="13445" y="2984"/>
                </a:cubicBezTo>
                <a:cubicBezTo>
                  <a:pt x="12527" y="3135"/>
                  <a:pt x="11636" y="3470"/>
                  <a:pt x="10780" y="3988"/>
                </a:cubicBezTo>
                <a:cubicBezTo>
                  <a:pt x="10775" y="3964"/>
                  <a:pt x="10771" y="3938"/>
                  <a:pt x="10765" y="3917"/>
                </a:cubicBezTo>
                <a:cubicBezTo>
                  <a:pt x="10572" y="3506"/>
                  <a:pt x="10263" y="3388"/>
                  <a:pt x="9970" y="3249"/>
                </a:cubicBezTo>
                <a:cubicBezTo>
                  <a:pt x="8549" y="2573"/>
                  <a:pt x="7125" y="1905"/>
                  <a:pt x="5704" y="1221"/>
                </a:cubicBezTo>
                <a:cubicBezTo>
                  <a:pt x="5382" y="1066"/>
                  <a:pt x="5056" y="911"/>
                  <a:pt x="4710" y="1067"/>
                </a:cubicBezTo>
                <a:cubicBezTo>
                  <a:pt x="4514" y="1065"/>
                  <a:pt x="4314" y="1078"/>
                  <a:pt x="4170" y="823"/>
                </a:cubicBezTo>
                <a:cubicBezTo>
                  <a:pt x="4138" y="724"/>
                  <a:pt x="4090" y="706"/>
                  <a:pt x="4031" y="774"/>
                </a:cubicBezTo>
                <a:cubicBezTo>
                  <a:pt x="3928" y="772"/>
                  <a:pt x="3826" y="769"/>
                  <a:pt x="3723" y="768"/>
                </a:cubicBezTo>
                <a:cubicBezTo>
                  <a:pt x="3311" y="546"/>
                  <a:pt x="2898" y="327"/>
                  <a:pt x="2485" y="108"/>
                </a:cubicBezTo>
                <a:cubicBezTo>
                  <a:pt x="2025" y="-234"/>
                  <a:pt x="1968" y="304"/>
                  <a:pt x="1880" y="733"/>
                </a:cubicBezTo>
                <a:cubicBezTo>
                  <a:pt x="1289" y="3616"/>
                  <a:pt x="727" y="6515"/>
                  <a:pt x="100" y="9382"/>
                </a:cubicBezTo>
                <a:cubicBezTo>
                  <a:pt x="-124" y="10399"/>
                  <a:pt x="5" y="10817"/>
                  <a:pt x="716" y="11154"/>
                </a:cubicBezTo>
                <a:cubicBezTo>
                  <a:pt x="3771" y="12608"/>
                  <a:pt x="6873" y="13683"/>
                  <a:pt x="10075" y="14085"/>
                </a:cubicBezTo>
                <a:cubicBezTo>
                  <a:pt x="10436" y="14130"/>
                  <a:pt x="10648" y="14022"/>
                  <a:pt x="10821" y="13545"/>
                </a:cubicBezTo>
                <a:cubicBezTo>
                  <a:pt x="11154" y="12630"/>
                  <a:pt x="11721" y="12355"/>
                  <a:pt x="12394" y="12368"/>
                </a:cubicBezTo>
                <a:cubicBezTo>
                  <a:pt x="13263" y="12385"/>
                  <a:pt x="13808" y="13085"/>
                  <a:pt x="14210" y="14132"/>
                </a:cubicBezTo>
                <a:cubicBezTo>
                  <a:pt x="14716" y="15444"/>
                  <a:pt x="15194" y="16786"/>
                  <a:pt x="16210" y="17423"/>
                </a:cubicBezTo>
                <a:cubicBezTo>
                  <a:pt x="17369" y="18148"/>
                  <a:pt x="18397" y="19148"/>
                  <a:pt x="19276" y="20500"/>
                </a:cubicBezTo>
                <a:cubicBezTo>
                  <a:pt x="19840" y="21366"/>
                  <a:pt x="20051" y="21272"/>
                  <a:pt x="20355" y="20180"/>
                </a:cubicBezTo>
                <a:cubicBezTo>
                  <a:pt x="21476" y="16154"/>
                  <a:pt x="20590" y="12760"/>
                  <a:pt x="18842" y="963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3" name="Shape 563"/>
          <p:cNvSpPr>
            <a:spLocks noGrp="1"/>
          </p:cNvSpPr>
          <p:nvPr>
            <p:ph type="body" sz="quarter" idx="28"/>
          </p:nvPr>
        </p:nvSpPr>
        <p:spPr>
          <a:xfrm>
            <a:off x="5612696" y="5891000"/>
            <a:ext cx="448786" cy="273580"/>
          </a:xfrm>
          <a:custGeom>
            <a:avLst/>
            <a:gdLst/>
            <a:ahLst/>
            <a:cxnLst>
              <a:cxn ang="0">
                <a:pos x="wd2" y="hd2"/>
              </a:cxn>
              <a:cxn ang="5400000">
                <a:pos x="wd2" y="hd2"/>
              </a:cxn>
              <a:cxn ang="10800000">
                <a:pos x="wd2" y="hd2"/>
              </a:cxn>
              <a:cxn ang="16200000">
                <a:pos x="wd2" y="hd2"/>
              </a:cxn>
            </a:cxnLst>
            <a:rect l="0" t="0" r="r" b="b"/>
            <a:pathLst>
              <a:path w="21208" h="20769" extrusionOk="0">
                <a:moveTo>
                  <a:pt x="11414" y="10732"/>
                </a:moveTo>
                <a:cubicBezTo>
                  <a:pt x="12115" y="7187"/>
                  <a:pt x="13356" y="6676"/>
                  <a:pt x="15139" y="9053"/>
                </a:cubicBezTo>
                <a:cubicBezTo>
                  <a:pt x="15836" y="9982"/>
                  <a:pt x="16552" y="10719"/>
                  <a:pt x="17527" y="10785"/>
                </a:cubicBezTo>
                <a:cubicBezTo>
                  <a:pt x="18388" y="10845"/>
                  <a:pt x="19111" y="11745"/>
                  <a:pt x="19876" y="12337"/>
                </a:cubicBezTo>
                <a:cubicBezTo>
                  <a:pt x="20323" y="12684"/>
                  <a:pt x="20713" y="13049"/>
                  <a:pt x="21125" y="12303"/>
                </a:cubicBezTo>
                <a:cubicBezTo>
                  <a:pt x="21452" y="8552"/>
                  <a:pt x="20851" y="6880"/>
                  <a:pt x="18648" y="5480"/>
                </a:cubicBezTo>
                <a:cubicBezTo>
                  <a:pt x="17693" y="4875"/>
                  <a:pt x="16804" y="4120"/>
                  <a:pt x="15974" y="3125"/>
                </a:cubicBezTo>
                <a:cubicBezTo>
                  <a:pt x="15339" y="2365"/>
                  <a:pt x="14635" y="1231"/>
                  <a:pt x="13811" y="1636"/>
                </a:cubicBezTo>
                <a:cubicBezTo>
                  <a:pt x="12791" y="2138"/>
                  <a:pt x="12084" y="1468"/>
                  <a:pt x="11327" y="708"/>
                </a:cubicBezTo>
                <a:cubicBezTo>
                  <a:pt x="10544" y="-80"/>
                  <a:pt x="9777" y="-392"/>
                  <a:pt x="9006" y="738"/>
                </a:cubicBezTo>
                <a:cubicBezTo>
                  <a:pt x="8667" y="1148"/>
                  <a:pt x="8363" y="1610"/>
                  <a:pt x="8213" y="2266"/>
                </a:cubicBezTo>
                <a:cubicBezTo>
                  <a:pt x="7793" y="4118"/>
                  <a:pt x="7125" y="5739"/>
                  <a:pt x="6401" y="7306"/>
                </a:cubicBezTo>
                <a:cubicBezTo>
                  <a:pt x="4737" y="9353"/>
                  <a:pt x="2706" y="10088"/>
                  <a:pt x="804" y="11245"/>
                </a:cubicBezTo>
                <a:cubicBezTo>
                  <a:pt x="-106" y="11799"/>
                  <a:pt x="-148" y="12387"/>
                  <a:pt x="208" y="13607"/>
                </a:cubicBezTo>
                <a:cubicBezTo>
                  <a:pt x="623" y="15028"/>
                  <a:pt x="949" y="16515"/>
                  <a:pt x="1306" y="17980"/>
                </a:cubicBezTo>
                <a:cubicBezTo>
                  <a:pt x="2094" y="21207"/>
                  <a:pt x="2093" y="21208"/>
                  <a:pt x="4008" y="20106"/>
                </a:cubicBezTo>
                <a:cubicBezTo>
                  <a:pt x="5572" y="18317"/>
                  <a:pt x="7432" y="17373"/>
                  <a:pt x="9006" y="15592"/>
                </a:cubicBezTo>
                <a:cubicBezTo>
                  <a:pt x="10122" y="14330"/>
                  <a:pt x="10986" y="12896"/>
                  <a:pt x="11414" y="10732"/>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4" name="Shape 564"/>
          <p:cNvSpPr>
            <a:spLocks noGrp="1"/>
          </p:cNvSpPr>
          <p:nvPr>
            <p:ph type="body" sz="quarter" idx="29"/>
          </p:nvPr>
        </p:nvSpPr>
        <p:spPr>
          <a:xfrm>
            <a:off x="5671549" y="6020475"/>
            <a:ext cx="435985" cy="304242"/>
          </a:xfrm>
          <a:custGeom>
            <a:avLst/>
            <a:gdLst/>
            <a:ahLst/>
            <a:cxnLst>
              <a:cxn ang="0">
                <a:pos x="wd2" y="hd2"/>
              </a:cxn>
              <a:cxn ang="5400000">
                <a:pos x="wd2" y="hd2"/>
              </a:cxn>
              <a:cxn ang="10800000">
                <a:pos x="wd2" y="hd2"/>
              </a:cxn>
              <a:cxn ang="16200000">
                <a:pos x="wd2" y="hd2"/>
              </a:cxn>
            </a:cxnLst>
            <a:rect l="0" t="0" r="r" b="b"/>
            <a:pathLst>
              <a:path w="21329" h="20926" extrusionOk="0">
                <a:moveTo>
                  <a:pt x="20996" y="8362"/>
                </a:moveTo>
                <a:cubicBezTo>
                  <a:pt x="20446" y="6865"/>
                  <a:pt x="19441" y="6025"/>
                  <a:pt x="18566" y="4997"/>
                </a:cubicBezTo>
                <a:cubicBezTo>
                  <a:pt x="17799" y="4275"/>
                  <a:pt x="17032" y="3553"/>
                  <a:pt x="16265" y="2831"/>
                </a:cubicBezTo>
                <a:cubicBezTo>
                  <a:pt x="15853" y="2444"/>
                  <a:pt x="15304" y="1956"/>
                  <a:pt x="14920" y="2240"/>
                </a:cubicBezTo>
                <a:cubicBezTo>
                  <a:pt x="13735" y="3119"/>
                  <a:pt x="13215" y="2073"/>
                  <a:pt x="12540" y="1043"/>
                </a:cubicBezTo>
                <a:cubicBezTo>
                  <a:pt x="11604" y="-386"/>
                  <a:pt x="10649" y="-384"/>
                  <a:pt x="10254" y="1281"/>
                </a:cubicBezTo>
                <a:cubicBezTo>
                  <a:pt x="8955" y="6749"/>
                  <a:pt x="5289" y="7951"/>
                  <a:pt x="2324" y="10439"/>
                </a:cubicBezTo>
                <a:cubicBezTo>
                  <a:pt x="2149" y="10850"/>
                  <a:pt x="1864" y="11021"/>
                  <a:pt x="1549" y="11129"/>
                </a:cubicBezTo>
                <a:cubicBezTo>
                  <a:pt x="1120" y="11526"/>
                  <a:pt x="491" y="11473"/>
                  <a:pt x="236" y="12269"/>
                </a:cubicBezTo>
                <a:cubicBezTo>
                  <a:pt x="49" y="12600"/>
                  <a:pt x="-87" y="12865"/>
                  <a:pt x="67" y="13385"/>
                </a:cubicBezTo>
                <a:cubicBezTo>
                  <a:pt x="469" y="14750"/>
                  <a:pt x="745" y="16187"/>
                  <a:pt x="1299" y="17464"/>
                </a:cubicBezTo>
                <a:cubicBezTo>
                  <a:pt x="1738" y="18772"/>
                  <a:pt x="2544" y="17844"/>
                  <a:pt x="3271" y="17985"/>
                </a:cubicBezTo>
                <a:cubicBezTo>
                  <a:pt x="3054" y="18628"/>
                  <a:pt x="2725" y="18961"/>
                  <a:pt x="2481" y="19375"/>
                </a:cubicBezTo>
                <a:cubicBezTo>
                  <a:pt x="2237" y="19795"/>
                  <a:pt x="2052" y="20196"/>
                  <a:pt x="2382" y="20673"/>
                </a:cubicBezTo>
                <a:cubicBezTo>
                  <a:pt x="2754" y="21214"/>
                  <a:pt x="3042" y="20767"/>
                  <a:pt x="3272" y="20431"/>
                </a:cubicBezTo>
                <a:cubicBezTo>
                  <a:pt x="4126" y="19191"/>
                  <a:pt x="5301" y="18745"/>
                  <a:pt x="6324" y="17927"/>
                </a:cubicBezTo>
                <a:cubicBezTo>
                  <a:pt x="7205" y="17471"/>
                  <a:pt x="7877" y="16516"/>
                  <a:pt x="8690" y="15924"/>
                </a:cubicBezTo>
                <a:cubicBezTo>
                  <a:pt x="10633" y="14512"/>
                  <a:pt x="12097" y="12652"/>
                  <a:pt x="12381" y="9387"/>
                </a:cubicBezTo>
                <a:cubicBezTo>
                  <a:pt x="12498" y="8042"/>
                  <a:pt x="13200" y="7751"/>
                  <a:pt x="14055" y="7949"/>
                </a:cubicBezTo>
                <a:cubicBezTo>
                  <a:pt x="14864" y="8135"/>
                  <a:pt x="15597" y="8552"/>
                  <a:pt x="16170" y="9381"/>
                </a:cubicBezTo>
                <a:cubicBezTo>
                  <a:pt x="17089" y="10711"/>
                  <a:pt x="18279" y="11146"/>
                  <a:pt x="19513" y="11412"/>
                </a:cubicBezTo>
                <a:cubicBezTo>
                  <a:pt x="20088" y="11537"/>
                  <a:pt x="20735" y="11533"/>
                  <a:pt x="21106" y="10822"/>
                </a:cubicBezTo>
                <a:cubicBezTo>
                  <a:pt x="21513" y="10046"/>
                  <a:pt x="21293" y="9170"/>
                  <a:pt x="20996" y="8362"/>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5" name="Shape 565"/>
          <p:cNvSpPr>
            <a:spLocks noGrp="1"/>
          </p:cNvSpPr>
          <p:nvPr>
            <p:ph type="body" sz="quarter" idx="30"/>
          </p:nvPr>
        </p:nvSpPr>
        <p:spPr>
          <a:xfrm>
            <a:off x="5506761" y="5608506"/>
            <a:ext cx="445825" cy="249226"/>
          </a:xfrm>
          <a:custGeom>
            <a:avLst/>
            <a:gdLst/>
            <a:ahLst/>
            <a:cxnLst>
              <a:cxn ang="0">
                <a:pos x="wd2" y="hd2"/>
              </a:cxn>
              <a:cxn ang="5400000">
                <a:pos x="wd2" y="hd2"/>
              </a:cxn>
              <a:cxn ang="10800000">
                <a:pos x="wd2" y="hd2"/>
              </a:cxn>
              <a:cxn ang="16200000">
                <a:pos x="wd2" y="hd2"/>
              </a:cxn>
            </a:cxnLst>
            <a:rect l="0" t="0" r="r" b="b"/>
            <a:pathLst>
              <a:path w="21447" h="20762" extrusionOk="0">
                <a:moveTo>
                  <a:pt x="13144" y="12154"/>
                </a:moveTo>
                <a:cubicBezTo>
                  <a:pt x="13713" y="11266"/>
                  <a:pt x="14432" y="10771"/>
                  <a:pt x="15040" y="11449"/>
                </a:cubicBezTo>
                <a:cubicBezTo>
                  <a:pt x="16213" y="12755"/>
                  <a:pt x="17377" y="13608"/>
                  <a:pt x="18802" y="13218"/>
                </a:cubicBezTo>
                <a:cubicBezTo>
                  <a:pt x="19110" y="13134"/>
                  <a:pt x="19459" y="13526"/>
                  <a:pt x="19791" y="13702"/>
                </a:cubicBezTo>
                <a:cubicBezTo>
                  <a:pt x="19859" y="13568"/>
                  <a:pt x="19921" y="13472"/>
                  <a:pt x="19952" y="13735"/>
                </a:cubicBezTo>
                <a:cubicBezTo>
                  <a:pt x="20005" y="13771"/>
                  <a:pt x="20048" y="13833"/>
                  <a:pt x="20087" y="13928"/>
                </a:cubicBezTo>
                <a:cubicBezTo>
                  <a:pt x="20172" y="14099"/>
                  <a:pt x="20261" y="14270"/>
                  <a:pt x="20348" y="14440"/>
                </a:cubicBezTo>
                <a:cubicBezTo>
                  <a:pt x="20675" y="14602"/>
                  <a:pt x="20879" y="14179"/>
                  <a:pt x="21125" y="13945"/>
                </a:cubicBezTo>
                <a:cubicBezTo>
                  <a:pt x="21159" y="13308"/>
                  <a:pt x="21369" y="12766"/>
                  <a:pt x="21447" y="12153"/>
                </a:cubicBezTo>
                <a:cubicBezTo>
                  <a:pt x="21414" y="12016"/>
                  <a:pt x="21377" y="11878"/>
                  <a:pt x="21344" y="11742"/>
                </a:cubicBezTo>
                <a:cubicBezTo>
                  <a:pt x="21039" y="11372"/>
                  <a:pt x="20572" y="11562"/>
                  <a:pt x="20363" y="10887"/>
                </a:cubicBezTo>
                <a:cubicBezTo>
                  <a:pt x="20561" y="11068"/>
                  <a:pt x="20715" y="11429"/>
                  <a:pt x="20974" y="11460"/>
                </a:cubicBezTo>
                <a:cubicBezTo>
                  <a:pt x="21104" y="11476"/>
                  <a:pt x="21225" y="11452"/>
                  <a:pt x="21320" y="11272"/>
                </a:cubicBezTo>
                <a:cubicBezTo>
                  <a:pt x="21314" y="11057"/>
                  <a:pt x="21346" y="10812"/>
                  <a:pt x="21295" y="10637"/>
                </a:cubicBezTo>
                <a:cubicBezTo>
                  <a:pt x="20011" y="6111"/>
                  <a:pt x="17821" y="3582"/>
                  <a:pt x="15101" y="2225"/>
                </a:cubicBezTo>
                <a:cubicBezTo>
                  <a:pt x="14980" y="2011"/>
                  <a:pt x="14832" y="2083"/>
                  <a:pt x="14700" y="2169"/>
                </a:cubicBezTo>
                <a:cubicBezTo>
                  <a:pt x="13438" y="2975"/>
                  <a:pt x="12952" y="2666"/>
                  <a:pt x="12299" y="1411"/>
                </a:cubicBezTo>
                <a:cubicBezTo>
                  <a:pt x="11685" y="233"/>
                  <a:pt x="10940" y="-449"/>
                  <a:pt x="9996" y="339"/>
                </a:cubicBezTo>
                <a:cubicBezTo>
                  <a:pt x="9702" y="708"/>
                  <a:pt x="9652" y="1654"/>
                  <a:pt x="10326" y="2260"/>
                </a:cubicBezTo>
                <a:cubicBezTo>
                  <a:pt x="9423" y="2010"/>
                  <a:pt x="8822" y="2904"/>
                  <a:pt x="8064" y="3594"/>
                </a:cubicBezTo>
                <a:cubicBezTo>
                  <a:pt x="7341" y="4585"/>
                  <a:pt x="6540" y="5326"/>
                  <a:pt x="5653" y="5764"/>
                </a:cubicBezTo>
                <a:cubicBezTo>
                  <a:pt x="4026" y="6570"/>
                  <a:pt x="2404" y="7416"/>
                  <a:pt x="764" y="8139"/>
                </a:cubicBezTo>
                <a:cubicBezTo>
                  <a:pt x="84" y="8438"/>
                  <a:pt x="-153" y="8828"/>
                  <a:pt x="97" y="10105"/>
                </a:cubicBezTo>
                <a:cubicBezTo>
                  <a:pt x="555" y="12456"/>
                  <a:pt x="879" y="14885"/>
                  <a:pt x="1313" y="17253"/>
                </a:cubicBezTo>
                <a:cubicBezTo>
                  <a:pt x="2027" y="21151"/>
                  <a:pt x="2044" y="21138"/>
                  <a:pt x="4244" y="20340"/>
                </a:cubicBezTo>
                <a:cubicBezTo>
                  <a:pt x="4411" y="20279"/>
                  <a:pt x="4588" y="20305"/>
                  <a:pt x="4762" y="20291"/>
                </a:cubicBezTo>
                <a:cubicBezTo>
                  <a:pt x="6931" y="18689"/>
                  <a:pt x="9271" y="17703"/>
                  <a:pt x="11154" y="15052"/>
                </a:cubicBezTo>
                <a:cubicBezTo>
                  <a:pt x="11826" y="14107"/>
                  <a:pt x="12500" y="13159"/>
                  <a:pt x="13144" y="12154"/>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6" name="Shape 566"/>
          <p:cNvSpPr>
            <a:spLocks noGrp="1"/>
          </p:cNvSpPr>
          <p:nvPr>
            <p:ph type="body" sz="quarter" idx="31"/>
          </p:nvPr>
        </p:nvSpPr>
        <p:spPr>
          <a:xfrm>
            <a:off x="5977582" y="7256384"/>
            <a:ext cx="529650" cy="268898"/>
          </a:xfrm>
          <a:custGeom>
            <a:avLst/>
            <a:gdLst/>
            <a:ahLst/>
            <a:cxnLst>
              <a:cxn ang="0">
                <a:pos x="wd2" y="hd2"/>
              </a:cxn>
              <a:cxn ang="5400000">
                <a:pos x="wd2" y="hd2"/>
              </a:cxn>
              <a:cxn ang="10800000">
                <a:pos x="wd2" y="hd2"/>
              </a:cxn>
              <a:cxn ang="16200000">
                <a:pos x="wd2" y="hd2"/>
              </a:cxn>
            </a:cxnLst>
            <a:rect l="0" t="0" r="r" b="b"/>
            <a:pathLst>
              <a:path w="21519" h="20365" extrusionOk="0">
                <a:moveTo>
                  <a:pt x="21458" y="13633"/>
                </a:moveTo>
                <a:cubicBezTo>
                  <a:pt x="21161" y="9881"/>
                  <a:pt x="20066" y="7075"/>
                  <a:pt x="18481" y="4845"/>
                </a:cubicBezTo>
                <a:cubicBezTo>
                  <a:pt x="18146" y="4519"/>
                  <a:pt x="17766" y="4324"/>
                  <a:pt x="17541" y="3685"/>
                </a:cubicBezTo>
                <a:cubicBezTo>
                  <a:pt x="17478" y="3618"/>
                  <a:pt x="17415" y="3551"/>
                  <a:pt x="17350" y="3484"/>
                </a:cubicBezTo>
                <a:cubicBezTo>
                  <a:pt x="16440" y="2403"/>
                  <a:pt x="15483" y="2122"/>
                  <a:pt x="14438" y="2748"/>
                </a:cubicBezTo>
                <a:cubicBezTo>
                  <a:pt x="13657" y="3213"/>
                  <a:pt x="13074" y="2825"/>
                  <a:pt x="12885" y="1174"/>
                </a:cubicBezTo>
                <a:cubicBezTo>
                  <a:pt x="12451" y="138"/>
                  <a:pt x="11987" y="-568"/>
                  <a:pt x="11337" y="621"/>
                </a:cubicBezTo>
                <a:cubicBezTo>
                  <a:pt x="11332" y="617"/>
                  <a:pt x="11325" y="612"/>
                  <a:pt x="11320" y="609"/>
                </a:cubicBezTo>
                <a:cubicBezTo>
                  <a:pt x="11150" y="651"/>
                  <a:pt x="11045" y="834"/>
                  <a:pt x="10986" y="1122"/>
                </a:cubicBezTo>
                <a:cubicBezTo>
                  <a:pt x="10679" y="1561"/>
                  <a:pt x="10371" y="2001"/>
                  <a:pt x="10062" y="2439"/>
                </a:cubicBezTo>
                <a:cubicBezTo>
                  <a:pt x="9989" y="2713"/>
                  <a:pt x="9917" y="2986"/>
                  <a:pt x="9844" y="3262"/>
                </a:cubicBezTo>
                <a:cubicBezTo>
                  <a:pt x="9298" y="4322"/>
                  <a:pt x="8632" y="4600"/>
                  <a:pt x="7852" y="4627"/>
                </a:cubicBezTo>
                <a:cubicBezTo>
                  <a:pt x="5489" y="4710"/>
                  <a:pt x="3152" y="5310"/>
                  <a:pt x="822" y="6004"/>
                </a:cubicBezTo>
                <a:cubicBezTo>
                  <a:pt x="376" y="6136"/>
                  <a:pt x="83" y="6253"/>
                  <a:pt x="90" y="7319"/>
                </a:cubicBezTo>
                <a:cubicBezTo>
                  <a:pt x="103" y="9793"/>
                  <a:pt x="59" y="12270"/>
                  <a:pt x="2" y="14742"/>
                </a:cubicBezTo>
                <a:cubicBezTo>
                  <a:pt x="-19" y="15657"/>
                  <a:pt x="130" y="15920"/>
                  <a:pt x="629" y="15862"/>
                </a:cubicBezTo>
                <a:cubicBezTo>
                  <a:pt x="3283" y="15554"/>
                  <a:pt x="5936" y="15898"/>
                  <a:pt x="8589" y="16118"/>
                </a:cubicBezTo>
                <a:cubicBezTo>
                  <a:pt x="9401" y="16184"/>
                  <a:pt x="9959" y="15758"/>
                  <a:pt x="10426" y="14436"/>
                </a:cubicBezTo>
                <a:cubicBezTo>
                  <a:pt x="11324" y="11905"/>
                  <a:pt x="11910" y="11950"/>
                  <a:pt x="12965" y="14316"/>
                </a:cubicBezTo>
                <a:cubicBezTo>
                  <a:pt x="13400" y="15293"/>
                  <a:pt x="13679" y="16647"/>
                  <a:pt x="14464" y="16892"/>
                </a:cubicBezTo>
                <a:cubicBezTo>
                  <a:pt x="15865" y="17328"/>
                  <a:pt x="17100" y="18413"/>
                  <a:pt x="18297" y="19824"/>
                </a:cubicBezTo>
                <a:cubicBezTo>
                  <a:pt x="19322" y="21032"/>
                  <a:pt x="20632" y="20118"/>
                  <a:pt x="21170" y="18063"/>
                </a:cubicBezTo>
                <a:cubicBezTo>
                  <a:pt x="21535" y="16662"/>
                  <a:pt x="21581" y="15165"/>
                  <a:pt x="21458" y="13633"/>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7" name="Shape 567"/>
          <p:cNvSpPr>
            <a:spLocks noGrp="1"/>
          </p:cNvSpPr>
          <p:nvPr>
            <p:ph type="body" sz="quarter" idx="32"/>
          </p:nvPr>
        </p:nvSpPr>
        <p:spPr>
          <a:xfrm>
            <a:off x="5553843" y="5761524"/>
            <a:ext cx="463618" cy="273973"/>
          </a:xfrm>
          <a:custGeom>
            <a:avLst/>
            <a:gdLst/>
            <a:ahLst/>
            <a:cxnLst>
              <a:cxn ang="0">
                <a:pos x="wd2" y="hd2"/>
              </a:cxn>
              <a:cxn ang="5400000">
                <a:pos x="wd2" y="hd2"/>
              </a:cxn>
              <a:cxn ang="10800000">
                <a:pos x="wd2" y="hd2"/>
              </a:cxn>
              <a:cxn ang="16200000">
                <a:pos x="wd2" y="hd2"/>
              </a:cxn>
            </a:cxnLst>
            <a:rect l="0" t="0" r="r" b="b"/>
            <a:pathLst>
              <a:path w="21021" h="21183" extrusionOk="0">
                <a:moveTo>
                  <a:pt x="20393" y="9229"/>
                </a:moveTo>
                <a:cubicBezTo>
                  <a:pt x="19421" y="6491"/>
                  <a:pt x="17816" y="5024"/>
                  <a:pt x="16329" y="3323"/>
                </a:cubicBezTo>
                <a:cubicBezTo>
                  <a:pt x="14750" y="2108"/>
                  <a:pt x="12855" y="2362"/>
                  <a:pt x="11461" y="234"/>
                </a:cubicBezTo>
                <a:cubicBezTo>
                  <a:pt x="11122" y="-282"/>
                  <a:pt x="10717" y="144"/>
                  <a:pt x="10495" y="661"/>
                </a:cubicBezTo>
                <a:cubicBezTo>
                  <a:pt x="8280" y="5844"/>
                  <a:pt x="4794" y="7166"/>
                  <a:pt x="1565" y="9276"/>
                </a:cubicBezTo>
                <a:cubicBezTo>
                  <a:pt x="1375" y="9400"/>
                  <a:pt x="1196" y="9572"/>
                  <a:pt x="1011" y="9723"/>
                </a:cubicBezTo>
                <a:cubicBezTo>
                  <a:pt x="855" y="9739"/>
                  <a:pt x="698" y="9757"/>
                  <a:pt x="540" y="9773"/>
                </a:cubicBezTo>
                <a:cubicBezTo>
                  <a:pt x="-573" y="10695"/>
                  <a:pt x="352" y="11665"/>
                  <a:pt x="516" y="12617"/>
                </a:cubicBezTo>
                <a:lnTo>
                  <a:pt x="516" y="12617"/>
                </a:lnTo>
                <a:cubicBezTo>
                  <a:pt x="598" y="13836"/>
                  <a:pt x="849" y="14960"/>
                  <a:pt x="1187" y="16033"/>
                </a:cubicBezTo>
                <a:cubicBezTo>
                  <a:pt x="1486" y="17480"/>
                  <a:pt x="1807" y="18917"/>
                  <a:pt x="2078" y="20378"/>
                </a:cubicBezTo>
                <a:cubicBezTo>
                  <a:pt x="2245" y="21280"/>
                  <a:pt x="2521" y="21318"/>
                  <a:pt x="2986" y="21008"/>
                </a:cubicBezTo>
                <a:cubicBezTo>
                  <a:pt x="5161" y="19547"/>
                  <a:pt x="7331" y="18079"/>
                  <a:pt x="9136" y="15430"/>
                </a:cubicBezTo>
                <a:cubicBezTo>
                  <a:pt x="9710" y="14064"/>
                  <a:pt x="10285" y="12698"/>
                  <a:pt x="10860" y="11333"/>
                </a:cubicBezTo>
                <a:cubicBezTo>
                  <a:pt x="11632" y="8700"/>
                  <a:pt x="12118" y="8346"/>
                  <a:pt x="13498" y="9672"/>
                </a:cubicBezTo>
                <a:cubicBezTo>
                  <a:pt x="14409" y="10549"/>
                  <a:pt x="15263" y="11381"/>
                  <a:pt x="16364" y="10606"/>
                </a:cubicBezTo>
                <a:cubicBezTo>
                  <a:pt x="16757" y="10329"/>
                  <a:pt x="17142" y="10869"/>
                  <a:pt x="17498" y="11219"/>
                </a:cubicBezTo>
                <a:cubicBezTo>
                  <a:pt x="18313" y="12018"/>
                  <a:pt x="19125" y="12820"/>
                  <a:pt x="19954" y="13574"/>
                </a:cubicBezTo>
                <a:cubicBezTo>
                  <a:pt x="20719" y="14273"/>
                  <a:pt x="21027" y="13640"/>
                  <a:pt x="21021" y="12359"/>
                </a:cubicBezTo>
                <a:cubicBezTo>
                  <a:pt x="21016" y="11210"/>
                  <a:pt x="20737" y="10198"/>
                  <a:pt x="20393" y="9229"/>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8" name="Shape 568"/>
          <p:cNvSpPr>
            <a:spLocks noGrp="1"/>
          </p:cNvSpPr>
          <p:nvPr>
            <p:ph type="body" sz="quarter" idx="33"/>
          </p:nvPr>
        </p:nvSpPr>
        <p:spPr>
          <a:xfrm>
            <a:off x="5436137" y="10552137"/>
            <a:ext cx="605026" cy="407688"/>
          </a:xfrm>
          <a:custGeom>
            <a:avLst/>
            <a:gdLst/>
            <a:ahLst/>
            <a:cxnLst>
              <a:cxn ang="0">
                <a:pos x="wd2" y="hd2"/>
              </a:cxn>
              <a:cxn ang="5400000">
                <a:pos x="wd2" y="hd2"/>
              </a:cxn>
              <a:cxn ang="10800000">
                <a:pos x="wd2" y="hd2"/>
              </a:cxn>
              <a:cxn ang="16200000">
                <a:pos x="wd2" y="hd2"/>
              </a:cxn>
            </a:cxnLst>
            <a:rect l="0" t="0" r="r" b="b"/>
            <a:pathLst>
              <a:path w="20991" h="21043" extrusionOk="0">
                <a:moveTo>
                  <a:pt x="20386" y="4228"/>
                </a:moveTo>
                <a:cubicBezTo>
                  <a:pt x="19550" y="2798"/>
                  <a:pt x="18562" y="1648"/>
                  <a:pt x="17430" y="798"/>
                </a:cubicBezTo>
                <a:cubicBezTo>
                  <a:pt x="16727" y="269"/>
                  <a:pt x="15935" y="-294"/>
                  <a:pt x="15179" y="176"/>
                </a:cubicBezTo>
                <a:cubicBezTo>
                  <a:pt x="14465" y="623"/>
                  <a:pt x="13858" y="454"/>
                  <a:pt x="13181" y="220"/>
                </a:cubicBezTo>
                <a:cubicBezTo>
                  <a:pt x="11439" y="-383"/>
                  <a:pt x="10678" y="235"/>
                  <a:pt x="10012" y="2735"/>
                </a:cubicBezTo>
                <a:cubicBezTo>
                  <a:pt x="9920" y="3076"/>
                  <a:pt x="9752" y="3242"/>
                  <a:pt x="9564" y="3410"/>
                </a:cubicBezTo>
                <a:cubicBezTo>
                  <a:pt x="6773" y="5916"/>
                  <a:pt x="4220" y="9019"/>
                  <a:pt x="1141" y="10797"/>
                </a:cubicBezTo>
                <a:cubicBezTo>
                  <a:pt x="-261" y="11392"/>
                  <a:pt x="-261" y="11392"/>
                  <a:pt x="549" y="12785"/>
                </a:cubicBezTo>
                <a:cubicBezTo>
                  <a:pt x="611" y="12877"/>
                  <a:pt x="676" y="12969"/>
                  <a:pt x="739" y="13061"/>
                </a:cubicBezTo>
                <a:cubicBezTo>
                  <a:pt x="1009" y="13742"/>
                  <a:pt x="1279" y="14420"/>
                  <a:pt x="1717" y="14901"/>
                </a:cubicBezTo>
                <a:cubicBezTo>
                  <a:pt x="2045" y="15477"/>
                  <a:pt x="2374" y="16053"/>
                  <a:pt x="2702" y="16631"/>
                </a:cubicBezTo>
                <a:cubicBezTo>
                  <a:pt x="2983" y="17294"/>
                  <a:pt x="3341" y="17855"/>
                  <a:pt x="3751" y="18344"/>
                </a:cubicBezTo>
                <a:cubicBezTo>
                  <a:pt x="4183" y="19083"/>
                  <a:pt x="4638" y="19796"/>
                  <a:pt x="5042" y="20566"/>
                </a:cubicBezTo>
                <a:cubicBezTo>
                  <a:pt x="5334" y="21123"/>
                  <a:pt x="5564" y="21217"/>
                  <a:pt x="5948" y="20719"/>
                </a:cubicBezTo>
                <a:cubicBezTo>
                  <a:pt x="6823" y="19583"/>
                  <a:pt x="7784" y="18587"/>
                  <a:pt x="8619" y="17394"/>
                </a:cubicBezTo>
                <a:cubicBezTo>
                  <a:pt x="10639" y="14514"/>
                  <a:pt x="12616" y="11566"/>
                  <a:pt x="14584" y="8607"/>
                </a:cubicBezTo>
                <a:cubicBezTo>
                  <a:pt x="14928" y="8091"/>
                  <a:pt x="15203" y="8001"/>
                  <a:pt x="15643" y="8266"/>
                </a:cubicBezTo>
                <a:cubicBezTo>
                  <a:pt x="17073" y="9130"/>
                  <a:pt x="18482" y="8810"/>
                  <a:pt x="19853" y="7934"/>
                </a:cubicBezTo>
                <a:cubicBezTo>
                  <a:pt x="21171" y="7093"/>
                  <a:pt x="21339" y="5861"/>
                  <a:pt x="20386" y="422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9" name="Shape 569"/>
          <p:cNvSpPr>
            <a:spLocks noGrp="1"/>
          </p:cNvSpPr>
          <p:nvPr>
            <p:ph type="body" sz="quarter" idx="34"/>
          </p:nvPr>
        </p:nvSpPr>
        <p:spPr>
          <a:xfrm>
            <a:off x="5600925" y="8551143"/>
            <a:ext cx="577425" cy="528579"/>
          </a:xfrm>
          <a:custGeom>
            <a:avLst/>
            <a:gdLst/>
            <a:ahLst/>
            <a:cxnLst>
              <a:cxn ang="0">
                <a:pos x="wd2" y="hd2"/>
              </a:cxn>
              <a:cxn ang="5400000">
                <a:pos x="wd2" y="hd2"/>
              </a:cxn>
              <a:cxn ang="10800000">
                <a:pos x="wd2" y="hd2"/>
              </a:cxn>
              <a:cxn ang="16200000">
                <a:pos x="wd2" y="hd2"/>
              </a:cxn>
            </a:cxnLst>
            <a:rect l="0" t="0" r="r" b="b"/>
            <a:pathLst>
              <a:path w="21234" h="21443" extrusionOk="0">
                <a:moveTo>
                  <a:pt x="19165" y="11049"/>
                </a:moveTo>
                <a:cubicBezTo>
                  <a:pt x="19011" y="10710"/>
                  <a:pt x="18924" y="10318"/>
                  <a:pt x="18572" y="10133"/>
                </a:cubicBezTo>
                <a:cubicBezTo>
                  <a:pt x="18427" y="9504"/>
                  <a:pt x="17952" y="9108"/>
                  <a:pt x="17667" y="8574"/>
                </a:cubicBezTo>
                <a:cubicBezTo>
                  <a:pt x="17220" y="7731"/>
                  <a:pt x="16450" y="7095"/>
                  <a:pt x="16326" y="6044"/>
                </a:cubicBezTo>
                <a:cubicBezTo>
                  <a:pt x="16294" y="3679"/>
                  <a:pt x="15358" y="2733"/>
                  <a:pt x="13258" y="2973"/>
                </a:cubicBezTo>
                <a:cubicBezTo>
                  <a:pt x="12308" y="3080"/>
                  <a:pt x="11411" y="2917"/>
                  <a:pt x="10559" y="2437"/>
                </a:cubicBezTo>
                <a:cubicBezTo>
                  <a:pt x="9909" y="2154"/>
                  <a:pt x="9257" y="1880"/>
                  <a:pt x="8613" y="1583"/>
                </a:cubicBezTo>
                <a:cubicBezTo>
                  <a:pt x="8384" y="1478"/>
                  <a:pt x="8159" y="1364"/>
                  <a:pt x="7923" y="1274"/>
                </a:cubicBezTo>
                <a:cubicBezTo>
                  <a:pt x="6931" y="893"/>
                  <a:pt x="5942" y="493"/>
                  <a:pt x="4871" y="468"/>
                </a:cubicBezTo>
                <a:cubicBezTo>
                  <a:pt x="4119" y="323"/>
                  <a:pt x="3368" y="185"/>
                  <a:pt x="2620" y="32"/>
                </a:cubicBezTo>
                <a:cubicBezTo>
                  <a:pt x="2175" y="-61"/>
                  <a:pt x="1903" y="28"/>
                  <a:pt x="1724" y="578"/>
                </a:cubicBezTo>
                <a:cubicBezTo>
                  <a:pt x="1239" y="2054"/>
                  <a:pt x="712" y="3515"/>
                  <a:pt x="140" y="4951"/>
                </a:cubicBezTo>
                <a:cubicBezTo>
                  <a:pt x="-133" y="5638"/>
                  <a:pt x="-29" y="5837"/>
                  <a:pt x="649" y="6028"/>
                </a:cubicBezTo>
                <a:cubicBezTo>
                  <a:pt x="4255" y="7031"/>
                  <a:pt x="7774" y="8307"/>
                  <a:pt x="11057" y="10291"/>
                </a:cubicBezTo>
                <a:cubicBezTo>
                  <a:pt x="11515" y="10566"/>
                  <a:pt x="12049" y="10682"/>
                  <a:pt x="12549" y="10872"/>
                </a:cubicBezTo>
                <a:cubicBezTo>
                  <a:pt x="13211" y="11110"/>
                  <a:pt x="13880" y="11337"/>
                  <a:pt x="14275" y="12051"/>
                </a:cubicBezTo>
                <a:cubicBezTo>
                  <a:pt x="14561" y="12467"/>
                  <a:pt x="14522" y="13089"/>
                  <a:pt x="14986" y="13390"/>
                </a:cubicBezTo>
                <a:cubicBezTo>
                  <a:pt x="15064" y="13493"/>
                  <a:pt x="15142" y="13599"/>
                  <a:pt x="15219" y="13703"/>
                </a:cubicBezTo>
                <a:cubicBezTo>
                  <a:pt x="15158" y="14383"/>
                  <a:pt x="15408" y="15003"/>
                  <a:pt x="15859" y="15350"/>
                </a:cubicBezTo>
                <a:cubicBezTo>
                  <a:pt x="17001" y="16229"/>
                  <a:pt x="17204" y="17453"/>
                  <a:pt x="17153" y="18835"/>
                </a:cubicBezTo>
                <a:cubicBezTo>
                  <a:pt x="17139" y="19235"/>
                  <a:pt x="17205" y="19629"/>
                  <a:pt x="17289" y="20028"/>
                </a:cubicBezTo>
                <a:cubicBezTo>
                  <a:pt x="17454" y="20802"/>
                  <a:pt x="17844" y="21293"/>
                  <a:pt x="18535" y="21414"/>
                </a:cubicBezTo>
                <a:cubicBezTo>
                  <a:pt x="19241" y="21539"/>
                  <a:pt x="19833" y="21258"/>
                  <a:pt x="20271" y="20604"/>
                </a:cubicBezTo>
                <a:cubicBezTo>
                  <a:pt x="20802" y="19816"/>
                  <a:pt x="21073" y="18936"/>
                  <a:pt x="21179" y="17963"/>
                </a:cubicBezTo>
                <a:cubicBezTo>
                  <a:pt x="21467" y="15311"/>
                  <a:pt x="20598" y="13084"/>
                  <a:pt x="19165" y="11049"/>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0" name="Shape 570"/>
          <p:cNvSpPr>
            <a:spLocks noGrp="1"/>
          </p:cNvSpPr>
          <p:nvPr>
            <p:ph type="body" sz="quarter" idx="35"/>
          </p:nvPr>
        </p:nvSpPr>
        <p:spPr>
          <a:xfrm>
            <a:off x="5859877" y="6503068"/>
            <a:ext cx="484714" cy="283362"/>
          </a:xfrm>
          <a:custGeom>
            <a:avLst/>
            <a:gdLst/>
            <a:ahLst/>
            <a:cxnLst>
              <a:cxn ang="0">
                <a:pos x="wd2" y="hd2"/>
              </a:cxn>
              <a:cxn ang="5400000">
                <a:pos x="wd2" y="hd2"/>
              </a:cxn>
              <a:cxn ang="10800000">
                <a:pos x="wd2" y="hd2"/>
              </a:cxn>
              <a:cxn ang="16200000">
                <a:pos x="wd2" y="hd2"/>
              </a:cxn>
            </a:cxnLst>
            <a:rect l="0" t="0" r="r" b="b"/>
            <a:pathLst>
              <a:path w="21213" h="20980" extrusionOk="0">
                <a:moveTo>
                  <a:pt x="21087" y="8558"/>
                </a:moveTo>
                <a:cubicBezTo>
                  <a:pt x="20992" y="7899"/>
                  <a:pt x="20869" y="7138"/>
                  <a:pt x="20479" y="6693"/>
                </a:cubicBezTo>
                <a:cubicBezTo>
                  <a:pt x="19357" y="3702"/>
                  <a:pt x="17789" y="1689"/>
                  <a:pt x="15814" y="542"/>
                </a:cubicBezTo>
                <a:cubicBezTo>
                  <a:pt x="15191" y="182"/>
                  <a:pt x="14497" y="-46"/>
                  <a:pt x="13951" y="429"/>
                </a:cubicBezTo>
                <a:cubicBezTo>
                  <a:pt x="12472" y="1709"/>
                  <a:pt x="11146" y="1588"/>
                  <a:pt x="9632" y="365"/>
                </a:cubicBezTo>
                <a:cubicBezTo>
                  <a:pt x="8418" y="-620"/>
                  <a:pt x="7595" y="467"/>
                  <a:pt x="7604" y="2720"/>
                </a:cubicBezTo>
                <a:cubicBezTo>
                  <a:pt x="7611" y="4211"/>
                  <a:pt x="7199" y="4881"/>
                  <a:pt x="6518" y="5482"/>
                </a:cubicBezTo>
                <a:cubicBezTo>
                  <a:pt x="4839" y="6972"/>
                  <a:pt x="3153" y="8450"/>
                  <a:pt x="1514" y="10066"/>
                </a:cubicBezTo>
                <a:cubicBezTo>
                  <a:pt x="-255" y="11810"/>
                  <a:pt x="-245" y="11883"/>
                  <a:pt x="390" y="15164"/>
                </a:cubicBezTo>
                <a:cubicBezTo>
                  <a:pt x="769" y="17117"/>
                  <a:pt x="1196" y="19043"/>
                  <a:pt x="1601" y="20980"/>
                </a:cubicBezTo>
                <a:cubicBezTo>
                  <a:pt x="2753" y="20128"/>
                  <a:pt x="3907" y="19276"/>
                  <a:pt x="5059" y="18417"/>
                </a:cubicBezTo>
                <a:cubicBezTo>
                  <a:pt x="5124" y="18367"/>
                  <a:pt x="5172" y="18243"/>
                  <a:pt x="5228" y="18154"/>
                </a:cubicBezTo>
                <a:cubicBezTo>
                  <a:pt x="5641" y="17936"/>
                  <a:pt x="6049" y="17709"/>
                  <a:pt x="6369" y="17177"/>
                </a:cubicBezTo>
                <a:lnTo>
                  <a:pt x="6377" y="17170"/>
                </a:lnTo>
                <a:cubicBezTo>
                  <a:pt x="7028" y="17119"/>
                  <a:pt x="7423" y="16093"/>
                  <a:pt x="8040" y="15919"/>
                </a:cubicBezTo>
                <a:cubicBezTo>
                  <a:pt x="8041" y="15878"/>
                  <a:pt x="8050" y="15839"/>
                  <a:pt x="8052" y="15799"/>
                </a:cubicBezTo>
                <a:cubicBezTo>
                  <a:pt x="8084" y="15812"/>
                  <a:pt x="8117" y="15829"/>
                  <a:pt x="8147" y="15848"/>
                </a:cubicBezTo>
                <a:cubicBezTo>
                  <a:pt x="9366" y="15473"/>
                  <a:pt x="10260" y="14420"/>
                  <a:pt x="10685" y="12384"/>
                </a:cubicBezTo>
                <a:cubicBezTo>
                  <a:pt x="11761" y="9705"/>
                  <a:pt x="12221" y="9249"/>
                  <a:pt x="13347" y="10390"/>
                </a:cubicBezTo>
                <a:cubicBezTo>
                  <a:pt x="14895" y="11962"/>
                  <a:pt x="16575" y="12263"/>
                  <a:pt x="18298" y="12398"/>
                </a:cubicBezTo>
                <a:cubicBezTo>
                  <a:pt x="19126" y="12972"/>
                  <a:pt x="19977" y="13109"/>
                  <a:pt x="20691" y="12108"/>
                </a:cubicBezTo>
                <a:cubicBezTo>
                  <a:pt x="21345" y="11190"/>
                  <a:pt x="21266" y="9797"/>
                  <a:pt x="21087" y="855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1" name="Shape 571"/>
          <p:cNvSpPr>
            <a:spLocks noGrp="1"/>
          </p:cNvSpPr>
          <p:nvPr>
            <p:ph type="body" sz="quarter" idx="36"/>
          </p:nvPr>
        </p:nvSpPr>
        <p:spPr>
          <a:xfrm>
            <a:off x="5918730" y="7656582"/>
            <a:ext cx="519837" cy="325461"/>
          </a:xfrm>
          <a:custGeom>
            <a:avLst/>
            <a:gdLst/>
            <a:ahLst/>
            <a:cxnLst>
              <a:cxn ang="0">
                <a:pos x="wd2" y="hd2"/>
              </a:cxn>
              <a:cxn ang="5400000">
                <a:pos x="wd2" y="hd2"/>
              </a:cxn>
              <a:cxn ang="10800000">
                <a:pos x="wd2" y="hd2"/>
              </a:cxn>
              <a:cxn ang="16200000">
                <a:pos x="wd2" y="hd2"/>
              </a:cxn>
            </a:cxnLst>
            <a:rect l="0" t="0" r="r" b="b"/>
            <a:pathLst>
              <a:path w="20585" h="21161" extrusionOk="0">
                <a:moveTo>
                  <a:pt x="18168" y="5728"/>
                </a:moveTo>
                <a:cubicBezTo>
                  <a:pt x="18092" y="5632"/>
                  <a:pt x="18008" y="5566"/>
                  <a:pt x="17913" y="5534"/>
                </a:cubicBezTo>
                <a:cubicBezTo>
                  <a:pt x="17681" y="5510"/>
                  <a:pt x="17443" y="5513"/>
                  <a:pt x="17274" y="5180"/>
                </a:cubicBezTo>
                <a:lnTo>
                  <a:pt x="17306" y="5061"/>
                </a:lnTo>
                <a:cubicBezTo>
                  <a:pt x="17191" y="4910"/>
                  <a:pt x="17064" y="4912"/>
                  <a:pt x="16934" y="4957"/>
                </a:cubicBezTo>
                <a:cubicBezTo>
                  <a:pt x="16937" y="4944"/>
                  <a:pt x="16942" y="4935"/>
                  <a:pt x="16946" y="4918"/>
                </a:cubicBezTo>
                <a:cubicBezTo>
                  <a:pt x="16965" y="4846"/>
                  <a:pt x="16928" y="4797"/>
                  <a:pt x="16837" y="4768"/>
                </a:cubicBezTo>
                <a:cubicBezTo>
                  <a:pt x="16513" y="4840"/>
                  <a:pt x="16230" y="4704"/>
                  <a:pt x="16005" y="4297"/>
                </a:cubicBezTo>
                <a:cubicBezTo>
                  <a:pt x="15769" y="3770"/>
                  <a:pt x="15557" y="3194"/>
                  <a:pt x="15133" y="3009"/>
                </a:cubicBezTo>
                <a:cubicBezTo>
                  <a:pt x="14989" y="2884"/>
                  <a:pt x="14847" y="2761"/>
                  <a:pt x="14704" y="2637"/>
                </a:cubicBezTo>
                <a:cubicBezTo>
                  <a:pt x="13759" y="1270"/>
                  <a:pt x="12693" y="1844"/>
                  <a:pt x="11775" y="2483"/>
                </a:cubicBezTo>
                <a:cubicBezTo>
                  <a:pt x="10689" y="3239"/>
                  <a:pt x="9711" y="3102"/>
                  <a:pt x="8651" y="2567"/>
                </a:cubicBezTo>
                <a:cubicBezTo>
                  <a:pt x="6394" y="1425"/>
                  <a:pt x="4131" y="333"/>
                  <a:pt x="1752" y="28"/>
                </a:cubicBezTo>
                <a:cubicBezTo>
                  <a:pt x="1158" y="-50"/>
                  <a:pt x="932" y="-32"/>
                  <a:pt x="848" y="1038"/>
                </a:cubicBezTo>
                <a:cubicBezTo>
                  <a:pt x="702" y="2903"/>
                  <a:pt x="456" y="4750"/>
                  <a:pt x="220" y="6594"/>
                </a:cubicBezTo>
                <a:cubicBezTo>
                  <a:pt x="-191" y="9795"/>
                  <a:pt x="-202" y="9792"/>
                  <a:pt x="1762" y="10399"/>
                </a:cubicBezTo>
                <a:cubicBezTo>
                  <a:pt x="2266" y="10618"/>
                  <a:pt x="2769" y="10837"/>
                  <a:pt x="3273" y="11055"/>
                </a:cubicBezTo>
                <a:cubicBezTo>
                  <a:pt x="3344" y="11071"/>
                  <a:pt x="3418" y="11088"/>
                  <a:pt x="3488" y="11105"/>
                </a:cubicBezTo>
                <a:cubicBezTo>
                  <a:pt x="4326" y="11553"/>
                  <a:pt x="5154" y="12072"/>
                  <a:pt x="6006" y="12417"/>
                </a:cubicBezTo>
                <a:cubicBezTo>
                  <a:pt x="6321" y="12545"/>
                  <a:pt x="6636" y="13368"/>
                  <a:pt x="7020" y="12601"/>
                </a:cubicBezTo>
                <a:cubicBezTo>
                  <a:pt x="8351" y="14286"/>
                  <a:pt x="9130" y="14210"/>
                  <a:pt x="11044" y="12210"/>
                </a:cubicBezTo>
                <a:cubicBezTo>
                  <a:pt x="11616" y="11955"/>
                  <a:pt x="12188" y="11744"/>
                  <a:pt x="12741" y="12325"/>
                </a:cubicBezTo>
                <a:cubicBezTo>
                  <a:pt x="12806" y="12405"/>
                  <a:pt x="12874" y="12486"/>
                  <a:pt x="12942" y="12566"/>
                </a:cubicBezTo>
                <a:cubicBezTo>
                  <a:pt x="13294" y="13517"/>
                  <a:pt x="13646" y="14467"/>
                  <a:pt x="13998" y="15416"/>
                </a:cubicBezTo>
                <a:cubicBezTo>
                  <a:pt x="14352" y="17142"/>
                  <a:pt x="15098" y="18243"/>
                  <a:pt x="16086" y="18967"/>
                </a:cubicBezTo>
                <a:cubicBezTo>
                  <a:pt x="16675" y="19398"/>
                  <a:pt x="17228" y="19911"/>
                  <a:pt x="17751" y="20545"/>
                </a:cubicBezTo>
                <a:cubicBezTo>
                  <a:pt x="18583" y="21550"/>
                  <a:pt x="19110" y="21335"/>
                  <a:pt x="19642" y="19827"/>
                </a:cubicBezTo>
                <a:cubicBezTo>
                  <a:pt x="21398" y="14848"/>
                  <a:pt x="20586" y="8176"/>
                  <a:pt x="18168" y="572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2" name="Shape 572"/>
          <p:cNvSpPr>
            <a:spLocks noGrp="1"/>
          </p:cNvSpPr>
          <p:nvPr>
            <p:ph type="body" sz="quarter" idx="37"/>
          </p:nvPr>
        </p:nvSpPr>
        <p:spPr>
          <a:xfrm>
            <a:off x="5801024" y="6314739"/>
            <a:ext cx="440376" cy="322166"/>
          </a:xfrm>
          <a:custGeom>
            <a:avLst/>
            <a:gdLst/>
            <a:ahLst/>
            <a:cxnLst>
              <a:cxn ang="0">
                <a:pos x="wd2" y="hd2"/>
              </a:cxn>
              <a:cxn ang="5400000">
                <a:pos x="wd2" y="hd2"/>
              </a:cxn>
              <a:cxn ang="10800000">
                <a:pos x="wd2" y="hd2"/>
              </a:cxn>
              <a:cxn ang="16200000">
                <a:pos x="wd2" y="hd2"/>
              </a:cxn>
            </a:cxnLst>
            <a:rect l="0" t="0" r="r" b="b"/>
            <a:pathLst>
              <a:path w="21461" h="21155" extrusionOk="0">
                <a:moveTo>
                  <a:pt x="15175" y="1509"/>
                </a:moveTo>
                <a:cubicBezTo>
                  <a:pt x="13962" y="1658"/>
                  <a:pt x="12908" y="1370"/>
                  <a:pt x="11894" y="556"/>
                </a:cubicBezTo>
                <a:cubicBezTo>
                  <a:pt x="11170" y="-26"/>
                  <a:pt x="10424" y="-218"/>
                  <a:pt x="9634" y="304"/>
                </a:cubicBezTo>
                <a:cubicBezTo>
                  <a:pt x="8703" y="597"/>
                  <a:pt x="8342" y="1606"/>
                  <a:pt x="8283" y="2678"/>
                </a:cubicBezTo>
                <a:cubicBezTo>
                  <a:pt x="8161" y="4929"/>
                  <a:pt x="7410" y="6469"/>
                  <a:pt x="5880" y="7376"/>
                </a:cubicBezTo>
                <a:cubicBezTo>
                  <a:pt x="5480" y="7613"/>
                  <a:pt x="5147" y="8038"/>
                  <a:pt x="4897" y="8548"/>
                </a:cubicBezTo>
                <a:cubicBezTo>
                  <a:pt x="4830" y="8735"/>
                  <a:pt x="4738" y="8891"/>
                  <a:pt x="4637" y="9034"/>
                </a:cubicBezTo>
                <a:cubicBezTo>
                  <a:pt x="4291" y="9304"/>
                  <a:pt x="3944" y="9576"/>
                  <a:pt x="3599" y="9847"/>
                </a:cubicBezTo>
                <a:cubicBezTo>
                  <a:pt x="3550" y="9815"/>
                  <a:pt x="3501" y="9773"/>
                  <a:pt x="3452" y="9710"/>
                </a:cubicBezTo>
                <a:cubicBezTo>
                  <a:pt x="3040" y="9745"/>
                  <a:pt x="2728" y="9987"/>
                  <a:pt x="2536" y="10497"/>
                </a:cubicBezTo>
                <a:cubicBezTo>
                  <a:pt x="2513" y="10579"/>
                  <a:pt x="2498" y="10667"/>
                  <a:pt x="2490" y="10757"/>
                </a:cubicBezTo>
                <a:cubicBezTo>
                  <a:pt x="1769" y="11295"/>
                  <a:pt x="1046" y="11833"/>
                  <a:pt x="325" y="12372"/>
                </a:cubicBezTo>
                <a:cubicBezTo>
                  <a:pt x="-110" y="12847"/>
                  <a:pt x="-89" y="13350"/>
                  <a:pt x="274" y="13874"/>
                </a:cubicBezTo>
                <a:cubicBezTo>
                  <a:pt x="849" y="16053"/>
                  <a:pt x="1438" y="18224"/>
                  <a:pt x="1993" y="20412"/>
                </a:cubicBezTo>
                <a:cubicBezTo>
                  <a:pt x="2193" y="21197"/>
                  <a:pt x="2380" y="21382"/>
                  <a:pt x="2968" y="20862"/>
                </a:cubicBezTo>
                <a:cubicBezTo>
                  <a:pt x="4812" y="19230"/>
                  <a:pt x="6651" y="17564"/>
                  <a:pt x="8591" y="16164"/>
                </a:cubicBezTo>
                <a:cubicBezTo>
                  <a:pt x="9965" y="15174"/>
                  <a:pt x="10908" y="14006"/>
                  <a:pt x="11310" y="11892"/>
                </a:cubicBezTo>
                <a:cubicBezTo>
                  <a:pt x="11705" y="9816"/>
                  <a:pt x="12597" y="9435"/>
                  <a:pt x="14010" y="10431"/>
                </a:cubicBezTo>
                <a:cubicBezTo>
                  <a:pt x="14478" y="10760"/>
                  <a:pt x="14932" y="11149"/>
                  <a:pt x="15338" y="11600"/>
                </a:cubicBezTo>
                <a:cubicBezTo>
                  <a:pt x="15763" y="12074"/>
                  <a:pt x="16195" y="12229"/>
                  <a:pt x="16676" y="11887"/>
                </a:cubicBezTo>
                <a:cubicBezTo>
                  <a:pt x="17764" y="11110"/>
                  <a:pt x="18921" y="10874"/>
                  <a:pt x="20136" y="10980"/>
                </a:cubicBezTo>
                <a:cubicBezTo>
                  <a:pt x="21095" y="11062"/>
                  <a:pt x="21490" y="10352"/>
                  <a:pt x="21459" y="9128"/>
                </a:cubicBezTo>
                <a:cubicBezTo>
                  <a:pt x="21369" y="5674"/>
                  <a:pt x="17755" y="1193"/>
                  <a:pt x="15175" y="1509"/>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3" name="Shape 573"/>
          <p:cNvSpPr>
            <a:spLocks noGrp="1"/>
          </p:cNvSpPr>
          <p:nvPr>
            <p:ph type="body" sz="quarter" idx="38"/>
          </p:nvPr>
        </p:nvSpPr>
        <p:spPr>
          <a:xfrm>
            <a:off x="5742172" y="6161723"/>
            <a:ext cx="432528" cy="321626"/>
          </a:xfrm>
          <a:custGeom>
            <a:avLst/>
            <a:gdLst/>
            <a:ahLst/>
            <a:cxnLst>
              <a:cxn ang="0">
                <a:pos x="wd2" y="hd2"/>
              </a:cxn>
              <a:cxn ang="5400000">
                <a:pos x="wd2" y="hd2"/>
              </a:cxn>
              <a:cxn ang="10800000">
                <a:pos x="wd2" y="hd2"/>
              </a:cxn>
              <a:cxn ang="16200000">
                <a:pos x="wd2" y="hd2"/>
              </a:cxn>
            </a:cxnLst>
            <a:rect l="0" t="0" r="r" b="b"/>
            <a:pathLst>
              <a:path w="21077" h="21181" extrusionOk="0">
                <a:moveTo>
                  <a:pt x="20877" y="8402"/>
                </a:moveTo>
                <a:cubicBezTo>
                  <a:pt x="19846" y="5574"/>
                  <a:pt x="18358" y="3384"/>
                  <a:pt x="15860" y="2969"/>
                </a:cubicBezTo>
                <a:cubicBezTo>
                  <a:pt x="15029" y="2239"/>
                  <a:pt x="13834" y="3293"/>
                  <a:pt x="13129" y="1952"/>
                </a:cubicBezTo>
                <a:lnTo>
                  <a:pt x="13126" y="1944"/>
                </a:lnTo>
                <a:cubicBezTo>
                  <a:pt x="12771" y="1081"/>
                  <a:pt x="12307" y="397"/>
                  <a:pt x="11547" y="204"/>
                </a:cubicBezTo>
                <a:cubicBezTo>
                  <a:pt x="10170" y="-340"/>
                  <a:pt x="9516" y="177"/>
                  <a:pt x="9430" y="2081"/>
                </a:cubicBezTo>
                <a:cubicBezTo>
                  <a:pt x="9353" y="3757"/>
                  <a:pt x="8903" y="5039"/>
                  <a:pt x="7854" y="5970"/>
                </a:cubicBezTo>
                <a:cubicBezTo>
                  <a:pt x="5500" y="8067"/>
                  <a:pt x="3182" y="10237"/>
                  <a:pt x="806" y="12286"/>
                </a:cubicBezTo>
                <a:cubicBezTo>
                  <a:pt x="61" y="12928"/>
                  <a:pt x="-233" y="13393"/>
                  <a:pt x="204" y="14644"/>
                </a:cubicBezTo>
                <a:cubicBezTo>
                  <a:pt x="915" y="16675"/>
                  <a:pt x="1420" y="18835"/>
                  <a:pt x="2014" y="20942"/>
                </a:cubicBezTo>
                <a:cubicBezTo>
                  <a:pt x="2233" y="21260"/>
                  <a:pt x="2520" y="21225"/>
                  <a:pt x="2741" y="21045"/>
                </a:cubicBezTo>
                <a:cubicBezTo>
                  <a:pt x="4733" y="19432"/>
                  <a:pt x="6752" y="17872"/>
                  <a:pt x="8501" y="15774"/>
                </a:cubicBezTo>
                <a:cubicBezTo>
                  <a:pt x="8525" y="15715"/>
                  <a:pt x="8533" y="15635"/>
                  <a:pt x="8537" y="15545"/>
                </a:cubicBezTo>
                <a:cubicBezTo>
                  <a:pt x="8758" y="15414"/>
                  <a:pt x="8951" y="15231"/>
                  <a:pt x="9097" y="14964"/>
                </a:cubicBezTo>
                <a:cubicBezTo>
                  <a:pt x="9107" y="14970"/>
                  <a:pt x="9114" y="14975"/>
                  <a:pt x="9124" y="14984"/>
                </a:cubicBezTo>
                <a:cubicBezTo>
                  <a:pt x="9381" y="15033"/>
                  <a:pt x="9574" y="14878"/>
                  <a:pt x="9741" y="14633"/>
                </a:cubicBezTo>
                <a:cubicBezTo>
                  <a:pt x="9888" y="14179"/>
                  <a:pt x="10207" y="13973"/>
                  <a:pt x="10469" y="13686"/>
                </a:cubicBezTo>
                <a:cubicBezTo>
                  <a:pt x="11079" y="12163"/>
                  <a:pt x="11232" y="10451"/>
                  <a:pt x="11560" y="8811"/>
                </a:cubicBezTo>
                <a:cubicBezTo>
                  <a:pt x="12453" y="7409"/>
                  <a:pt x="13519" y="8015"/>
                  <a:pt x="14471" y="8515"/>
                </a:cubicBezTo>
                <a:cubicBezTo>
                  <a:pt x="16205" y="9425"/>
                  <a:pt x="17944" y="10244"/>
                  <a:pt x="19818" y="10366"/>
                </a:cubicBezTo>
                <a:cubicBezTo>
                  <a:pt x="20931" y="10439"/>
                  <a:pt x="21367" y="9741"/>
                  <a:pt x="20877" y="8402"/>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4" name="Shape 574"/>
          <p:cNvSpPr>
            <a:spLocks noGrp="1"/>
          </p:cNvSpPr>
          <p:nvPr>
            <p:ph type="body" sz="quarter" idx="39"/>
          </p:nvPr>
        </p:nvSpPr>
        <p:spPr>
          <a:xfrm>
            <a:off x="5906959" y="6667857"/>
            <a:ext cx="490131" cy="264329"/>
          </a:xfrm>
          <a:custGeom>
            <a:avLst/>
            <a:gdLst/>
            <a:ahLst/>
            <a:cxnLst>
              <a:cxn ang="0">
                <a:pos x="wd2" y="hd2"/>
              </a:cxn>
              <a:cxn ang="5400000">
                <a:pos x="wd2" y="hd2"/>
              </a:cxn>
              <a:cxn ang="10800000">
                <a:pos x="wd2" y="hd2"/>
              </a:cxn>
              <a:cxn ang="16200000">
                <a:pos x="wd2" y="hd2"/>
              </a:cxn>
            </a:cxnLst>
            <a:rect l="0" t="0" r="r" b="b"/>
            <a:pathLst>
              <a:path w="21302" h="20918" extrusionOk="0">
                <a:moveTo>
                  <a:pt x="7506" y="15199"/>
                </a:moveTo>
                <a:cubicBezTo>
                  <a:pt x="7528" y="14638"/>
                  <a:pt x="7608" y="14172"/>
                  <a:pt x="7993" y="14185"/>
                </a:cubicBezTo>
                <a:cubicBezTo>
                  <a:pt x="7778" y="14446"/>
                  <a:pt x="7624" y="14797"/>
                  <a:pt x="7506" y="15199"/>
                </a:cubicBezTo>
                <a:close/>
                <a:moveTo>
                  <a:pt x="20782" y="9136"/>
                </a:moveTo>
                <a:cubicBezTo>
                  <a:pt x="19922" y="4886"/>
                  <a:pt x="17305" y="1501"/>
                  <a:pt x="15139" y="1756"/>
                </a:cubicBezTo>
                <a:cubicBezTo>
                  <a:pt x="14311" y="897"/>
                  <a:pt x="13405" y="1397"/>
                  <a:pt x="12537" y="1262"/>
                </a:cubicBezTo>
                <a:cubicBezTo>
                  <a:pt x="12348" y="1359"/>
                  <a:pt x="12170" y="1413"/>
                  <a:pt x="12115" y="937"/>
                </a:cubicBezTo>
                <a:cubicBezTo>
                  <a:pt x="12019" y="806"/>
                  <a:pt x="11921" y="674"/>
                  <a:pt x="11824" y="542"/>
                </a:cubicBezTo>
                <a:cubicBezTo>
                  <a:pt x="10877" y="-524"/>
                  <a:pt x="10036" y="162"/>
                  <a:pt x="9204" y="1058"/>
                </a:cubicBezTo>
                <a:cubicBezTo>
                  <a:pt x="8819" y="1934"/>
                  <a:pt x="8433" y="2811"/>
                  <a:pt x="8048" y="3685"/>
                </a:cubicBezTo>
                <a:cubicBezTo>
                  <a:pt x="8012" y="3697"/>
                  <a:pt x="7975" y="3708"/>
                  <a:pt x="7945" y="3727"/>
                </a:cubicBezTo>
                <a:cubicBezTo>
                  <a:pt x="7441" y="4094"/>
                  <a:pt x="6938" y="4456"/>
                  <a:pt x="6618" y="5327"/>
                </a:cubicBezTo>
                <a:cubicBezTo>
                  <a:pt x="4604" y="7117"/>
                  <a:pt x="2596" y="8931"/>
                  <a:pt x="572" y="10680"/>
                </a:cubicBezTo>
                <a:cubicBezTo>
                  <a:pt x="60" y="11123"/>
                  <a:pt x="-113" y="11571"/>
                  <a:pt x="73" y="12650"/>
                </a:cubicBezTo>
                <a:cubicBezTo>
                  <a:pt x="478" y="15032"/>
                  <a:pt x="839" y="17451"/>
                  <a:pt x="1121" y="19892"/>
                </a:cubicBezTo>
                <a:cubicBezTo>
                  <a:pt x="1258" y="21076"/>
                  <a:pt x="1542" y="21053"/>
                  <a:pt x="2016" y="20723"/>
                </a:cubicBezTo>
                <a:cubicBezTo>
                  <a:pt x="3260" y="19857"/>
                  <a:pt x="4532" y="19148"/>
                  <a:pt x="5839" y="18646"/>
                </a:cubicBezTo>
                <a:cubicBezTo>
                  <a:pt x="6068" y="18356"/>
                  <a:pt x="6364" y="18333"/>
                  <a:pt x="6600" y="18068"/>
                </a:cubicBezTo>
                <a:cubicBezTo>
                  <a:pt x="6632" y="18222"/>
                  <a:pt x="6692" y="18339"/>
                  <a:pt x="6776" y="18310"/>
                </a:cubicBezTo>
                <a:cubicBezTo>
                  <a:pt x="8136" y="17838"/>
                  <a:pt x="9398" y="17089"/>
                  <a:pt x="9890" y="14354"/>
                </a:cubicBezTo>
                <a:cubicBezTo>
                  <a:pt x="11009" y="11251"/>
                  <a:pt x="11666" y="10812"/>
                  <a:pt x="13073" y="12764"/>
                </a:cubicBezTo>
                <a:cubicBezTo>
                  <a:pt x="13937" y="13963"/>
                  <a:pt x="14638" y="14150"/>
                  <a:pt x="15675" y="13490"/>
                </a:cubicBezTo>
                <a:cubicBezTo>
                  <a:pt x="17603" y="12261"/>
                  <a:pt x="19436" y="13334"/>
                  <a:pt x="21177" y="15324"/>
                </a:cubicBezTo>
                <a:cubicBezTo>
                  <a:pt x="21487" y="13029"/>
                  <a:pt x="21171" y="11057"/>
                  <a:pt x="20782" y="913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5" name="Shape 575"/>
          <p:cNvSpPr>
            <a:spLocks noGrp="1"/>
          </p:cNvSpPr>
          <p:nvPr>
            <p:ph type="body" sz="quarter" idx="40"/>
          </p:nvPr>
        </p:nvSpPr>
        <p:spPr>
          <a:xfrm>
            <a:off x="5341973" y="9198525"/>
            <a:ext cx="634460" cy="458729"/>
          </a:xfrm>
          <a:custGeom>
            <a:avLst/>
            <a:gdLst/>
            <a:ahLst/>
            <a:cxnLst>
              <a:cxn ang="0">
                <a:pos x="wd2" y="hd2"/>
              </a:cxn>
              <a:cxn ang="5400000">
                <a:pos x="wd2" y="hd2"/>
              </a:cxn>
              <a:cxn ang="10800000">
                <a:pos x="wd2" y="hd2"/>
              </a:cxn>
              <a:cxn ang="16200000">
                <a:pos x="wd2" y="hd2"/>
              </a:cxn>
            </a:cxnLst>
            <a:rect l="0" t="0" r="r" b="b"/>
            <a:pathLst>
              <a:path w="21482" h="21419" extrusionOk="0">
                <a:moveTo>
                  <a:pt x="21382" y="15186"/>
                </a:moveTo>
                <a:cubicBezTo>
                  <a:pt x="21138" y="12585"/>
                  <a:pt x="19975" y="10563"/>
                  <a:pt x="19060" y="8388"/>
                </a:cubicBezTo>
                <a:cubicBezTo>
                  <a:pt x="18957" y="8118"/>
                  <a:pt x="18974" y="7745"/>
                  <a:pt x="18708" y="7618"/>
                </a:cubicBezTo>
                <a:cubicBezTo>
                  <a:pt x="18658" y="7587"/>
                  <a:pt x="18641" y="7536"/>
                  <a:pt x="18659" y="7464"/>
                </a:cubicBezTo>
                <a:cubicBezTo>
                  <a:pt x="18647" y="7189"/>
                  <a:pt x="18537" y="7040"/>
                  <a:pt x="18357" y="6986"/>
                </a:cubicBezTo>
                <a:cubicBezTo>
                  <a:pt x="18382" y="6360"/>
                  <a:pt x="18139" y="5971"/>
                  <a:pt x="17724" y="5737"/>
                </a:cubicBezTo>
                <a:cubicBezTo>
                  <a:pt x="17684" y="5735"/>
                  <a:pt x="17647" y="5744"/>
                  <a:pt x="17610" y="5756"/>
                </a:cubicBezTo>
                <a:cubicBezTo>
                  <a:pt x="17634" y="5635"/>
                  <a:pt x="17614" y="5523"/>
                  <a:pt x="17548" y="5423"/>
                </a:cubicBezTo>
                <a:cubicBezTo>
                  <a:pt x="17294" y="5088"/>
                  <a:pt x="16957" y="4992"/>
                  <a:pt x="16646" y="4813"/>
                </a:cubicBezTo>
                <a:cubicBezTo>
                  <a:pt x="15858" y="4355"/>
                  <a:pt x="15010" y="4435"/>
                  <a:pt x="14193" y="4378"/>
                </a:cubicBezTo>
                <a:cubicBezTo>
                  <a:pt x="13117" y="4302"/>
                  <a:pt x="12152" y="3512"/>
                  <a:pt x="11075" y="3528"/>
                </a:cubicBezTo>
                <a:cubicBezTo>
                  <a:pt x="11022" y="3345"/>
                  <a:pt x="10944" y="3187"/>
                  <a:pt x="10836" y="3061"/>
                </a:cubicBezTo>
                <a:cubicBezTo>
                  <a:pt x="9894" y="2452"/>
                  <a:pt x="9005" y="1635"/>
                  <a:pt x="7905" y="1656"/>
                </a:cubicBezTo>
                <a:cubicBezTo>
                  <a:pt x="7877" y="1696"/>
                  <a:pt x="7848" y="1736"/>
                  <a:pt x="7819" y="1777"/>
                </a:cubicBezTo>
                <a:cubicBezTo>
                  <a:pt x="7480" y="877"/>
                  <a:pt x="6796" y="881"/>
                  <a:pt x="6212" y="625"/>
                </a:cubicBezTo>
                <a:cubicBezTo>
                  <a:pt x="5654" y="430"/>
                  <a:pt x="5093" y="268"/>
                  <a:pt x="4520" y="177"/>
                </a:cubicBezTo>
                <a:cubicBezTo>
                  <a:pt x="4330" y="174"/>
                  <a:pt x="4143" y="204"/>
                  <a:pt x="3961" y="291"/>
                </a:cubicBezTo>
                <a:cubicBezTo>
                  <a:pt x="3961" y="291"/>
                  <a:pt x="3960" y="293"/>
                  <a:pt x="3960" y="295"/>
                </a:cubicBezTo>
                <a:cubicBezTo>
                  <a:pt x="3954" y="246"/>
                  <a:pt x="3939" y="201"/>
                  <a:pt x="3905" y="158"/>
                </a:cubicBezTo>
                <a:cubicBezTo>
                  <a:pt x="3782" y="82"/>
                  <a:pt x="3665" y="83"/>
                  <a:pt x="3560" y="211"/>
                </a:cubicBezTo>
                <a:cubicBezTo>
                  <a:pt x="3252" y="148"/>
                  <a:pt x="2943" y="83"/>
                  <a:pt x="2635" y="18"/>
                </a:cubicBezTo>
                <a:cubicBezTo>
                  <a:pt x="2460" y="12"/>
                  <a:pt x="2285" y="5"/>
                  <a:pt x="2110" y="0"/>
                </a:cubicBezTo>
                <a:cubicBezTo>
                  <a:pt x="2027" y="335"/>
                  <a:pt x="1946" y="672"/>
                  <a:pt x="1864" y="1006"/>
                </a:cubicBezTo>
                <a:cubicBezTo>
                  <a:pt x="1883" y="1081"/>
                  <a:pt x="1892" y="1159"/>
                  <a:pt x="1890" y="1239"/>
                </a:cubicBezTo>
                <a:lnTo>
                  <a:pt x="1890" y="1239"/>
                </a:lnTo>
                <a:cubicBezTo>
                  <a:pt x="1674" y="2094"/>
                  <a:pt x="1457" y="2949"/>
                  <a:pt x="1240" y="3803"/>
                </a:cubicBezTo>
                <a:cubicBezTo>
                  <a:pt x="1143" y="3939"/>
                  <a:pt x="1044" y="4072"/>
                  <a:pt x="945" y="4205"/>
                </a:cubicBezTo>
                <a:cubicBezTo>
                  <a:pt x="617" y="4939"/>
                  <a:pt x="417" y="5731"/>
                  <a:pt x="403" y="6602"/>
                </a:cubicBezTo>
                <a:cubicBezTo>
                  <a:pt x="424" y="6709"/>
                  <a:pt x="448" y="6812"/>
                  <a:pt x="471" y="6919"/>
                </a:cubicBezTo>
                <a:cubicBezTo>
                  <a:pt x="314" y="7493"/>
                  <a:pt x="156" y="8068"/>
                  <a:pt x="0" y="8640"/>
                </a:cubicBezTo>
                <a:cubicBezTo>
                  <a:pt x="251" y="9574"/>
                  <a:pt x="928" y="9051"/>
                  <a:pt x="1352" y="9392"/>
                </a:cubicBezTo>
                <a:cubicBezTo>
                  <a:pt x="1419" y="9460"/>
                  <a:pt x="1483" y="9527"/>
                  <a:pt x="1548" y="9595"/>
                </a:cubicBezTo>
                <a:cubicBezTo>
                  <a:pt x="1638" y="9829"/>
                  <a:pt x="1766" y="9794"/>
                  <a:pt x="1903" y="9688"/>
                </a:cubicBezTo>
                <a:cubicBezTo>
                  <a:pt x="2051" y="9661"/>
                  <a:pt x="2189" y="9674"/>
                  <a:pt x="2284" y="9865"/>
                </a:cubicBezTo>
                <a:cubicBezTo>
                  <a:pt x="2462" y="10172"/>
                  <a:pt x="2710" y="10245"/>
                  <a:pt x="2977" y="10261"/>
                </a:cubicBezTo>
                <a:cubicBezTo>
                  <a:pt x="3182" y="10257"/>
                  <a:pt x="3387" y="10261"/>
                  <a:pt x="3592" y="10255"/>
                </a:cubicBezTo>
                <a:cubicBezTo>
                  <a:pt x="4833" y="10831"/>
                  <a:pt x="6069" y="11412"/>
                  <a:pt x="7315" y="11967"/>
                </a:cubicBezTo>
                <a:cubicBezTo>
                  <a:pt x="8148" y="12340"/>
                  <a:pt x="8946" y="12887"/>
                  <a:pt x="9839" y="12980"/>
                </a:cubicBezTo>
                <a:cubicBezTo>
                  <a:pt x="10399" y="13327"/>
                  <a:pt x="10968" y="13225"/>
                  <a:pt x="11549" y="13087"/>
                </a:cubicBezTo>
                <a:cubicBezTo>
                  <a:pt x="12263" y="12919"/>
                  <a:pt x="12983" y="12524"/>
                  <a:pt x="13710" y="13021"/>
                </a:cubicBezTo>
                <a:cubicBezTo>
                  <a:pt x="13831" y="13093"/>
                  <a:pt x="13950" y="13164"/>
                  <a:pt x="14070" y="13234"/>
                </a:cubicBezTo>
                <a:cubicBezTo>
                  <a:pt x="14504" y="13780"/>
                  <a:pt x="14858" y="14384"/>
                  <a:pt x="15058" y="15174"/>
                </a:cubicBezTo>
                <a:cubicBezTo>
                  <a:pt x="15300" y="16120"/>
                  <a:pt x="15758" y="16838"/>
                  <a:pt x="16434" y="17278"/>
                </a:cubicBezTo>
                <a:cubicBezTo>
                  <a:pt x="17603" y="18040"/>
                  <a:pt x="18527" y="19170"/>
                  <a:pt x="19125" y="20769"/>
                </a:cubicBezTo>
                <a:cubicBezTo>
                  <a:pt x="19424" y="21573"/>
                  <a:pt x="19765" y="21600"/>
                  <a:pt x="20253" y="21018"/>
                </a:cubicBezTo>
                <a:cubicBezTo>
                  <a:pt x="21600" y="19418"/>
                  <a:pt x="21582" y="17328"/>
                  <a:pt x="21382" y="1518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6" name="Shape 576"/>
          <p:cNvSpPr>
            <a:spLocks noGrp="1"/>
          </p:cNvSpPr>
          <p:nvPr>
            <p:ph type="body" sz="quarter" idx="41"/>
          </p:nvPr>
        </p:nvSpPr>
        <p:spPr>
          <a:xfrm>
            <a:off x="5459678" y="5455490"/>
            <a:ext cx="455974" cy="223592"/>
          </a:xfrm>
          <a:custGeom>
            <a:avLst/>
            <a:gdLst/>
            <a:ahLst/>
            <a:cxnLst>
              <a:cxn ang="0">
                <a:pos x="wd2" y="hd2"/>
              </a:cxn>
              <a:cxn ang="5400000">
                <a:pos x="wd2" y="hd2"/>
              </a:cxn>
              <a:cxn ang="10800000">
                <a:pos x="wd2" y="hd2"/>
              </a:cxn>
              <a:cxn ang="16200000">
                <a:pos x="wd2" y="hd2"/>
              </a:cxn>
            </a:cxnLst>
            <a:rect l="0" t="0" r="r" b="b"/>
            <a:pathLst>
              <a:path w="21520" h="20492" extrusionOk="0">
                <a:moveTo>
                  <a:pt x="21465" y="13898"/>
                </a:moveTo>
                <a:cubicBezTo>
                  <a:pt x="21281" y="12133"/>
                  <a:pt x="20845" y="10589"/>
                  <a:pt x="20098" y="9563"/>
                </a:cubicBezTo>
                <a:cubicBezTo>
                  <a:pt x="18578" y="7478"/>
                  <a:pt x="17008" y="5532"/>
                  <a:pt x="15458" y="3527"/>
                </a:cubicBezTo>
                <a:cubicBezTo>
                  <a:pt x="15305" y="3385"/>
                  <a:pt x="15145" y="3259"/>
                  <a:pt x="14986" y="3133"/>
                </a:cubicBezTo>
                <a:cubicBezTo>
                  <a:pt x="14652" y="2967"/>
                  <a:pt x="14315" y="2836"/>
                  <a:pt x="14000" y="2555"/>
                </a:cubicBezTo>
                <a:cubicBezTo>
                  <a:pt x="13801" y="2409"/>
                  <a:pt x="13601" y="2296"/>
                  <a:pt x="13387" y="2314"/>
                </a:cubicBezTo>
                <a:cubicBezTo>
                  <a:pt x="12893" y="165"/>
                  <a:pt x="11888" y="-734"/>
                  <a:pt x="10977" y="689"/>
                </a:cubicBezTo>
                <a:cubicBezTo>
                  <a:pt x="9581" y="2866"/>
                  <a:pt x="8041" y="4305"/>
                  <a:pt x="6399" y="5482"/>
                </a:cubicBezTo>
                <a:cubicBezTo>
                  <a:pt x="6381" y="5536"/>
                  <a:pt x="6367" y="5588"/>
                  <a:pt x="6354" y="5643"/>
                </a:cubicBezTo>
                <a:cubicBezTo>
                  <a:pt x="6308" y="5630"/>
                  <a:pt x="6263" y="5645"/>
                  <a:pt x="6215" y="5689"/>
                </a:cubicBezTo>
                <a:cubicBezTo>
                  <a:pt x="5700" y="5828"/>
                  <a:pt x="5229" y="5275"/>
                  <a:pt x="4720" y="5356"/>
                </a:cubicBezTo>
                <a:cubicBezTo>
                  <a:pt x="3497" y="5180"/>
                  <a:pt x="2302" y="5734"/>
                  <a:pt x="1093" y="5927"/>
                </a:cubicBezTo>
                <a:cubicBezTo>
                  <a:pt x="498" y="6022"/>
                  <a:pt x="46" y="6511"/>
                  <a:pt x="0" y="7833"/>
                </a:cubicBezTo>
                <a:cubicBezTo>
                  <a:pt x="54" y="8995"/>
                  <a:pt x="407" y="9977"/>
                  <a:pt x="523" y="11100"/>
                </a:cubicBezTo>
                <a:cubicBezTo>
                  <a:pt x="511" y="11117"/>
                  <a:pt x="498" y="11130"/>
                  <a:pt x="487" y="11147"/>
                </a:cubicBezTo>
                <a:cubicBezTo>
                  <a:pt x="266" y="11698"/>
                  <a:pt x="257" y="12326"/>
                  <a:pt x="320" y="12978"/>
                </a:cubicBezTo>
                <a:cubicBezTo>
                  <a:pt x="426" y="13717"/>
                  <a:pt x="621" y="14388"/>
                  <a:pt x="753" y="15104"/>
                </a:cubicBezTo>
                <a:cubicBezTo>
                  <a:pt x="812" y="15418"/>
                  <a:pt x="871" y="15731"/>
                  <a:pt x="930" y="16044"/>
                </a:cubicBezTo>
                <a:cubicBezTo>
                  <a:pt x="946" y="16250"/>
                  <a:pt x="986" y="16458"/>
                  <a:pt x="1043" y="16652"/>
                </a:cubicBezTo>
                <a:cubicBezTo>
                  <a:pt x="1313" y="20864"/>
                  <a:pt x="1314" y="20866"/>
                  <a:pt x="3374" y="20109"/>
                </a:cubicBezTo>
                <a:cubicBezTo>
                  <a:pt x="6148" y="19090"/>
                  <a:pt x="8799" y="17473"/>
                  <a:pt x="11090" y="14108"/>
                </a:cubicBezTo>
                <a:cubicBezTo>
                  <a:pt x="11355" y="13766"/>
                  <a:pt x="11619" y="13424"/>
                  <a:pt x="11886" y="13081"/>
                </a:cubicBezTo>
                <a:cubicBezTo>
                  <a:pt x="12679" y="11086"/>
                  <a:pt x="13340" y="12390"/>
                  <a:pt x="13870" y="13557"/>
                </a:cubicBezTo>
                <a:cubicBezTo>
                  <a:pt x="14660" y="15296"/>
                  <a:pt x="15535" y="16372"/>
                  <a:pt x="16766" y="15980"/>
                </a:cubicBezTo>
                <a:cubicBezTo>
                  <a:pt x="17750" y="15700"/>
                  <a:pt x="18576" y="16657"/>
                  <a:pt x="19439" y="17295"/>
                </a:cubicBezTo>
                <a:cubicBezTo>
                  <a:pt x="19962" y="17678"/>
                  <a:pt x="20519" y="18137"/>
                  <a:pt x="20995" y="17303"/>
                </a:cubicBezTo>
                <a:cubicBezTo>
                  <a:pt x="21505" y="16416"/>
                  <a:pt x="21600" y="15179"/>
                  <a:pt x="21465" y="13898"/>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7" name="Shape 577"/>
          <p:cNvSpPr>
            <a:spLocks noGrp="1"/>
          </p:cNvSpPr>
          <p:nvPr>
            <p:ph type="body" sz="quarter" idx="42"/>
          </p:nvPr>
        </p:nvSpPr>
        <p:spPr>
          <a:xfrm>
            <a:off x="5671549" y="8398127"/>
            <a:ext cx="566456" cy="438235"/>
          </a:xfrm>
          <a:custGeom>
            <a:avLst/>
            <a:gdLst/>
            <a:ahLst/>
            <a:cxnLst>
              <a:cxn ang="0">
                <a:pos x="wd2" y="hd2"/>
              </a:cxn>
              <a:cxn ang="5400000">
                <a:pos x="wd2" y="hd2"/>
              </a:cxn>
              <a:cxn ang="10800000">
                <a:pos x="wd2" y="hd2"/>
              </a:cxn>
              <a:cxn ang="16200000">
                <a:pos x="wd2" y="hd2"/>
              </a:cxn>
            </a:cxnLst>
            <a:rect l="0" t="0" r="r" b="b"/>
            <a:pathLst>
              <a:path w="21139" h="20992" extrusionOk="0">
                <a:moveTo>
                  <a:pt x="20297" y="14075"/>
                </a:moveTo>
                <a:cubicBezTo>
                  <a:pt x="20350" y="13968"/>
                  <a:pt x="20467" y="13828"/>
                  <a:pt x="20446" y="13760"/>
                </a:cubicBezTo>
                <a:cubicBezTo>
                  <a:pt x="19380" y="10256"/>
                  <a:pt x="18290" y="6768"/>
                  <a:pt x="15959" y="4251"/>
                </a:cubicBezTo>
                <a:cubicBezTo>
                  <a:pt x="15674" y="3942"/>
                  <a:pt x="15331" y="3697"/>
                  <a:pt x="15185" y="3247"/>
                </a:cubicBezTo>
                <a:cubicBezTo>
                  <a:pt x="14776" y="1977"/>
                  <a:pt x="14023" y="1759"/>
                  <a:pt x="13122" y="2164"/>
                </a:cubicBezTo>
                <a:cubicBezTo>
                  <a:pt x="11989" y="2671"/>
                  <a:pt x="10890" y="2547"/>
                  <a:pt x="9749" y="2196"/>
                </a:cubicBezTo>
                <a:cubicBezTo>
                  <a:pt x="7529" y="1516"/>
                  <a:pt x="5367" y="492"/>
                  <a:pt x="3069" y="276"/>
                </a:cubicBezTo>
                <a:cubicBezTo>
                  <a:pt x="3035" y="260"/>
                  <a:pt x="3004" y="251"/>
                  <a:pt x="2972" y="239"/>
                </a:cubicBezTo>
                <a:cubicBezTo>
                  <a:pt x="3004" y="247"/>
                  <a:pt x="3035" y="258"/>
                  <a:pt x="3069" y="276"/>
                </a:cubicBezTo>
                <a:cubicBezTo>
                  <a:pt x="2579" y="72"/>
                  <a:pt x="2088" y="-252"/>
                  <a:pt x="1615" y="327"/>
                </a:cubicBezTo>
                <a:cubicBezTo>
                  <a:pt x="1327" y="1169"/>
                  <a:pt x="1019" y="2001"/>
                  <a:pt x="753" y="2851"/>
                </a:cubicBezTo>
                <a:cubicBezTo>
                  <a:pt x="464" y="3768"/>
                  <a:pt x="-167" y="4891"/>
                  <a:pt x="42" y="5580"/>
                </a:cubicBezTo>
                <a:cubicBezTo>
                  <a:pt x="298" y="6431"/>
                  <a:pt x="1492" y="6020"/>
                  <a:pt x="2182" y="6547"/>
                </a:cubicBezTo>
                <a:cubicBezTo>
                  <a:pt x="2423" y="6849"/>
                  <a:pt x="2737" y="6665"/>
                  <a:pt x="3009" y="6758"/>
                </a:cubicBezTo>
                <a:cubicBezTo>
                  <a:pt x="3407" y="6885"/>
                  <a:pt x="3805" y="7011"/>
                  <a:pt x="4202" y="7139"/>
                </a:cubicBezTo>
                <a:cubicBezTo>
                  <a:pt x="4438" y="7557"/>
                  <a:pt x="4842" y="7616"/>
                  <a:pt x="5154" y="7872"/>
                </a:cubicBezTo>
                <a:cubicBezTo>
                  <a:pt x="5406" y="8052"/>
                  <a:pt x="5673" y="8179"/>
                  <a:pt x="5956" y="8248"/>
                </a:cubicBezTo>
                <a:cubicBezTo>
                  <a:pt x="6284" y="8361"/>
                  <a:pt x="6604" y="8504"/>
                  <a:pt x="6908" y="8701"/>
                </a:cubicBezTo>
                <a:cubicBezTo>
                  <a:pt x="8524" y="9580"/>
                  <a:pt x="10110" y="10473"/>
                  <a:pt x="11975" y="10107"/>
                </a:cubicBezTo>
                <a:cubicBezTo>
                  <a:pt x="13153" y="9876"/>
                  <a:pt x="13928" y="10835"/>
                  <a:pt x="14358" y="12232"/>
                </a:cubicBezTo>
                <a:cubicBezTo>
                  <a:pt x="14567" y="12908"/>
                  <a:pt x="14629" y="13686"/>
                  <a:pt x="15151" y="14151"/>
                </a:cubicBezTo>
                <a:cubicBezTo>
                  <a:pt x="15735" y="15563"/>
                  <a:pt x="16089" y="17166"/>
                  <a:pt x="17181" y="18155"/>
                </a:cubicBezTo>
                <a:cubicBezTo>
                  <a:pt x="17278" y="19057"/>
                  <a:pt x="17798" y="19637"/>
                  <a:pt x="18227" y="20245"/>
                </a:cubicBezTo>
                <a:cubicBezTo>
                  <a:pt x="19007" y="21348"/>
                  <a:pt x="20032" y="21200"/>
                  <a:pt x="20686" y="19984"/>
                </a:cubicBezTo>
                <a:cubicBezTo>
                  <a:pt x="21433" y="18592"/>
                  <a:pt x="21224" y="15408"/>
                  <a:pt x="20297" y="14075"/>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8" name="Shape 578"/>
          <p:cNvSpPr>
            <a:spLocks noGrp="1"/>
          </p:cNvSpPr>
          <p:nvPr>
            <p:ph type="body" sz="quarter" idx="43"/>
          </p:nvPr>
        </p:nvSpPr>
        <p:spPr>
          <a:xfrm>
            <a:off x="5483219" y="4831650"/>
            <a:ext cx="366756" cy="361812"/>
          </a:xfrm>
          <a:custGeom>
            <a:avLst/>
            <a:gdLst/>
            <a:ahLst/>
            <a:cxnLst>
              <a:cxn ang="0">
                <a:pos x="wd2" y="hd2"/>
              </a:cxn>
              <a:cxn ang="5400000">
                <a:pos x="wd2" y="hd2"/>
              </a:cxn>
              <a:cxn ang="10800000">
                <a:pos x="wd2" y="hd2"/>
              </a:cxn>
              <a:cxn ang="16200000">
                <a:pos x="wd2" y="hd2"/>
              </a:cxn>
            </a:cxnLst>
            <a:rect l="0" t="0" r="r" b="b"/>
            <a:pathLst>
              <a:path w="20924" h="21008" extrusionOk="0">
                <a:moveTo>
                  <a:pt x="17913" y="5082"/>
                </a:moveTo>
                <a:cubicBezTo>
                  <a:pt x="17435" y="4851"/>
                  <a:pt x="17228" y="4567"/>
                  <a:pt x="17192" y="4037"/>
                </a:cubicBezTo>
                <a:cubicBezTo>
                  <a:pt x="17073" y="2329"/>
                  <a:pt x="15783" y="1760"/>
                  <a:pt x="14484" y="1863"/>
                </a:cubicBezTo>
                <a:cubicBezTo>
                  <a:pt x="12984" y="1983"/>
                  <a:pt x="11635" y="1610"/>
                  <a:pt x="10234" y="1326"/>
                </a:cubicBezTo>
                <a:cubicBezTo>
                  <a:pt x="9442" y="1007"/>
                  <a:pt x="8602" y="774"/>
                  <a:pt x="7872" y="349"/>
                </a:cubicBezTo>
                <a:cubicBezTo>
                  <a:pt x="6581" y="-403"/>
                  <a:pt x="6068" y="109"/>
                  <a:pt x="5903" y="1407"/>
                </a:cubicBezTo>
                <a:cubicBezTo>
                  <a:pt x="5075" y="3611"/>
                  <a:pt x="4257" y="5820"/>
                  <a:pt x="3409" y="8016"/>
                </a:cubicBezTo>
                <a:cubicBezTo>
                  <a:pt x="3118" y="8772"/>
                  <a:pt x="3233" y="9225"/>
                  <a:pt x="4020" y="9599"/>
                </a:cubicBezTo>
                <a:cubicBezTo>
                  <a:pt x="5537" y="10325"/>
                  <a:pt x="7149" y="10790"/>
                  <a:pt x="8958" y="11404"/>
                </a:cubicBezTo>
                <a:cubicBezTo>
                  <a:pt x="7766" y="11646"/>
                  <a:pt x="6836" y="11579"/>
                  <a:pt x="5908" y="11504"/>
                </a:cubicBezTo>
                <a:cubicBezTo>
                  <a:pt x="4755" y="11410"/>
                  <a:pt x="3361" y="10406"/>
                  <a:pt x="2558" y="11158"/>
                </a:cubicBezTo>
                <a:cubicBezTo>
                  <a:pt x="1763" y="11904"/>
                  <a:pt x="1676" y="13442"/>
                  <a:pt x="1299" y="14637"/>
                </a:cubicBezTo>
                <a:cubicBezTo>
                  <a:pt x="1206" y="14935"/>
                  <a:pt x="1196" y="15259"/>
                  <a:pt x="1148" y="15572"/>
                </a:cubicBezTo>
                <a:cubicBezTo>
                  <a:pt x="1213" y="15642"/>
                  <a:pt x="1270" y="15705"/>
                  <a:pt x="1322" y="15763"/>
                </a:cubicBezTo>
                <a:cubicBezTo>
                  <a:pt x="1263" y="15716"/>
                  <a:pt x="1205" y="15653"/>
                  <a:pt x="1148" y="15572"/>
                </a:cubicBezTo>
                <a:cubicBezTo>
                  <a:pt x="1045" y="15697"/>
                  <a:pt x="941" y="15824"/>
                  <a:pt x="836" y="15950"/>
                </a:cubicBezTo>
                <a:cubicBezTo>
                  <a:pt x="627" y="16383"/>
                  <a:pt x="556" y="16872"/>
                  <a:pt x="299" y="17285"/>
                </a:cubicBezTo>
                <a:cubicBezTo>
                  <a:pt x="167" y="17992"/>
                  <a:pt x="-232" y="18683"/>
                  <a:pt x="184" y="19422"/>
                </a:cubicBezTo>
                <a:cubicBezTo>
                  <a:pt x="219" y="19428"/>
                  <a:pt x="251" y="19431"/>
                  <a:pt x="285" y="19435"/>
                </a:cubicBezTo>
                <a:lnTo>
                  <a:pt x="285" y="19436"/>
                </a:lnTo>
                <a:cubicBezTo>
                  <a:pt x="192" y="19545"/>
                  <a:pt x="102" y="19656"/>
                  <a:pt x="10" y="19766"/>
                </a:cubicBezTo>
                <a:cubicBezTo>
                  <a:pt x="3208" y="20353"/>
                  <a:pt x="6407" y="20830"/>
                  <a:pt x="9590" y="19685"/>
                </a:cubicBezTo>
                <a:cubicBezTo>
                  <a:pt x="10933" y="19334"/>
                  <a:pt x="11959" y="18333"/>
                  <a:pt x="13233" y="17845"/>
                </a:cubicBezTo>
                <a:cubicBezTo>
                  <a:pt x="13302" y="17908"/>
                  <a:pt x="13369" y="17971"/>
                  <a:pt x="13435" y="18043"/>
                </a:cubicBezTo>
                <a:cubicBezTo>
                  <a:pt x="13748" y="18117"/>
                  <a:pt x="14039" y="18111"/>
                  <a:pt x="14250" y="17811"/>
                </a:cubicBezTo>
                <a:cubicBezTo>
                  <a:pt x="14933" y="17649"/>
                  <a:pt x="15318" y="18220"/>
                  <a:pt x="15834" y="18472"/>
                </a:cubicBezTo>
                <a:cubicBezTo>
                  <a:pt x="16490" y="19402"/>
                  <a:pt x="17299" y="20158"/>
                  <a:pt x="18293" y="20703"/>
                </a:cubicBezTo>
                <a:cubicBezTo>
                  <a:pt x="18459" y="21197"/>
                  <a:pt x="18862" y="20927"/>
                  <a:pt x="19164" y="20984"/>
                </a:cubicBezTo>
                <a:cubicBezTo>
                  <a:pt x="19284" y="20674"/>
                  <a:pt x="19404" y="20365"/>
                  <a:pt x="19526" y="20055"/>
                </a:cubicBezTo>
                <a:lnTo>
                  <a:pt x="19530" y="20045"/>
                </a:lnTo>
                <a:cubicBezTo>
                  <a:pt x="20135" y="19319"/>
                  <a:pt x="20400" y="18467"/>
                  <a:pt x="20446" y="17532"/>
                </a:cubicBezTo>
                <a:cubicBezTo>
                  <a:pt x="20574" y="15217"/>
                  <a:pt x="20193" y="12923"/>
                  <a:pt x="20769" y="10571"/>
                </a:cubicBezTo>
                <a:cubicBezTo>
                  <a:pt x="21368" y="8125"/>
                  <a:pt x="20194" y="6182"/>
                  <a:pt x="17913" y="5082"/>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9" name="Shape 579"/>
          <p:cNvSpPr>
            <a:spLocks noGrp="1"/>
          </p:cNvSpPr>
          <p:nvPr>
            <p:ph type="body" sz="quarter" idx="44"/>
          </p:nvPr>
        </p:nvSpPr>
        <p:spPr>
          <a:xfrm>
            <a:off x="5636237" y="10740466"/>
            <a:ext cx="749578" cy="1085184"/>
          </a:xfrm>
          <a:custGeom>
            <a:avLst/>
            <a:gdLst/>
            <a:ahLst/>
            <a:cxnLst>
              <a:cxn ang="0">
                <a:pos x="wd2" y="hd2"/>
              </a:cxn>
              <a:cxn ang="5400000">
                <a:pos x="wd2" y="hd2"/>
              </a:cxn>
              <a:cxn ang="10800000">
                <a:pos x="wd2" y="hd2"/>
              </a:cxn>
              <a:cxn ang="16200000">
                <a:pos x="wd2" y="hd2"/>
              </a:cxn>
            </a:cxnLst>
            <a:rect l="0" t="0" r="r" b="b"/>
            <a:pathLst>
              <a:path w="21386" h="21485" extrusionOk="0">
                <a:moveTo>
                  <a:pt x="5704" y="5424"/>
                </a:moveTo>
                <a:lnTo>
                  <a:pt x="5704" y="5424"/>
                </a:lnTo>
                <a:lnTo>
                  <a:pt x="5704" y="5424"/>
                </a:lnTo>
                <a:lnTo>
                  <a:pt x="5704" y="5424"/>
                </a:lnTo>
                <a:cubicBezTo>
                  <a:pt x="5702" y="5424"/>
                  <a:pt x="5702" y="5424"/>
                  <a:pt x="5702" y="5424"/>
                </a:cubicBezTo>
                <a:cubicBezTo>
                  <a:pt x="5702" y="5424"/>
                  <a:pt x="5702" y="5424"/>
                  <a:pt x="5702" y="5425"/>
                </a:cubicBezTo>
                <a:lnTo>
                  <a:pt x="5702" y="5425"/>
                </a:lnTo>
                <a:lnTo>
                  <a:pt x="5702" y="5425"/>
                </a:lnTo>
                <a:lnTo>
                  <a:pt x="5702" y="5425"/>
                </a:lnTo>
                <a:cubicBezTo>
                  <a:pt x="5702" y="5425"/>
                  <a:pt x="5702" y="5425"/>
                  <a:pt x="5701" y="5425"/>
                </a:cubicBezTo>
                <a:cubicBezTo>
                  <a:pt x="5702" y="5424"/>
                  <a:pt x="5702" y="5424"/>
                  <a:pt x="5702" y="5423"/>
                </a:cubicBezTo>
                <a:cubicBezTo>
                  <a:pt x="5704" y="5424"/>
                  <a:pt x="5704" y="5424"/>
                  <a:pt x="5704" y="5424"/>
                </a:cubicBezTo>
                <a:close/>
                <a:moveTo>
                  <a:pt x="20911" y="8508"/>
                </a:moveTo>
                <a:cubicBezTo>
                  <a:pt x="20453" y="7750"/>
                  <a:pt x="19926" y="7009"/>
                  <a:pt x="19751" y="6183"/>
                </a:cubicBezTo>
                <a:cubicBezTo>
                  <a:pt x="19719" y="6029"/>
                  <a:pt x="19651" y="5896"/>
                  <a:pt x="19820" y="5731"/>
                </a:cubicBezTo>
                <a:cubicBezTo>
                  <a:pt x="20687" y="4892"/>
                  <a:pt x="20569" y="4061"/>
                  <a:pt x="19537" y="3321"/>
                </a:cubicBezTo>
                <a:cubicBezTo>
                  <a:pt x="18901" y="2866"/>
                  <a:pt x="18091" y="2638"/>
                  <a:pt x="17244" y="2464"/>
                </a:cubicBezTo>
                <a:cubicBezTo>
                  <a:pt x="16580" y="2330"/>
                  <a:pt x="16217" y="1938"/>
                  <a:pt x="15737" y="1648"/>
                </a:cubicBezTo>
                <a:cubicBezTo>
                  <a:pt x="15437" y="1466"/>
                  <a:pt x="15800" y="1251"/>
                  <a:pt x="15790" y="1047"/>
                </a:cubicBezTo>
                <a:cubicBezTo>
                  <a:pt x="15777" y="844"/>
                  <a:pt x="15671" y="664"/>
                  <a:pt x="15500" y="501"/>
                </a:cubicBezTo>
                <a:cubicBezTo>
                  <a:pt x="15010" y="31"/>
                  <a:pt x="14292" y="-9"/>
                  <a:pt x="13552" y="2"/>
                </a:cubicBezTo>
                <a:cubicBezTo>
                  <a:pt x="11973" y="25"/>
                  <a:pt x="10404" y="162"/>
                  <a:pt x="8820" y="160"/>
                </a:cubicBezTo>
                <a:cubicBezTo>
                  <a:pt x="7882" y="157"/>
                  <a:pt x="7076" y="457"/>
                  <a:pt x="6457" y="963"/>
                </a:cubicBezTo>
                <a:cubicBezTo>
                  <a:pt x="5938" y="1387"/>
                  <a:pt x="5421" y="1813"/>
                  <a:pt x="4902" y="2238"/>
                </a:cubicBezTo>
                <a:cubicBezTo>
                  <a:pt x="3561" y="3336"/>
                  <a:pt x="2090" y="4346"/>
                  <a:pt x="618" y="5357"/>
                </a:cubicBezTo>
                <a:cubicBezTo>
                  <a:pt x="-154" y="5887"/>
                  <a:pt x="-205" y="6191"/>
                  <a:pt x="476" y="6739"/>
                </a:cubicBezTo>
                <a:cubicBezTo>
                  <a:pt x="893" y="7074"/>
                  <a:pt x="1331" y="7410"/>
                  <a:pt x="1938" y="7599"/>
                </a:cubicBezTo>
                <a:cubicBezTo>
                  <a:pt x="1939" y="7631"/>
                  <a:pt x="1948" y="7662"/>
                  <a:pt x="1963" y="7691"/>
                </a:cubicBezTo>
                <a:cubicBezTo>
                  <a:pt x="2453" y="7823"/>
                  <a:pt x="2837" y="8092"/>
                  <a:pt x="3335" y="8214"/>
                </a:cubicBezTo>
                <a:cubicBezTo>
                  <a:pt x="3353" y="8234"/>
                  <a:pt x="3373" y="8254"/>
                  <a:pt x="3391" y="8276"/>
                </a:cubicBezTo>
                <a:cubicBezTo>
                  <a:pt x="3457" y="8338"/>
                  <a:pt x="3536" y="8389"/>
                  <a:pt x="3633" y="8428"/>
                </a:cubicBezTo>
                <a:cubicBezTo>
                  <a:pt x="3867" y="8501"/>
                  <a:pt x="4099" y="8577"/>
                  <a:pt x="4339" y="8639"/>
                </a:cubicBezTo>
                <a:cubicBezTo>
                  <a:pt x="4483" y="8668"/>
                  <a:pt x="4630" y="8679"/>
                  <a:pt x="4779" y="8663"/>
                </a:cubicBezTo>
                <a:cubicBezTo>
                  <a:pt x="4785" y="8663"/>
                  <a:pt x="4788" y="8661"/>
                  <a:pt x="4794" y="8660"/>
                </a:cubicBezTo>
                <a:cubicBezTo>
                  <a:pt x="4824" y="8676"/>
                  <a:pt x="4866" y="8683"/>
                  <a:pt x="4924" y="8674"/>
                </a:cubicBezTo>
                <a:cubicBezTo>
                  <a:pt x="5453" y="8732"/>
                  <a:pt x="5981" y="8789"/>
                  <a:pt x="6508" y="8848"/>
                </a:cubicBezTo>
                <a:cubicBezTo>
                  <a:pt x="6549" y="8876"/>
                  <a:pt x="6595" y="8902"/>
                  <a:pt x="6651" y="8919"/>
                </a:cubicBezTo>
                <a:cubicBezTo>
                  <a:pt x="6868" y="8946"/>
                  <a:pt x="7097" y="8903"/>
                  <a:pt x="7308" y="8970"/>
                </a:cubicBezTo>
                <a:cubicBezTo>
                  <a:pt x="8211" y="9018"/>
                  <a:pt x="9117" y="9044"/>
                  <a:pt x="10014" y="9120"/>
                </a:cubicBezTo>
                <a:cubicBezTo>
                  <a:pt x="11228" y="9223"/>
                  <a:pt x="12209" y="9603"/>
                  <a:pt x="12875" y="10347"/>
                </a:cubicBezTo>
                <a:cubicBezTo>
                  <a:pt x="13961" y="11561"/>
                  <a:pt x="14295" y="12912"/>
                  <a:pt x="14386" y="14302"/>
                </a:cubicBezTo>
                <a:cubicBezTo>
                  <a:pt x="14508" y="16148"/>
                  <a:pt x="13634" y="17870"/>
                  <a:pt x="12930" y="19611"/>
                </a:cubicBezTo>
                <a:cubicBezTo>
                  <a:pt x="12728" y="20111"/>
                  <a:pt x="12490" y="20610"/>
                  <a:pt x="12555" y="21139"/>
                </a:cubicBezTo>
                <a:cubicBezTo>
                  <a:pt x="12597" y="21493"/>
                  <a:pt x="12877" y="21591"/>
                  <a:pt x="13276" y="21363"/>
                </a:cubicBezTo>
                <a:cubicBezTo>
                  <a:pt x="13652" y="21147"/>
                  <a:pt x="14039" y="20918"/>
                  <a:pt x="14315" y="20643"/>
                </a:cubicBezTo>
                <a:cubicBezTo>
                  <a:pt x="16951" y="18020"/>
                  <a:pt x="19087" y="15240"/>
                  <a:pt x="19857" y="12037"/>
                </a:cubicBezTo>
                <a:cubicBezTo>
                  <a:pt x="19894" y="11883"/>
                  <a:pt x="19894" y="11729"/>
                  <a:pt x="20194" y="11660"/>
                </a:cubicBezTo>
                <a:cubicBezTo>
                  <a:pt x="21128" y="11440"/>
                  <a:pt x="21378" y="10908"/>
                  <a:pt x="21386" y="10296"/>
                </a:cubicBezTo>
                <a:cubicBezTo>
                  <a:pt x="21395" y="9681"/>
                  <a:pt x="21256" y="9078"/>
                  <a:pt x="20911" y="8508"/>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0" name="Shape 580"/>
          <p:cNvSpPr>
            <a:spLocks noGrp="1"/>
          </p:cNvSpPr>
          <p:nvPr>
            <p:ph type="body" sz="quarter" idx="45"/>
          </p:nvPr>
        </p:nvSpPr>
        <p:spPr>
          <a:xfrm>
            <a:off x="5424367" y="9010195"/>
            <a:ext cx="609004" cy="417366"/>
          </a:xfrm>
          <a:custGeom>
            <a:avLst/>
            <a:gdLst/>
            <a:ahLst/>
            <a:cxnLst>
              <a:cxn ang="0">
                <a:pos x="wd2" y="hd2"/>
              </a:cxn>
              <a:cxn ang="5400000">
                <a:pos x="wd2" y="hd2"/>
              </a:cxn>
              <a:cxn ang="10800000">
                <a:pos x="wd2" y="hd2"/>
              </a:cxn>
              <a:cxn ang="16200000">
                <a:pos x="wd2" y="hd2"/>
              </a:cxn>
            </a:cxnLst>
            <a:rect l="0" t="0" r="r" b="b"/>
            <a:pathLst>
              <a:path w="21263" h="21211" extrusionOk="0">
                <a:moveTo>
                  <a:pt x="20907" y="14141"/>
                </a:moveTo>
                <a:cubicBezTo>
                  <a:pt x="20580" y="12569"/>
                  <a:pt x="20192" y="10942"/>
                  <a:pt x="19071" y="10135"/>
                </a:cubicBezTo>
                <a:cubicBezTo>
                  <a:pt x="18048" y="9401"/>
                  <a:pt x="17456" y="8204"/>
                  <a:pt x="16982" y="6739"/>
                </a:cubicBezTo>
                <a:cubicBezTo>
                  <a:pt x="15984" y="3658"/>
                  <a:pt x="15363" y="3273"/>
                  <a:pt x="13100" y="4160"/>
                </a:cubicBezTo>
                <a:cubicBezTo>
                  <a:pt x="12056" y="4571"/>
                  <a:pt x="11063" y="4550"/>
                  <a:pt x="10056" y="3918"/>
                </a:cubicBezTo>
                <a:cubicBezTo>
                  <a:pt x="7597" y="2377"/>
                  <a:pt x="5134" y="861"/>
                  <a:pt x="2492" y="62"/>
                </a:cubicBezTo>
                <a:cubicBezTo>
                  <a:pt x="1972" y="-95"/>
                  <a:pt x="1774" y="21"/>
                  <a:pt x="1608" y="730"/>
                </a:cubicBezTo>
                <a:cubicBezTo>
                  <a:pt x="1138" y="2729"/>
                  <a:pt x="655" y="4723"/>
                  <a:pt x="113" y="6679"/>
                </a:cubicBezTo>
                <a:cubicBezTo>
                  <a:pt x="-137" y="7574"/>
                  <a:pt x="24" y="7917"/>
                  <a:pt x="632" y="7995"/>
                </a:cubicBezTo>
                <a:cubicBezTo>
                  <a:pt x="749" y="8121"/>
                  <a:pt x="879" y="8209"/>
                  <a:pt x="1028" y="8219"/>
                </a:cubicBezTo>
                <a:cubicBezTo>
                  <a:pt x="1086" y="8217"/>
                  <a:pt x="1139" y="8209"/>
                  <a:pt x="1191" y="8194"/>
                </a:cubicBezTo>
                <a:cubicBezTo>
                  <a:pt x="1196" y="8200"/>
                  <a:pt x="1200" y="8204"/>
                  <a:pt x="1205" y="8209"/>
                </a:cubicBezTo>
                <a:cubicBezTo>
                  <a:pt x="1337" y="8442"/>
                  <a:pt x="1515" y="8540"/>
                  <a:pt x="1715" y="8579"/>
                </a:cubicBezTo>
                <a:cubicBezTo>
                  <a:pt x="2043" y="8570"/>
                  <a:pt x="2367" y="8808"/>
                  <a:pt x="2699" y="8603"/>
                </a:cubicBezTo>
                <a:cubicBezTo>
                  <a:pt x="2724" y="8561"/>
                  <a:pt x="2750" y="8515"/>
                  <a:pt x="2776" y="8471"/>
                </a:cubicBezTo>
                <a:cubicBezTo>
                  <a:pt x="2950" y="8568"/>
                  <a:pt x="3125" y="8662"/>
                  <a:pt x="3300" y="8758"/>
                </a:cubicBezTo>
                <a:cubicBezTo>
                  <a:pt x="4113" y="8956"/>
                  <a:pt x="4918" y="9200"/>
                  <a:pt x="5632" y="9852"/>
                </a:cubicBezTo>
                <a:lnTo>
                  <a:pt x="5710" y="9848"/>
                </a:lnTo>
                <a:lnTo>
                  <a:pt x="5765" y="9923"/>
                </a:lnTo>
                <a:cubicBezTo>
                  <a:pt x="6073" y="10674"/>
                  <a:pt x="6655" y="10454"/>
                  <a:pt x="7099" y="10720"/>
                </a:cubicBezTo>
                <a:cubicBezTo>
                  <a:pt x="7750" y="11046"/>
                  <a:pt x="8291" y="11752"/>
                  <a:pt x="8998" y="11883"/>
                </a:cubicBezTo>
                <a:cubicBezTo>
                  <a:pt x="9420" y="12499"/>
                  <a:pt x="9994" y="12503"/>
                  <a:pt x="10524" y="12691"/>
                </a:cubicBezTo>
                <a:cubicBezTo>
                  <a:pt x="11682" y="13201"/>
                  <a:pt x="12799" y="12819"/>
                  <a:pt x="13913" y="12351"/>
                </a:cubicBezTo>
                <a:cubicBezTo>
                  <a:pt x="13966" y="12322"/>
                  <a:pt x="14026" y="12300"/>
                  <a:pt x="14072" y="12253"/>
                </a:cubicBezTo>
                <a:cubicBezTo>
                  <a:pt x="14274" y="12416"/>
                  <a:pt x="14485" y="12557"/>
                  <a:pt x="14671" y="12753"/>
                </a:cubicBezTo>
                <a:cubicBezTo>
                  <a:pt x="15047" y="13031"/>
                  <a:pt x="15424" y="13090"/>
                  <a:pt x="15805" y="12778"/>
                </a:cubicBezTo>
                <a:cubicBezTo>
                  <a:pt x="15815" y="12759"/>
                  <a:pt x="15824" y="12739"/>
                  <a:pt x="15833" y="12721"/>
                </a:cubicBezTo>
                <a:cubicBezTo>
                  <a:pt x="16001" y="12879"/>
                  <a:pt x="16170" y="13037"/>
                  <a:pt x="16340" y="13194"/>
                </a:cubicBezTo>
                <a:cubicBezTo>
                  <a:pt x="16328" y="13454"/>
                  <a:pt x="16400" y="13672"/>
                  <a:pt x="16501" y="13876"/>
                </a:cubicBezTo>
                <a:cubicBezTo>
                  <a:pt x="16779" y="14310"/>
                  <a:pt x="17006" y="14814"/>
                  <a:pt x="17355" y="15151"/>
                </a:cubicBezTo>
                <a:cubicBezTo>
                  <a:pt x="17386" y="15231"/>
                  <a:pt x="17417" y="15310"/>
                  <a:pt x="17450" y="15389"/>
                </a:cubicBezTo>
                <a:cubicBezTo>
                  <a:pt x="17394" y="15779"/>
                  <a:pt x="17542" y="16030"/>
                  <a:pt x="17725" y="16259"/>
                </a:cubicBezTo>
                <a:cubicBezTo>
                  <a:pt x="18039" y="17967"/>
                  <a:pt x="18687" y="19411"/>
                  <a:pt x="19482" y="20699"/>
                </a:cubicBezTo>
                <a:cubicBezTo>
                  <a:pt x="19979" y="21505"/>
                  <a:pt x="20481" y="21344"/>
                  <a:pt x="20808" y="20331"/>
                </a:cubicBezTo>
                <a:cubicBezTo>
                  <a:pt x="21463" y="18290"/>
                  <a:pt x="21333" y="16191"/>
                  <a:pt x="20907" y="14141"/>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1" name="Shape 581"/>
          <p:cNvSpPr>
            <a:spLocks noGrp="1"/>
          </p:cNvSpPr>
          <p:nvPr>
            <p:ph type="body" sz="quarter" idx="46"/>
          </p:nvPr>
        </p:nvSpPr>
        <p:spPr>
          <a:xfrm>
            <a:off x="5459678" y="5172997"/>
            <a:ext cx="375506" cy="184483"/>
          </a:xfrm>
          <a:custGeom>
            <a:avLst/>
            <a:gdLst/>
            <a:ahLst/>
            <a:cxnLst>
              <a:cxn ang="0">
                <a:pos x="wd2" y="hd2"/>
              </a:cxn>
              <a:cxn ang="5400000">
                <a:pos x="wd2" y="hd2"/>
              </a:cxn>
              <a:cxn ang="10800000">
                <a:pos x="wd2" y="hd2"/>
              </a:cxn>
              <a:cxn ang="16200000">
                <a:pos x="wd2" y="hd2"/>
              </a:cxn>
            </a:cxnLst>
            <a:rect l="0" t="0" r="r" b="b"/>
            <a:pathLst>
              <a:path w="21089" h="21346" extrusionOk="0">
                <a:moveTo>
                  <a:pt x="20774" y="10329"/>
                </a:moveTo>
                <a:cubicBezTo>
                  <a:pt x="20592" y="9833"/>
                  <a:pt x="20457" y="9101"/>
                  <a:pt x="20215" y="8879"/>
                </a:cubicBezTo>
                <a:cubicBezTo>
                  <a:pt x="18475" y="7281"/>
                  <a:pt x="17342" y="4375"/>
                  <a:pt x="16222" y="1385"/>
                </a:cubicBezTo>
                <a:cubicBezTo>
                  <a:pt x="15995" y="773"/>
                  <a:pt x="15555" y="494"/>
                  <a:pt x="15211" y="62"/>
                </a:cubicBezTo>
                <a:cubicBezTo>
                  <a:pt x="14086" y="-254"/>
                  <a:pt x="13147" y="688"/>
                  <a:pt x="12234" y="1881"/>
                </a:cubicBezTo>
                <a:cubicBezTo>
                  <a:pt x="11076" y="3385"/>
                  <a:pt x="9916" y="4791"/>
                  <a:pt x="8477" y="4979"/>
                </a:cubicBezTo>
                <a:cubicBezTo>
                  <a:pt x="6332" y="5258"/>
                  <a:pt x="4220" y="4562"/>
                  <a:pt x="2103" y="4206"/>
                </a:cubicBezTo>
                <a:cubicBezTo>
                  <a:pt x="1202" y="4055"/>
                  <a:pt x="832" y="4396"/>
                  <a:pt x="763" y="6393"/>
                </a:cubicBezTo>
                <a:cubicBezTo>
                  <a:pt x="639" y="9827"/>
                  <a:pt x="366" y="13237"/>
                  <a:pt x="155" y="16658"/>
                </a:cubicBezTo>
                <a:cubicBezTo>
                  <a:pt x="145" y="18266"/>
                  <a:pt x="-370" y="20045"/>
                  <a:pt x="532" y="21346"/>
                </a:cubicBezTo>
                <a:cubicBezTo>
                  <a:pt x="688" y="21254"/>
                  <a:pt x="795" y="21121"/>
                  <a:pt x="868" y="20962"/>
                </a:cubicBezTo>
                <a:cubicBezTo>
                  <a:pt x="2005" y="20958"/>
                  <a:pt x="3145" y="21063"/>
                  <a:pt x="4277" y="20908"/>
                </a:cubicBezTo>
                <a:cubicBezTo>
                  <a:pt x="6893" y="20548"/>
                  <a:pt x="9660" y="21332"/>
                  <a:pt x="11817" y="17086"/>
                </a:cubicBezTo>
                <a:cubicBezTo>
                  <a:pt x="12086" y="16959"/>
                  <a:pt x="12256" y="16727"/>
                  <a:pt x="12159" y="16190"/>
                </a:cubicBezTo>
                <a:cubicBezTo>
                  <a:pt x="12505" y="16024"/>
                  <a:pt x="12742" y="15463"/>
                  <a:pt x="13016" y="15041"/>
                </a:cubicBezTo>
                <a:cubicBezTo>
                  <a:pt x="14375" y="12946"/>
                  <a:pt x="14975" y="13033"/>
                  <a:pt x="16057" y="15692"/>
                </a:cubicBezTo>
                <a:cubicBezTo>
                  <a:pt x="16574" y="16959"/>
                  <a:pt x="17143" y="18129"/>
                  <a:pt x="17621" y="19459"/>
                </a:cubicBezTo>
                <a:cubicBezTo>
                  <a:pt x="17714" y="19681"/>
                  <a:pt x="17810" y="19885"/>
                  <a:pt x="17923" y="20062"/>
                </a:cubicBezTo>
                <a:cubicBezTo>
                  <a:pt x="18039" y="20214"/>
                  <a:pt x="18162" y="20343"/>
                  <a:pt x="18292" y="20434"/>
                </a:cubicBezTo>
                <a:cubicBezTo>
                  <a:pt x="18671" y="20680"/>
                  <a:pt x="19045" y="20985"/>
                  <a:pt x="19454" y="20768"/>
                </a:cubicBezTo>
                <a:cubicBezTo>
                  <a:pt x="19705" y="20559"/>
                  <a:pt x="19919" y="20274"/>
                  <a:pt x="19998" y="19697"/>
                </a:cubicBezTo>
                <a:cubicBezTo>
                  <a:pt x="20807" y="17480"/>
                  <a:pt x="21009" y="14904"/>
                  <a:pt x="21034" y="12228"/>
                </a:cubicBezTo>
                <a:cubicBezTo>
                  <a:pt x="21230" y="11431"/>
                  <a:pt x="20841" y="10973"/>
                  <a:pt x="20774" y="10329"/>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2" name="Shape 582"/>
          <p:cNvSpPr>
            <a:spLocks noGrp="1"/>
          </p:cNvSpPr>
          <p:nvPr>
            <p:ph type="body" sz="quarter" idx="47"/>
          </p:nvPr>
        </p:nvSpPr>
        <p:spPr>
          <a:xfrm>
            <a:off x="5459678" y="5302473"/>
            <a:ext cx="397670" cy="198316"/>
          </a:xfrm>
          <a:custGeom>
            <a:avLst/>
            <a:gdLst/>
            <a:ahLst/>
            <a:cxnLst>
              <a:cxn ang="0">
                <a:pos x="wd2" y="hd2"/>
              </a:cxn>
              <a:cxn ang="5400000">
                <a:pos x="wd2" y="hd2"/>
              </a:cxn>
              <a:cxn ang="10800000">
                <a:pos x="wd2" y="hd2"/>
              </a:cxn>
              <a:cxn ang="16200000">
                <a:pos x="wd2" y="hd2"/>
              </a:cxn>
            </a:cxnLst>
            <a:rect l="0" t="0" r="r" b="b"/>
            <a:pathLst>
              <a:path w="21435" h="20283" extrusionOk="0">
                <a:moveTo>
                  <a:pt x="19933" y="10051"/>
                </a:moveTo>
                <a:cubicBezTo>
                  <a:pt x="19802" y="9708"/>
                  <a:pt x="19671" y="9364"/>
                  <a:pt x="19542" y="9020"/>
                </a:cubicBezTo>
                <a:cubicBezTo>
                  <a:pt x="18783" y="8123"/>
                  <a:pt x="18140" y="6976"/>
                  <a:pt x="17547" y="5721"/>
                </a:cubicBezTo>
                <a:cubicBezTo>
                  <a:pt x="17479" y="5035"/>
                  <a:pt x="17339" y="4447"/>
                  <a:pt x="16951" y="4210"/>
                </a:cubicBezTo>
                <a:cubicBezTo>
                  <a:pt x="16860" y="4183"/>
                  <a:pt x="16768" y="4186"/>
                  <a:pt x="16674" y="4204"/>
                </a:cubicBezTo>
                <a:cubicBezTo>
                  <a:pt x="16608" y="3614"/>
                  <a:pt x="16390" y="3177"/>
                  <a:pt x="16185" y="2727"/>
                </a:cubicBezTo>
                <a:cubicBezTo>
                  <a:pt x="14211" y="-898"/>
                  <a:pt x="12875" y="-911"/>
                  <a:pt x="11457" y="2698"/>
                </a:cubicBezTo>
                <a:cubicBezTo>
                  <a:pt x="11437" y="2809"/>
                  <a:pt x="11426" y="2920"/>
                  <a:pt x="11414" y="3033"/>
                </a:cubicBezTo>
                <a:cubicBezTo>
                  <a:pt x="10627" y="5408"/>
                  <a:pt x="9341" y="5957"/>
                  <a:pt x="7997" y="6125"/>
                </a:cubicBezTo>
                <a:cubicBezTo>
                  <a:pt x="5764" y="6401"/>
                  <a:pt x="3526" y="6546"/>
                  <a:pt x="1289" y="6740"/>
                </a:cubicBezTo>
                <a:cubicBezTo>
                  <a:pt x="1215" y="6602"/>
                  <a:pt x="1136" y="6469"/>
                  <a:pt x="1043" y="6357"/>
                </a:cubicBezTo>
                <a:cubicBezTo>
                  <a:pt x="644" y="6119"/>
                  <a:pt x="280" y="6146"/>
                  <a:pt x="0" y="6835"/>
                </a:cubicBezTo>
                <a:cubicBezTo>
                  <a:pt x="13" y="10626"/>
                  <a:pt x="56" y="14421"/>
                  <a:pt x="27" y="18213"/>
                </a:cubicBezTo>
                <a:cubicBezTo>
                  <a:pt x="13" y="19950"/>
                  <a:pt x="341" y="20402"/>
                  <a:pt x="1243" y="20257"/>
                </a:cubicBezTo>
                <a:cubicBezTo>
                  <a:pt x="2743" y="20018"/>
                  <a:pt x="4260" y="20072"/>
                  <a:pt x="5768" y="20001"/>
                </a:cubicBezTo>
                <a:cubicBezTo>
                  <a:pt x="6380" y="19817"/>
                  <a:pt x="6987" y="19631"/>
                  <a:pt x="7598" y="19445"/>
                </a:cubicBezTo>
                <a:cubicBezTo>
                  <a:pt x="7611" y="19523"/>
                  <a:pt x="7627" y="19603"/>
                  <a:pt x="7649" y="19690"/>
                </a:cubicBezTo>
                <a:cubicBezTo>
                  <a:pt x="9084" y="20469"/>
                  <a:pt x="10079" y="18762"/>
                  <a:pt x="11076" y="17360"/>
                </a:cubicBezTo>
                <a:cubicBezTo>
                  <a:pt x="13426" y="14064"/>
                  <a:pt x="13407" y="14014"/>
                  <a:pt x="15772" y="16763"/>
                </a:cubicBezTo>
                <a:cubicBezTo>
                  <a:pt x="15857" y="16859"/>
                  <a:pt x="15954" y="16884"/>
                  <a:pt x="16054" y="16896"/>
                </a:cubicBezTo>
                <a:cubicBezTo>
                  <a:pt x="16096" y="16841"/>
                  <a:pt x="16134" y="16782"/>
                  <a:pt x="16176" y="16726"/>
                </a:cubicBezTo>
                <a:cubicBezTo>
                  <a:pt x="16339" y="17877"/>
                  <a:pt x="16802" y="17892"/>
                  <a:pt x="17324" y="17698"/>
                </a:cubicBezTo>
                <a:cubicBezTo>
                  <a:pt x="18152" y="17670"/>
                  <a:pt x="18766" y="18573"/>
                  <a:pt x="19430" y="19339"/>
                </a:cubicBezTo>
                <a:cubicBezTo>
                  <a:pt x="20603" y="20689"/>
                  <a:pt x="21202" y="20105"/>
                  <a:pt x="21390" y="17468"/>
                </a:cubicBezTo>
                <a:cubicBezTo>
                  <a:pt x="21600" y="14526"/>
                  <a:pt x="21060" y="12071"/>
                  <a:pt x="19933" y="10051"/>
                </a:cubicBezTo>
                <a:close/>
              </a:path>
            </a:pathLst>
          </a:custGeom>
          <a:solidFill>
            <a:srgbClr val="DBE0E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3" name="Shape 583"/>
          <p:cNvSpPr>
            <a:spLocks noGrp="1"/>
          </p:cNvSpPr>
          <p:nvPr>
            <p:ph type="body" sz="quarter" idx="48"/>
          </p:nvPr>
        </p:nvSpPr>
        <p:spPr>
          <a:xfrm>
            <a:off x="4562724" y="3576118"/>
            <a:ext cx="1860293" cy="1928593"/>
          </a:xfrm>
          <a:custGeom>
            <a:avLst/>
            <a:gdLst/>
            <a:ahLst/>
            <a:cxnLst>
              <a:cxn ang="0">
                <a:pos x="wd2" y="hd2"/>
              </a:cxn>
              <a:cxn ang="5400000">
                <a:pos x="wd2" y="hd2"/>
              </a:cxn>
              <a:cxn ang="10800000">
                <a:pos x="wd2" y="hd2"/>
              </a:cxn>
              <a:cxn ang="16200000">
                <a:pos x="wd2" y="hd2"/>
              </a:cxn>
            </a:cxnLst>
            <a:rect l="0" t="0" r="r" b="b"/>
            <a:pathLst>
              <a:path w="21344" h="21582" extrusionOk="0">
                <a:moveTo>
                  <a:pt x="18987" y="7595"/>
                </a:moveTo>
                <a:cubicBezTo>
                  <a:pt x="18987" y="7595"/>
                  <a:pt x="18986" y="7595"/>
                  <a:pt x="18985" y="7595"/>
                </a:cubicBezTo>
                <a:cubicBezTo>
                  <a:pt x="18986" y="7595"/>
                  <a:pt x="18986" y="7594"/>
                  <a:pt x="18987" y="7594"/>
                </a:cubicBezTo>
                <a:cubicBezTo>
                  <a:pt x="18987" y="7594"/>
                  <a:pt x="18987" y="7594"/>
                  <a:pt x="18987" y="7595"/>
                </a:cubicBezTo>
                <a:close/>
                <a:moveTo>
                  <a:pt x="21001" y="6179"/>
                </a:moveTo>
                <a:cubicBezTo>
                  <a:pt x="20984" y="6138"/>
                  <a:pt x="20970" y="6094"/>
                  <a:pt x="20929" y="6075"/>
                </a:cubicBezTo>
                <a:cubicBezTo>
                  <a:pt x="20864" y="5628"/>
                  <a:pt x="20659" y="5244"/>
                  <a:pt x="20368" y="4898"/>
                </a:cubicBezTo>
                <a:cubicBezTo>
                  <a:pt x="20368" y="4898"/>
                  <a:pt x="20368" y="4898"/>
                  <a:pt x="20368" y="4898"/>
                </a:cubicBezTo>
                <a:cubicBezTo>
                  <a:pt x="20368" y="4898"/>
                  <a:pt x="20368" y="4898"/>
                  <a:pt x="20368" y="4898"/>
                </a:cubicBezTo>
                <a:cubicBezTo>
                  <a:pt x="20369" y="4871"/>
                  <a:pt x="20371" y="4843"/>
                  <a:pt x="20372" y="4815"/>
                </a:cubicBezTo>
                <a:cubicBezTo>
                  <a:pt x="20279" y="4689"/>
                  <a:pt x="20268" y="4516"/>
                  <a:pt x="20133" y="4412"/>
                </a:cubicBezTo>
                <a:cubicBezTo>
                  <a:pt x="20101" y="4392"/>
                  <a:pt x="20067" y="4385"/>
                  <a:pt x="20031" y="4393"/>
                </a:cubicBezTo>
                <a:cubicBezTo>
                  <a:pt x="20028" y="4394"/>
                  <a:pt x="20026" y="4393"/>
                  <a:pt x="20023" y="4394"/>
                </a:cubicBezTo>
                <a:cubicBezTo>
                  <a:pt x="20002" y="4378"/>
                  <a:pt x="19981" y="4362"/>
                  <a:pt x="19960" y="4347"/>
                </a:cubicBezTo>
                <a:cubicBezTo>
                  <a:pt x="19975" y="4221"/>
                  <a:pt x="19916" y="4125"/>
                  <a:pt x="19849" y="4022"/>
                </a:cubicBezTo>
                <a:cubicBezTo>
                  <a:pt x="19421" y="3368"/>
                  <a:pt x="18876" y="2818"/>
                  <a:pt x="18294" y="2298"/>
                </a:cubicBezTo>
                <a:cubicBezTo>
                  <a:pt x="18293" y="2295"/>
                  <a:pt x="18294" y="2293"/>
                  <a:pt x="18294" y="2290"/>
                </a:cubicBezTo>
                <a:cubicBezTo>
                  <a:pt x="18290" y="2252"/>
                  <a:pt x="18275" y="2219"/>
                  <a:pt x="18249" y="2190"/>
                </a:cubicBezTo>
                <a:cubicBezTo>
                  <a:pt x="18066" y="2109"/>
                  <a:pt x="17944" y="1959"/>
                  <a:pt x="17813" y="1820"/>
                </a:cubicBezTo>
                <a:cubicBezTo>
                  <a:pt x="17768" y="1730"/>
                  <a:pt x="17703" y="1666"/>
                  <a:pt x="17595" y="1657"/>
                </a:cubicBezTo>
                <a:cubicBezTo>
                  <a:pt x="17564" y="1636"/>
                  <a:pt x="17532" y="1615"/>
                  <a:pt x="17500" y="1594"/>
                </a:cubicBezTo>
                <a:cubicBezTo>
                  <a:pt x="17474" y="1466"/>
                  <a:pt x="17352" y="1416"/>
                  <a:pt x="17273" y="1331"/>
                </a:cubicBezTo>
                <a:cubicBezTo>
                  <a:pt x="17243" y="1337"/>
                  <a:pt x="17212" y="1342"/>
                  <a:pt x="17182" y="1347"/>
                </a:cubicBezTo>
                <a:cubicBezTo>
                  <a:pt x="17100" y="1283"/>
                  <a:pt x="17006" y="1251"/>
                  <a:pt x="16903" y="1246"/>
                </a:cubicBezTo>
                <a:cubicBezTo>
                  <a:pt x="16896" y="1219"/>
                  <a:pt x="16885" y="1195"/>
                  <a:pt x="16864" y="1175"/>
                </a:cubicBezTo>
                <a:cubicBezTo>
                  <a:pt x="16201" y="684"/>
                  <a:pt x="15472" y="300"/>
                  <a:pt x="14658" y="156"/>
                </a:cubicBezTo>
                <a:cubicBezTo>
                  <a:pt x="13983" y="36"/>
                  <a:pt x="13286" y="6"/>
                  <a:pt x="12598" y="1"/>
                </a:cubicBezTo>
                <a:cubicBezTo>
                  <a:pt x="10466" y="-15"/>
                  <a:pt x="8364" y="223"/>
                  <a:pt x="6317" y="829"/>
                </a:cubicBezTo>
                <a:cubicBezTo>
                  <a:pt x="5249" y="1145"/>
                  <a:pt x="4250" y="1593"/>
                  <a:pt x="3432" y="2362"/>
                </a:cubicBezTo>
                <a:cubicBezTo>
                  <a:pt x="3124" y="2567"/>
                  <a:pt x="2836" y="2789"/>
                  <a:pt x="2706" y="3150"/>
                </a:cubicBezTo>
                <a:cubicBezTo>
                  <a:pt x="2641" y="3250"/>
                  <a:pt x="2577" y="3350"/>
                  <a:pt x="2511" y="3449"/>
                </a:cubicBezTo>
                <a:cubicBezTo>
                  <a:pt x="1627" y="4776"/>
                  <a:pt x="975" y="6171"/>
                  <a:pt x="1161" y="7814"/>
                </a:cubicBezTo>
                <a:cubicBezTo>
                  <a:pt x="1185" y="8023"/>
                  <a:pt x="1155" y="8237"/>
                  <a:pt x="1175" y="8446"/>
                </a:cubicBezTo>
                <a:cubicBezTo>
                  <a:pt x="1212" y="8856"/>
                  <a:pt x="1105" y="9236"/>
                  <a:pt x="919" y="9589"/>
                </a:cubicBezTo>
                <a:cubicBezTo>
                  <a:pt x="673" y="10057"/>
                  <a:pt x="427" y="10530"/>
                  <a:pt x="117" y="10957"/>
                </a:cubicBezTo>
                <a:cubicBezTo>
                  <a:pt x="-83" y="11233"/>
                  <a:pt x="-5" y="11378"/>
                  <a:pt x="184" y="11588"/>
                </a:cubicBezTo>
                <a:cubicBezTo>
                  <a:pt x="529" y="11972"/>
                  <a:pt x="859" y="12368"/>
                  <a:pt x="1137" y="12808"/>
                </a:cubicBezTo>
                <a:cubicBezTo>
                  <a:pt x="1306" y="13076"/>
                  <a:pt x="1222" y="13252"/>
                  <a:pt x="1038" y="13433"/>
                </a:cubicBezTo>
                <a:cubicBezTo>
                  <a:pt x="954" y="13517"/>
                  <a:pt x="848" y="13579"/>
                  <a:pt x="752" y="13651"/>
                </a:cubicBezTo>
                <a:cubicBezTo>
                  <a:pt x="696" y="13643"/>
                  <a:pt x="673" y="13536"/>
                  <a:pt x="578" y="13661"/>
                </a:cubicBezTo>
                <a:cubicBezTo>
                  <a:pt x="312" y="14013"/>
                  <a:pt x="351" y="14433"/>
                  <a:pt x="239" y="14817"/>
                </a:cubicBezTo>
                <a:cubicBezTo>
                  <a:pt x="-74" y="15892"/>
                  <a:pt x="-46" y="16937"/>
                  <a:pt x="412" y="17973"/>
                </a:cubicBezTo>
                <a:cubicBezTo>
                  <a:pt x="638" y="18487"/>
                  <a:pt x="705" y="19033"/>
                  <a:pt x="648" y="19598"/>
                </a:cubicBezTo>
                <a:cubicBezTo>
                  <a:pt x="600" y="20070"/>
                  <a:pt x="646" y="20543"/>
                  <a:pt x="750" y="21009"/>
                </a:cubicBezTo>
                <a:cubicBezTo>
                  <a:pt x="898" y="21540"/>
                  <a:pt x="1193" y="21585"/>
                  <a:pt x="1618" y="21582"/>
                </a:cubicBezTo>
                <a:cubicBezTo>
                  <a:pt x="2135" y="21578"/>
                  <a:pt x="2643" y="21498"/>
                  <a:pt x="3139" y="21366"/>
                </a:cubicBezTo>
                <a:cubicBezTo>
                  <a:pt x="4570" y="20986"/>
                  <a:pt x="5996" y="20589"/>
                  <a:pt x="7424" y="20198"/>
                </a:cubicBezTo>
                <a:cubicBezTo>
                  <a:pt x="7451" y="20201"/>
                  <a:pt x="7479" y="20204"/>
                  <a:pt x="7506" y="20207"/>
                </a:cubicBezTo>
                <a:cubicBezTo>
                  <a:pt x="7895" y="20276"/>
                  <a:pt x="8198" y="20019"/>
                  <a:pt x="8549" y="19949"/>
                </a:cubicBezTo>
                <a:cubicBezTo>
                  <a:pt x="9476" y="19764"/>
                  <a:pt x="9896" y="19148"/>
                  <a:pt x="10149" y="18314"/>
                </a:cubicBezTo>
                <a:cubicBezTo>
                  <a:pt x="10512" y="17117"/>
                  <a:pt x="10627" y="15886"/>
                  <a:pt x="10788" y="14660"/>
                </a:cubicBezTo>
                <a:cubicBezTo>
                  <a:pt x="10817" y="14439"/>
                  <a:pt x="10834" y="14239"/>
                  <a:pt x="11081" y="14149"/>
                </a:cubicBezTo>
                <a:cubicBezTo>
                  <a:pt x="11232" y="13958"/>
                  <a:pt x="11377" y="13773"/>
                  <a:pt x="11677" y="13839"/>
                </a:cubicBezTo>
                <a:cubicBezTo>
                  <a:pt x="11809" y="13868"/>
                  <a:pt x="11927" y="13785"/>
                  <a:pt x="11947" y="13654"/>
                </a:cubicBezTo>
                <a:cubicBezTo>
                  <a:pt x="11993" y="13349"/>
                  <a:pt x="12151" y="13407"/>
                  <a:pt x="12340" y="13517"/>
                </a:cubicBezTo>
                <a:cubicBezTo>
                  <a:pt x="12421" y="13563"/>
                  <a:pt x="12505" y="13608"/>
                  <a:pt x="12592" y="13643"/>
                </a:cubicBezTo>
                <a:cubicBezTo>
                  <a:pt x="12831" y="13741"/>
                  <a:pt x="13064" y="14032"/>
                  <a:pt x="13324" y="13672"/>
                </a:cubicBezTo>
                <a:cubicBezTo>
                  <a:pt x="13349" y="13637"/>
                  <a:pt x="13408" y="13643"/>
                  <a:pt x="13427" y="13679"/>
                </a:cubicBezTo>
                <a:cubicBezTo>
                  <a:pt x="13565" y="13942"/>
                  <a:pt x="13814" y="14026"/>
                  <a:pt x="14085" y="14082"/>
                </a:cubicBezTo>
                <a:cubicBezTo>
                  <a:pt x="14141" y="14094"/>
                  <a:pt x="14149" y="14154"/>
                  <a:pt x="14156" y="14210"/>
                </a:cubicBezTo>
                <a:cubicBezTo>
                  <a:pt x="14227" y="14785"/>
                  <a:pt x="14320" y="14881"/>
                  <a:pt x="14900" y="15023"/>
                </a:cubicBezTo>
                <a:cubicBezTo>
                  <a:pt x="15337" y="15130"/>
                  <a:pt x="15778" y="14993"/>
                  <a:pt x="16215" y="15058"/>
                </a:cubicBezTo>
                <a:cubicBezTo>
                  <a:pt x="16353" y="14929"/>
                  <a:pt x="16526" y="14984"/>
                  <a:pt x="16681" y="14986"/>
                </a:cubicBezTo>
                <a:cubicBezTo>
                  <a:pt x="17254" y="14993"/>
                  <a:pt x="17816" y="14903"/>
                  <a:pt x="18362" y="14755"/>
                </a:cubicBezTo>
                <a:cubicBezTo>
                  <a:pt x="19793" y="14365"/>
                  <a:pt x="20549" y="13303"/>
                  <a:pt x="20901" y="12010"/>
                </a:cubicBezTo>
                <a:cubicBezTo>
                  <a:pt x="21424" y="10090"/>
                  <a:pt x="21517" y="8131"/>
                  <a:pt x="21001" y="6179"/>
                </a:cubicBezTo>
                <a:close/>
              </a:path>
            </a:pathLst>
          </a:custGeom>
          <a:solidFill>
            <a:srgbClr val="E8EEF7"/>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4" name="Shape 584"/>
          <p:cNvSpPr>
            <a:spLocks noGrp="1"/>
          </p:cNvSpPr>
          <p:nvPr>
            <p:ph type="body" sz="quarter" idx="49"/>
          </p:nvPr>
        </p:nvSpPr>
        <p:spPr>
          <a:xfrm>
            <a:off x="7297046" y="5351324"/>
            <a:ext cx="3151900" cy="1155977"/>
          </a:xfrm>
          <a:prstGeom prst="rect">
            <a:avLst/>
          </a:prstGeom>
        </p:spPr>
        <p:txBody>
          <a:bodyPr lIns="0" tIns="0" rIns="0" bIns="0">
            <a:noAutofit/>
          </a:bodyPr>
          <a:lstStyle>
            <a:lvl1pPr marL="0" indent="0">
              <a:spcBef>
                <a:spcPts val="0"/>
              </a:spcBef>
              <a:buSzTx/>
              <a:buNone/>
              <a:defRPr sz="7000">
                <a:solidFill>
                  <a:srgbClr val="7E7E7E"/>
                </a:solidFill>
                <a:latin typeface="Avenir Next"/>
                <a:ea typeface="Avenir Next"/>
                <a:cs typeface="Avenir Next"/>
                <a:sym typeface="Avenir Next"/>
              </a:defRPr>
            </a:lvl1pPr>
          </a:lstStyle>
          <a:p>
            <a:r>
              <a:t>87%</a:t>
            </a:r>
          </a:p>
        </p:txBody>
      </p:sp>
      <p:sp>
        <p:nvSpPr>
          <p:cNvPr id="585" name="Shape 585"/>
          <p:cNvSpPr>
            <a:spLocks noGrp="1"/>
          </p:cNvSpPr>
          <p:nvPr>
            <p:ph type="body" sz="quarter" idx="50"/>
          </p:nvPr>
        </p:nvSpPr>
        <p:spPr>
          <a:xfrm>
            <a:off x="7297046" y="6501708"/>
            <a:ext cx="3151900"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Risus Malesuada</a:t>
            </a:r>
          </a:p>
        </p:txBody>
      </p:sp>
      <p:sp>
        <p:nvSpPr>
          <p:cNvPr id="586" name="Shape 586"/>
          <p:cNvSpPr>
            <a:spLocks noGrp="1"/>
          </p:cNvSpPr>
          <p:nvPr>
            <p:ph type="body" sz="quarter" idx="1"/>
          </p:nvPr>
        </p:nvSpPr>
        <p:spPr>
          <a:xfrm>
            <a:off x="7297046" y="6999220"/>
            <a:ext cx="3151900" cy="1414039"/>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587" name="Shape 587"/>
          <p:cNvSpPr>
            <a:spLocks noGrp="1"/>
          </p:cNvSpPr>
          <p:nvPr>
            <p:ph type="body" sz="quarter" idx="51"/>
          </p:nvPr>
        </p:nvSpPr>
        <p:spPr>
          <a:xfrm>
            <a:off x="12897020" y="5349719"/>
            <a:ext cx="7678639"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Dolor Bibendum Cras</a:t>
            </a:r>
          </a:p>
        </p:txBody>
      </p:sp>
      <p:sp>
        <p:nvSpPr>
          <p:cNvPr id="588" name="Shape 588"/>
          <p:cNvSpPr>
            <a:spLocks noGrp="1"/>
          </p:cNvSpPr>
          <p:nvPr>
            <p:ph type="body" sz="quarter" idx="52"/>
          </p:nvPr>
        </p:nvSpPr>
        <p:spPr>
          <a:xfrm>
            <a:off x="12897020" y="5847231"/>
            <a:ext cx="7678639" cy="1775393"/>
          </a:xfrm>
          <a:prstGeom prst="rect">
            <a:avLst/>
          </a:prstGeom>
        </p:spPr>
        <p:txBody>
          <a:bodyPr lIns="0" tIns="0" rIns="0" bIns="0" anchor="t">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Donec id elit non mi porta gravida at eget. Lorem ipsum dolor sit amet, adipiscing elit. Vivamus sagittis vel augue laoreet rutrum faucibus dolor auctor.</a:t>
            </a:r>
          </a:p>
        </p:txBody>
      </p:sp>
      <p:sp>
        <p:nvSpPr>
          <p:cNvPr id="589" name="Shape 589"/>
          <p:cNvSpPr>
            <a:spLocks noGrp="1"/>
          </p:cNvSpPr>
          <p:nvPr>
            <p:ph type="body" sz="quarter" idx="53"/>
          </p:nvPr>
        </p:nvSpPr>
        <p:spPr>
          <a:xfrm>
            <a:off x="12897020" y="8664740"/>
            <a:ext cx="7678639"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Malesuada Fringilla Sollicitudin</a:t>
            </a:r>
          </a:p>
        </p:txBody>
      </p:sp>
      <p:sp>
        <p:nvSpPr>
          <p:cNvPr id="590" name="Shape 590"/>
          <p:cNvSpPr>
            <a:spLocks noGrp="1"/>
          </p:cNvSpPr>
          <p:nvPr>
            <p:ph type="body" sz="quarter" idx="54"/>
          </p:nvPr>
        </p:nvSpPr>
        <p:spPr>
          <a:xfrm>
            <a:off x="12897020" y="9162253"/>
            <a:ext cx="7678639" cy="1775392"/>
          </a:xfrm>
          <a:prstGeom prst="rect">
            <a:avLst/>
          </a:prstGeom>
        </p:spPr>
        <p:txBody>
          <a:bodyPr lIns="0" tIns="0" rIns="0" bIns="0" anchor="t">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Nullam quis risus eget mollis ornare vel eu leo. Sed posuere consectetur est at lobortis. Duis mollis, est non, nisi erat ligula, eget lacinia odio sem nec elit.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9">
    <p:bg>
      <p:bgPr>
        <a:solidFill>
          <a:srgbClr val="CBE3F7"/>
        </a:solidFill>
        <a:effectLst/>
      </p:bgPr>
    </p:bg>
    <p:spTree>
      <p:nvGrpSpPr>
        <p:cNvPr id="1" name=""/>
        <p:cNvGrpSpPr/>
        <p:nvPr/>
      </p:nvGrpSpPr>
      <p:grpSpPr>
        <a:xfrm>
          <a:off x="0" y="0"/>
          <a:ext cx="0" cy="0"/>
          <a:chOff x="0" y="0"/>
          <a:chExt cx="0" cy="0"/>
        </a:xfrm>
      </p:grpSpPr>
      <p:grpSp>
        <p:nvGrpSpPr>
          <p:cNvPr id="602" name="Group 602"/>
          <p:cNvGrpSpPr/>
          <p:nvPr/>
        </p:nvGrpSpPr>
        <p:grpSpPr>
          <a:xfrm>
            <a:off x="-1520768" y="-1154556"/>
            <a:ext cx="27414483" cy="14502121"/>
            <a:chOff x="0" y="0"/>
            <a:chExt cx="27414482" cy="14502119"/>
          </a:xfrm>
        </p:grpSpPr>
        <p:sp>
          <p:nvSpPr>
            <p:cNvPr id="597" name="Shape 597"/>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98" name="Shape 598"/>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599" name="Shape 599"/>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00" name="Shape 600"/>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01" name="Shape 601"/>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603" name="Shape 603"/>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604" name="Shape 604"/>
          <p:cNvSpPr>
            <a:spLocks noGrp="1"/>
          </p:cNvSpPr>
          <p:nvPr>
            <p:ph type="body" sz="quarter" idx="13"/>
          </p:nvPr>
        </p:nvSpPr>
        <p:spPr>
          <a:xfrm rot="5400000" flipH="1">
            <a:off x="7618179" y="5185088"/>
            <a:ext cx="9147642" cy="322898"/>
          </a:xfrm>
          <a:custGeom>
            <a:avLst/>
            <a:gdLst/>
            <a:ahLst/>
            <a:cxnLst>
              <a:cxn ang="0">
                <a:pos x="wd2" y="hd2"/>
              </a:cxn>
              <a:cxn ang="5400000">
                <a:pos x="wd2" y="hd2"/>
              </a:cxn>
              <a:cxn ang="10800000">
                <a:pos x="wd2" y="hd2"/>
              </a:cxn>
              <a:cxn ang="16200000">
                <a:pos x="wd2" y="hd2"/>
              </a:cxn>
            </a:cxnLst>
            <a:rect l="0" t="0" r="r" b="b"/>
            <a:pathLst>
              <a:path w="21600" h="21600" extrusionOk="0">
                <a:moveTo>
                  <a:pt x="381" y="0"/>
                </a:moveTo>
                <a:lnTo>
                  <a:pt x="11750" y="0"/>
                </a:lnTo>
                <a:lnTo>
                  <a:pt x="21600" y="0"/>
                </a:lnTo>
                <a:lnTo>
                  <a:pt x="21600" y="0"/>
                </a:lnTo>
                <a:lnTo>
                  <a:pt x="21600" y="21600"/>
                </a:lnTo>
                <a:lnTo>
                  <a:pt x="21600" y="21600"/>
                </a:lnTo>
                <a:lnTo>
                  <a:pt x="11750" y="21600"/>
                </a:lnTo>
                <a:lnTo>
                  <a:pt x="381" y="21600"/>
                </a:lnTo>
                <a:lnTo>
                  <a:pt x="381" y="21600"/>
                </a:lnTo>
                <a:cubicBezTo>
                  <a:pt x="592" y="21600"/>
                  <a:pt x="0" y="16765"/>
                  <a:pt x="0" y="10800"/>
                </a:cubicBezTo>
                <a:lnTo>
                  <a:pt x="0" y="10800"/>
                </a:lnTo>
                <a:lnTo>
                  <a:pt x="0" y="10800"/>
                </a:lnTo>
                <a:cubicBezTo>
                  <a:pt x="0" y="16765"/>
                  <a:pt x="171" y="0"/>
                  <a:pt x="381" y="0"/>
                </a:cubicBezTo>
                <a:lnTo>
                  <a:pt x="381" y="0"/>
                </a:ln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05" name="Shape 605"/>
          <p:cNvSpPr>
            <a:spLocks noGrp="1"/>
          </p:cNvSpPr>
          <p:nvPr>
            <p:ph type="body" sz="quarter" idx="14"/>
          </p:nvPr>
        </p:nvSpPr>
        <p:spPr>
          <a:xfrm>
            <a:off x="11168250" y="9691501"/>
            <a:ext cx="2047501" cy="204787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9"/>
                  <a:pt x="2882" y="3020"/>
                </a:cubicBezTo>
                <a:cubicBezTo>
                  <a:pt x="-961" y="7041"/>
                  <a:pt x="-961" y="13558"/>
                  <a:pt x="2882" y="17579"/>
                </a:cubicBezTo>
                <a:cubicBezTo>
                  <a:pt x="6725" y="21600"/>
                  <a:pt x="12953" y="21600"/>
                  <a:pt x="16796" y="17579"/>
                </a:cubicBezTo>
                <a:cubicBezTo>
                  <a:pt x="20639" y="13558"/>
                  <a:pt x="20639" y="7041"/>
                  <a:pt x="16796" y="3020"/>
                </a:cubicBezTo>
                <a:cubicBezTo>
                  <a:pt x="14875" y="1009"/>
                  <a:pt x="12357" y="0"/>
                  <a:pt x="9839" y="0"/>
                </a:cubicBezTo>
                <a:close/>
                <a:moveTo>
                  <a:pt x="9839" y="3485"/>
                </a:moveTo>
                <a:cubicBezTo>
                  <a:pt x="11506" y="3485"/>
                  <a:pt x="13175" y="4147"/>
                  <a:pt x="14447" y="5478"/>
                </a:cubicBezTo>
                <a:cubicBezTo>
                  <a:pt x="16990" y="8139"/>
                  <a:pt x="16990" y="12459"/>
                  <a:pt x="14447" y="15121"/>
                </a:cubicBezTo>
                <a:cubicBezTo>
                  <a:pt x="11903" y="17782"/>
                  <a:pt x="7775" y="17782"/>
                  <a:pt x="5231" y="15121"/>
                </a:cubicBezTo>
                <a:cubicBezTo>
                  <a:pt x="2688" y="12459"/>
                  <a:pt x="2688" y="8139"/>
                  <a:pt x="5231" y="5478"/>
                </a:cubicBezTo>
                <a:cubicBezTo>
                  <a:pt x="6503" y="4147"/>
                  <a:pt x="8172" y="3485"/>
                  <a:pt x="9839" y="3485"/>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06" name="Shape 606"/>
          <p:cNvSpPr>
            <a:spLocks noGrp="1"/>
          </p:cNvSpPr>
          <p:nvPr>
            <p:ph type="body" sz="quarter" idx="15"/>
          </p:nvPr>
        </p:nvSpPr>
        <p:spPr>
          <a:xfrm>
            <a:off x="4774061" y="1848280"/>
            <a:ext cx="5866340" cy="4559485"/>
          </a:xfrm>
          <a:prstGeom prst="roundRect">
            <a:avLst>
              <a:gd name="adj" fmla="val 2315"/>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07" name="Shape 607"/>
          <p:cNvSpPr>
            <a:spLocks noGrp="1"/>
          </p:cNvSpPr>
          <p:nvPr>
            <p:ph type="body" sz="quarter" idx="16"/>
          </p:nvPr>
        </p:nvSpPr>
        <p:spPr>
          <a:xfrm>
            <a:off x="5103036" y="4074974"/>
            <a:ext cx="5208391"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Cursus Ipsum Ultricies Lorem</a:t>
            </a:r>
          </a:p>
        </p:txBody>
      </p:sp>
      <p:sp>
        <p:nvSpPr>
          <p:cNvPr id="608" name="Shape 608"/>
          <p:cNvSpPr>
            <a:spLocks noGrp="1"/>
          </p:cNvSpPr>
          <p:nvPr>
            <p:ph type="body" sz="quarter" idx="17"/>
          </p:nvPr>
        </p:nvSpPr>
        <p:spPr>
          <a:xfrm>
            <a:off x="5103036" y="4657350"/>
            <a:ext cx="5208391" cy="134733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Nullam quis risus eget urna mollis ornare vel eu leo. Morbi leo risus, porta ac consectetur ac, vestibulum at eros.</a:t>
            </a:r>
          </a:p>
        </p:txBody>
      </p:sp>
      <p:sp>
        <p:nvSpPr>
          <p:cNvPr id="609" name="Shape 609"/>
          <p:cNvSpPr>
            <a:spLocks noGrp="1"/>
          </p:cNvSpPr>
          <p:nvPr>
            <p:ph type="pic" sz="quarter" idx="18"/>
          </p:nvPr>
        </p:nvSpPr>
        <p:spPr>
          <a:xfrm>
            <a:off x="4773828" y="1848445"/>
            <a:ext cx="5866806" cy="1985740"/>
          </a:xfrm>
          <a:prstGeom prst="rect">
            <a:avLst/>
          </a:prstGeom>
        </p:spPr>
        <p:txBody>
          <a:bodyPr lIns="91439" tIns="45719" rIns="91439" bIns="45719" anchor="t">
            <a:noAutofit/>
          </a:bodyPr>
          <a:lstStyle/>
          <a:p>
            <a:endParaRPr/>
          </a:p>
        </p:txBody>
      </p:sp>
      <p:sp>
        <p:nvSpPr>
          <p:cNvPr id="610" name="Shape 610"/>
          <p:cNvSpPr>
            <a:spLocks noGrp="1"/>
          </p:cNvSpPr>
          <p:nvPr>
            <p:ph type="body" sz="quarter" idx="19"/>
          </p:nvPr>
        </p:nvSpPr>
        <p:spPr>
          <a:xfrm>
            <a:off x="13743401" y="4283573"/>
            <a:ext cx="5866340" cy="4559485"/>
          </a:xfrm>
          <a:prstGeom prst="roundRect">
            <a:avLst>
              <a:gd name="adj" fmla="val 2315"/>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11" name="Shape 611"/>
          <p:cNvSpPr>
            <a:spLocks noGrp="1"/>
          </p:cNvSpPr>
          <p:nvPr>
            <p:ph type="pic" sz="quarter" idx="20"/>
          </p:nvPr>
        </p:nvSpPr>
        <p:spPr>
          <a:xfrm>
            <a:off x="13743168" y="4283738"/>
            <a:ext cx="5866805" cy="1985740"/>
          </a:xfrm>
          <a:prstGeom prst="rect">
            <a:avLst/>
          </a:prstGeom>
        </p:spPr>
        <p:txBody>
          <a:bodyPr lIns="91439" tIns="45719" rIns="91439" bIns="45719" anchor="t">
            <a:noAutofit/>
          </a:bodyPr>
          <a:lstStyle/>
          <a:p>
            <a:endParaRPr/>
          </a:p>
        </p:txBody>
      </p:sp>
      <p:sp>
        <p:nvSpPr>
          <p:cNvPr id="612" name="Shape 612"/>
          <p:cNvSpPr>
            <a:spLocks noGrp="1"/>
          </p:cNvSpPr>
          <p:nvPr>
            <p:ph type="body" sz="quarter" idx="1"/>
          </p:nvPr>
        </p:nvSpPr>
        <p:spPr>
          <a:xfrm>
            <a:off x="14072375" y="7056701"/>
            <a:ext cx="5208391" cy="134733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613" name="Shape 613"/>
          <p:cNvSpPr>
            <a:spLocks noGrp="1"/>
          </p:cNvSpPr>
          <p:nvPr>
            <p:ph type="body" sz="quarter" idx="21"/>
          </p:nvPr>
        </p:nvSpPr>
        <p:spPr>
          <a:xfrm>
            <a:off x="14072375" y="6474324"/>
            <a:ext cx="5208391"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Quam Porta Ipsum</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bg>
      <p:bgPr>
        <a:solidFill>
          <a:srgbClr val="CBE3F7"/>
        </a:solidFill>
        <a:effectLst/>
      </p:bgPr>
    </p:bg>
    <p:spTree>
      <p:nvGrpSpPr>
        <p:cNvPr id="1" name=""/>
        <p:cNvGrpSpPr/>
        <p:nvPr/>
      </p:nvGrpSpPr>
      <p:grpSpPr>
        <a:xfrm>
          <a:off x="0" y="0"/>
          <a:ext cx="0" cy="0"/>
          <a:chOff x="0" y="0"/>
          <a:chExt cx="0" cy="0"/>
        </a:xfrm>
      </p:grpSpPr>
      <p:grpSp>
        <p:nvGrpSpPr>
          <p:cNvPr id="32" name="Group 32"/>
          <p:cNvGrpSpPr/>
          <p:nvPr/>
        </p:nvGrpSpPr>
        <p:grpSpPr>
          <a:xfrm>
            <a:off x="-1520768" y="-1154556"/>
            <a:ext cx="27414483" cy="14502121"/>
            <a:chOff x="0" y="0"/>
            <a:chExt cx="27414482" cy="14502119"/>
          </a:xfrm>
        </p:grpSpPr>
        <p:sp>
          <p:nvSpPr>
            <p:cNvPr id="27" name="Shape 27"/>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8" name="Shape 28"/>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9" name="Shape 29"/>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0" name="Shape 30"/>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31" name="Shape 31"/>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33" name="Shape 33"/>
          <p:cNvSpPr>
            <a:spLocks noGrp="1"/>
          </p:cNvSpPr>
          <p:nvPr>
            <p:ph type="title"/>
          </p:nvPr>
        </p:nvSpPr>
        <p:spPr>
          <a:xfrm>
            <a:off x="3795490" y="2234712"/>
            <a:ext cx="1679302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34" name="Shape 34"/>
          <p:cNvSpPr>
            <a:spLocks noGrp="1"/>
          </p:cNvSpPr>
          <p:nvPr>
            <p:ph type="body" sz="quarter" idx="13"/>
          </p:nvPr>
        </p:nvSpPr>
        <p:spPr>
          <a:xfrm>
            <a:off x="3795490" y="1784462"/>
            <a:ext cx="1679302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35" name="Shape 35"/>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36" name="Shape 36"/>
          <p:cNvSpPr>
            <a:spLocks noGrp="1"/>
          </p:cNvSpPr>
          <p:nvPr>
            <p:ph type="body" sz="half" idx="1"/>
          </p:nvPr>
        </p:nvSpPr>
        <p:spPr>
          <a:xfrm>
            <a:off x="3795490" y="5657967"/>
            <a:ext cx="16793020" cy="5581303"/>
          </a:xfrm>
          <a:prstGeom prst="rect">
            <a:avLst/>
          </a:prstGeom>
        </p:spPr>
        <p:txBody>
          <a:bodyPr lIns="0" tIns="0" rIns="0" bIns="0" numCol="2" spcCol="839650">
            <a:noAutofit/>
          </a:bodyPr>
          <a:lstStyle>
            <a:lvl1pPr marL="0" indent="0">
              <a:spcBef>
                <a:spcPts val="0"/>
              </a:spcBef>
              <a:buSzTx/>
              <a:buNone/>
              <a:defRPr sz="2400">
                <a:solidFill>
                  <a:srgbClr val="777777"/>
                </a:solidFill>
                <a:latin typeface="Avenir Next"/>
                <a:ea typeface="Avenir Next"/>
                <a:cs typeface="Avenir Next"/>
                <a:sym typeface="Avenir Next"/>
              </a:defRPr>
            </a:lvl1pPr>
            <a:lvl2pPr marL="0" indent="228600">
              <a:spcBef>
                <a:spcPts val="0"/>
              </a:spcBef>
              <a:buSzTx/>
              <a:buNone/>
              <a:defRPr sz="2400">
                <a:solidFill>
                  <a:srgbClr val="777777"/>
                </a:solidFill>
                <a:latin typeface="Avenir Next"/>
                <a:ea typeface="Avenir Next"/>
                <a:cs typeface="Avenir Next"/>
                <a:sym typeface="Avenir Next"/>
              </a:defRPr>
            </a:lvl2pPr>
            <a:lvl3pPr marL="0" indent="457200">
              <a:spcBef>
                <a:spcPts val="0"/>
              </a:spcBef>
              <a:buSzTx/>
              <a:buNone/>
              <a:defRPr sz="2400">
                <a:solidFill>
                  <a:srgbClr val="777777"/>
                </a:solidFill>
                <a:latin typeface="Avenir Next"/>
                <a:ea typeface="Avenir Next"/>
                <a:cs typeface="Avenir Next"/>
                <a:sym typeface="Avenir Next"/>
              </a:defRPr>
            </a:lvl3pPr>
            <a:lvl4pPr marL="0" indent="685800">
              <a:spcBef>
                <a:spcPts val="0"/>
              </a:spcBef>
              <a:buSzTx/>
              <a:buNone/>
              <a:defRPr sz="2400">
                <a:solidFill>
                  <a:srgbClr val="777777"/>
                </a:solidFill>
                <a:latin typeface="Avenir Next"/>
                <a:ea typeface="Avenir Next"/>
                <a:cs typeface="Avenir Next"/>
                <a:sym typeface="Avenir Next"/>
              </a:defRPr>
            </a:lvl4pPr>
            <a:lvl5pPr marL="0" indent="914400">
              <a:spcBef>
                <a:spcPts val="0"/>
              </a:spcBef>
              <a:buSzTx/>
              <a:buNone/>
              <a:defRPr sz="24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0">
    <p:bg>
      <p:bgPr>
        <a:solidFill>
          <a:srgbClr val="CBE3F7"/>
        </a:solidFill>
        <a:effectLst/>
      </p:bgPr>
    </p:bg>
    <p:spTree>
      <p:nvGrpSpPr>
        <p:cNvPr id="1" name=""/>
        <p:cNvGrpSpPr/>
        <p:nvPr/>
      </p:nvGrpSpPr>
      <p:grpSpPr>
        <a:xfrm>
          <a:off x="0" y="0"/>
          <a:ext cx="0" cy="0"/>
          <a:chOff x="0" y="0"/>
          <a:chExt cx="0" cy="0"/>
        </a:xfrm>
      </p:grpSpPr>
      <p:grpSp>
        <p:nvGrpSpPr>
          <p:cNvPr id="625" name="Group 625"/>
          <p:cNvGrpSpPr/>
          <p:nvPr/>
        </p:nvGrpSpPr>
        <p:grpSpPr>
          <a:xfrm>
            <a:off x="-1520768" y="-1154556"/>
            <a:ext cx="27414483" cy="14502121"/>
            <a:chOff x="0" y="0"/>
            <a:chExt cx="27414482" cy="14502119"/>
          </a:xfrm>
        </p:grpSpPr>
        <p:sp>
          <p:nvSpPr>
            <p:cNvPr id="620" name="Shape 620"/>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21" name="Shape 621"/>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22" name="Shape 622"/>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23" name="Shape 623"/>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624" name="Shape 624"/>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626" name="Shape 626"/>
          <p:cNvSpPr>
            <a:spLocks noGrp="1"/>
          </p:cNvSpPr>
          <p:nvPr>
            <p:ph type="title"/>
          </p:nvPr>
        </p:nvSpPr>
        <p:spPr>
          <a:xfrm>
            <a:off x="3800000" y="2234712"/>
            <a:ext cx="16784000"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627" name="Shape 627"/>
          <p:cNvSpPr>
            <a:spLocks noGrp="1"/>
          </p:cNvSpPr>
          <p:nvPr>
            <p:ph type="body" sz="quarter" idx="13"/>
          </p:nvPr>
        </p:nvSpPr>
        <p:spPr>
          <a:xfrm>
            <a:off x="3800000" y="1784462"/>
            <a:ext cx="16784000"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628" name="Shape 628"/>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629" name="Shape 629"/>
          <p:cNvSpPr>
            <a:spLocks noGrp="1"/>
          </p:cNvSpPr>
          <p:nvPr>
            <p:ph type="body" sz="quarter" idx="14"/>
          </p:nvPr>
        </p:nvSpPr>
        <p:spPr>
          <a:xfrm>
            <a:off x="11230860" y="3917852"/>
            <a:ext cx="2097291" cy="188377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0" name="Shape 630"/>
          <p:cNvSpPr>
            <a:spLocks noGrp="1"/>
          </p:cNvSpPr>
          <p:nvPr>
            <p:ph type="body" sz="quarter" idx="15"/>
          </p:nvPr>
        </p:nvSpPr>
        <p:spPr>
          <a:xfrm>
            <a:off x="16273360" y="7468228"/>
            <a:ext cx="1742190" cy="1860953"/>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7"/>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1" name="Shape 631"/>
          <p:cNvSpPr>
            <a:spLocks noGrp="1"/>
          </p:cNvSpPr>
          <p:nvPr>
            <p:ph type="body" sz="quarter" idx="16"/>
          </p:nvPr>
        </p:nvSpPr>
        <p:spPr>
          <a:xfrm>
            <a:off x="6368451" y="3849046"/>
            <a:ext cx="5359246" cy="3187236"/>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2" name="Shape 632"/>
          <p:cNvSpPr>
            <a:spLocks noGrp="1"/>
          </p:cNvSpPr>
          <p:nvPr>
            <p:ph type="body" sz="quarter" idx="17"/>
          </p:nvPr>
        </p:nvSpPr>
        <p:spPr>
          <a:xfrm>
            <a:off x="8612640" y="6793934"/>
            <a:ext cx="1885856" cy="3073021"/>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3" name="Shape 633"/>
          <p:cNvSpPr>
            <a:spLocks noGrp="1"/>
          </p:cNvSpPr>
          <p:nvPr>
            <p:ph type="body" sz="quarter" idx="18"/>
          </p:nvPr>
        </p:nvSpPr>
        <p:spPr>
          <a:xfrm>
            <a:off x="11167266" y="5679281"/>
            <a:ext cx="2764612" cy="3261559"/>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4" name="Shape 634"/>
          <p:cNvSpPr>
            <a:spLocks noGrp="1"/>
          </p:cNvSpPr>
          <p:nvPr>
            <p:ph type="body" sz="quarter" idx="19"/>
          </p:nvPr>
        </p:nvSpPr>
        <p:spPr>
          <a:xfrm>
            <a:off x="12796253" y="3917852"/>
            <a:ext cx="4922419" cy="3886396"/>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5" name="Shape 635"/>
          <p:cNvSpPr>
            <a:spLocks noGrp="1"/>
          </p:cNvSpPr>
          <p:nvPr>
            <p:ph type="body" sz="quarter" idx="20"/>
          </p:nvPr>
        </p:nvSpPr>
        <p:spPr>
          <a:xfrm>
            <a:off x="7652780" y="3917852"/>
            <a:ext cx="398360" cy="510692"/>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5B6778"/>
          </a:solidFill>
        </p:spPr>
        <p:txBody>
          <a:bodyPr lIns="75344" tIns="75344" rIns="75344" bIns="75344">
            <a:noAutofit/>
          </a:bodyPr>
          <a:lstStyle/>
          <a:p>
            <a:pPr marL="0" indent="0" algn="ctr">
              <a:lnSpc>
                <a:spcPct val="80000"/>
              </a:lnSpc>
              <a:spcBef>
                <a:spcPts val="2100"/>
              </a:spcBef>
              <a:buSzTx/>
              <a:buNone/>
              <a:defRPr sz="3200">
                <a:solidFill>
                  <a:srgbClr val="FFFFFF"/>
                </a:solidFill>
                <a:latin typeface="Avenir Next Condensed"/>
                <a:ea typeface="Avenir Next Condensed"/>
                <a:cs typeface="Avenir Next Condensed"/>
                <a:sym typeface="Avenir Next Condensed"/>
              </a:defRPr>
            </a:pPr>
            <a:endParaRPr/>
          </a:p>
        </p:txBody>
      </p:sp>
      <p:sp>
        <p:nvSpPr>
          <p:cNvPr id="636" name="Shape 636"/>
          <p:cNvSpPr>
            <a:spLocks noGrp="1"/>
          </p:cNvSpPr>
          <p:nvPr>
            <p:ph type="body" sz="quarter" idx="21"/>
          </p:nvPr>
        </p:nvSpPr>
        <p:spPr>
          <a:xfrm>
            <a:off x="12080326" y="4114629"/>
            <a:ext cx="398360" cy="510692"/>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5B6778"/>
          </a:solidFill>
        </p:spPr>
        <p:txBody>
          <a:bodyPr lIns="75344" tIns="75344" rIns="75344" bIns="75344">
            <a:noAutofit/>
          </a:bodyPr>
          <a:lstStyle/>
          <a:p>
            <a:pPr marL="0" indent="0" algn="ctr">
              <a:lnSpc>
                <a:spcPct val="80000"/>
              </a:lnSpc>
              <a:spcBef>
                <a:spcPts val="2100"/>
              </a:spcBef>
              <a:buSzTx/>
              <a:buNone/>
              <a:defRPr sz="3200">
                <a:solidFill>
                  <a:srgbClr val="FFFFFF"/>
                </a:solidFill>
                <a:latin typeface="Avenir Next Condensed"/>
                <a:ea typeface="Avenir Next Condensed"/>
                <a:cs typeface="Avenir Next Condensed"/>
                <a:sym typeface="Avenir Next Condensed"/>
              </a:defRPr>
            </a:pPr>
            <a:endParaRPr/>
          </a:p>
        </p:txBody>
      </p:sp>
      <p:sp>
        <p:nvSpPr>
          <p:cNvPr id="637" name="Shape 637"/>
          <p:cNvSpPr>
            <a:spLocks noGrp="1"/>
          </p:cNvSpPr>
          <p:nvPr>
            <p:ph type="body" sz="quarter" idx="22"/>
          </p:nvPr>
        </p:nvSpPr>
        <p:spPr>
          <a:xfrm>
            <a:off x="16361210" y="7931939"/>
            <a:ext cx="398360" cy="510692"/>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5B6778"/>
          </a:solidFill>
        </p:spPr>
        <p:txBody>
          <a:bodyPr lIns="75344" tIns="75344" rIns="75344" bIns="75344">
            <a:noAutofit/>
          </a:bodyPr>
          <a:lstStyle/>
          <a:p>
            <a:pPr marL="0" indent="0" algn="ctr">
              <a:lnSpc>
                <a:spcPct val="80000"/>
              </a:lnSpc>
              <a:spcBef>
                <a:spcPts val="2100"/>
              </a:spcBef>
              <a:buSzTx/>
              <a:buNone/>
              <a:defRPr sz="3200">
                <a:solidFill>
                  <a:srgbClr val="FFFFFF"/>
                </a:solidFill>
                <a:latin typeface="Avenir Next Condensed"/>
                <a:ea typeface="Avenir Next Condensed"/>
                <a:cs typeface="Avenir Next Condensed"/>
                <a:sym typeface="Avenir Next Condensed"/>
              </a:defRPr>
            </a:pPr>
            <a:endParaRPr/>
          </a:p>
        </p:txBody>
      </p:sp>
      <p:sp>
        <p:nvSpPr>
          <p:cNvPr id="638" name="Shape 638"/>
          <p:cNvSpPr>
            <a:spLocks noGrp="1"/>
          </p:cNvSpPr>
          <p:nvPr>
            <p:ph type="body" sz="quarter" idx="23"/>
          </p:nvPr>
        </p:nvSpPr>
        <p:spPr>
          <a:xfrm>
            <a:off x="3800000" y="10414608"/>
            <a:ext cx="16784000" cy="466438"/>
          </a:xfrm>
          <a:prstGeom prst="rect">
            <a:avLst/>
          </a:prstGeom>
        </p:spPr>
        <p:txBody>
          <a:bodyPr lIns="0" tIns="0" rIns="0" bIns="0" numCol="3" spcCol="839199" anchor="t">
            <a:noAutofit/>
          </a:bodyPr>
          <a:lstStyle/>
          <a:p>
            <a:pPr marL="0" indent="0" algn="ctr">
              <a:spcBef>
                <a:spcPts val="0"/>
              </a:spcBef>
              <a:buSzTx/>
              <a:buNone/>
              <a:defRPr sz="2800">
                <a:solidFill>
                  <a:srgbClr val="7E7E7E"/>
                </a:solidFill>
                <a:latin typeface="+mn-lt"/>
                <a:ea typeface="+mn-ea"/>
                <a:cs typeface="+mn-cs"/>
                <a:sym typeface="Avenir Next Demi Bold"/>
              </a:defRPr>
            </a:pPr>
            <a:r>
              <a:t>Office one name</a:t>
            </a:r>
          </a:p>
          <a:p>
            <a:pPr marL="0" indent="0" algn="ctr">
              <a:spcBef>
                <a:spcPts val="0"/>
              </a:spcBef>
              <a:buSzTx/>
              <a:buNone/>
              <a:defRPr sz="2800">
                <a:solidFill>
                  <a:srgbClr val="7E7E7E"/>
                </a:solidFill>
                <a:latin typeface="+mn-lt"/>
                <a:ea typeface="+mn-ea"/>
                <a:cs typeface="+mn-cs"/>
                <a:sym typeface="Avenir Next Demi Bold"/>
              </a:defRPr>
            </a:pPr>
            <a:r>
              <a:t>Office two name</a:t>
            </a:r>
          </a:p>
          <a:p>
            <a:pPr marL="0" indent="0" algn="ctr">
              <a:spcBef>
                <a:spcPts val="0"/>
              </a:spcBef>
              <a:buSzTx/>
              <a:buNone/>
              <a:defRPr sz="2800">
                <a:solidFill>
                  <a:srgbClr val="7E7E7E"/>
                </a:solidFill>
                <a:latin typeface="+mn-lt"/>
                <a:ea typeface="+mn-ea"/>
                <a:cs typeface="+mn-cs"/>
                <a:sym typeface="Avenir Next Demi Bold"/>
              </a:defRPr>
            </a:pPr>
            <a:r>
              <a:t>Office three name</a:t>
            </a:r>
          </a:p>
        </p:txBody>
      </p:sp>
      <p:sp>
        <p:nvSpPr>
          <p:cNvPr id="639" name="Shape 639"/>
          <p:cNvSpPr>
            <a:spLocks noGrp="1"/>
          </p:cNvSpPr>
          <p:nvPr>
            <p:ph type="body" sz="quarter" idx="1"/>
          </p:nvPr>
        </p:nvSpPr>
        <p:spPr>
          <a:xfrm>
            <a:off x="3821544" y="10928636"/>
            <a:ext cx="16769236" cy="990360"/>
          </a:xfrm>
          <a:prstGeom prst="rect">
            <a:avLst/>
          </a:prstGeom>
        </p:spPr>
        <p:txBody>
          <a:bodyPr lIns="0" tIns="0" rIns="0" bIns="0" numCol="3" spcCol="838461">
            <a:noAutofit/>
          </a:bodyPr>
          <a:lstStyle>
            <a:lvl1pPr marL="0" indent="0" algn="ctr">
              <a:spcBef>
                <a:spcPts val="0"/>
              </a:spcBef>
              <a:buSzTx/>
              <a:buNone/>
              <a:defRPr sz="2200">
                <a:solidFill>
                  <a:srgbClr val="777777"/>
                </a:solidFill>
                <a:latin typeface="Avenir Next"/>
                <a:ea typeface="Avenir Next"/>
                <a:cs typeface="Avenir Next"/>
                <a:sym typeface="Avenir Next"/>
              </a:defRPr>
            </a:lvl1pPr>
            <a:lvl2pPr marL="0" indent="228600" algn="ctr">
              <a:spcBef>
                <a:spcPts val="0"/>
              </a:spcBef>
              <a:buSzTx/>
              <a:buNone/>
              <a:defRPr sz="2200">
                <a:solidFill>
                  <a:srgbClr val="777777"/>
                </a:solidFill>
                <a:latin typeface="Avenir Next"/>
                <a:ea typeface="Avenir Next"/>
                <a:cs typeface="Avenir Next"/>
                <a:sym typeface="Avenir Next"/>
              </a:defRPr>
            </a:lvl2pPr>
            <a:lvl3pPr marL="0" indent="457200" algn="ctr">
              <a:spcBef>
                <a:spcPts val="0"/>
              </a:spcBef>
              <a:buSzTx/>
              <a:buNone/>
              <a:defRPr sz="2200">
                <a:solidFill>
                  <a:srgbClr val="777777"/>
                </a:solidFill>
                <a:latin typeface="Avenir Next"/>
                <a:ea typeface="Avenir Next"/>
                <a:cs typeface="Avenir Next"/>
                <a:sym typeface="Avenir Next"/>
              </a:defRPr>
            </a:lvl3pPr>
            <a:lvl4pPr marL="0" indent="685800" algn="ctr">
              <a:spcBef>
                <a:spcPts val="0"/>
              </a:spcBef>
              <a:buSzTx/>
              <a:buNone/>
              <a:defRPr sz="2200">
                <a:solidFill>
                  <a:srgbClr val="777777"/>
                </a:solidFill>
                <a:latin typeface="Avenir Next"/>
                <a:ea typeface="Avenir Next"/>
                <a:cs typeface="Avenir Next"/>
                <a:sym typeface="Avenir Next"/>
              </a:defRPr>
            </a:lvl4pPr>
            <a:lvl5pPr marL="0" indent="914400" algn="ctr">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46" name="Shape 64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p:bg>
      <p:bgPr>
        <a:solidFill>
          <a:srgbClr val="CBE3F7"/>
        </a:solidFill>
        <a:effectLst/>
      </p:bgPr>
    </p:bg>
    <p:spTree>
      <p:nvGrpSpPr>
        <p:cNvPr id="1" name=""/>
        <p:cNvGrpSpPr/>
        <p:nvPr/>
      </p:nvGrpSpPr>
      <p:grpSpPr>
        <a:xfrm>
          <a:off x="0" y="0"/>
          <a:ext cx="0" cy="0"/>
          <a:chOff x="0" y="0"/>
          <a:chExt cx="0" cy="0"/>
        </a:xfrm>
      </p:grpSpPr>
      <p:grpSp>
        <p:nvGrpSpPr>
          <p:cNvPr id="48" name="Group 48"/>
          <p:cNvGrpSpPr/>
          <p:nvPr/>
        </p:nvGrpSpPr>
        <p:grpSpPr>
          <a:xfrm>
            <a:off x="-1520768" y="-1154556"/>
            <a:ext cx="27414483" cy="14502121"/>
            <a:chOff x="0" y="0"/>
            <a:chExt cx="27414482" cy="14502119"/>
          </a:xfrm>
        </p:grpSpPr>
        <p:sp>
          <p:nvSpPr>
            <p:cNvPr id="43" name="Shape 43"/>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4" name="Shape 44"/>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5" name="Shape 45"/>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6" name="Shape 46"/>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47" name="Shape 47"/>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49" name="Shape 49"/>
          <p:cNvSpPr>
            <a:spLocks noGrp="1"/>
          </p:cNvSpPr>
          <p:nvPr>
            <p:ph type="title"/>
          </p:nvPr>
        </p:nvSpPr>
        <p:spPr>
          <a:xfrm>
            <a:off x="3814467" y="2234712"/>
            <a:ext cx="16755066"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50" name="Shape 50"/>
          <p:cNvSpPr>
            <a:spLocks noGrp="1"/>
          </p:cNvSpPr>
          <p:nvPr>
            <p:ph type="body" sz="quarter" idx="13"/>
          </p:nvPr>
        </p:nvSpPr>
        <p:spPr>
          <a:xfrm>
            <a:off x="3814467" y="1784462"/>
            <a:ext cx="16755066"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51" name="Shape 51"/>
          <p:cNvSpPr>
            <a:spLocks noGrp="1"/>
          </p:cNvSpPr>
          <p:nvPr>
            <p:ph type="body" sz="quarter" idx="14"/>
          </p:nvPr>
        </p:nvSpPr>
        <p:spPr>
          <a:xfrm>
            <a:off x="3809814" y="5382229"/>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2" name="Shape 52"/>
          <p:cNvSpPr>
            <a:spLocks noGrp="1"/>
          </p:cNvSpPr>
          <p:nvPr>
            <p:ph type="body" sz="quarter" idx="15"/>
          </p:nvPr>
        </p:nvSpPr>
        <p:spPr>
          <a:xfrm>
            <a:off x="3809814" y="5382229"/>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3" name="Shape 53"/>
          <p:cNvSpPr>
            <a:spLocks noGrp="1"/>
          </p:cNvSpPr>
          <p:nvPr>
            <p:ph type="body" sz="quarter" idx="16"/>
          </p:nvPr>
        </p:nvSpPr>
        <p:spPr>
          <a:xfrm>
            <a:off x="3809814" y="7574624"/>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4" name="Shape 54"/>
          <p:cNvSpPr>
            <a:spLocks noGrp="1"/>
          </p:cNvSpPr>
          <p:nvPr>
            <p:ph type="body" sz="quarter" idx="17"/>
          </p:nvPr>
        </p:nvSpPr>
        <p:spPr>
          <a:xfrm>
            <a:off x="3809814" y="7574624"/>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5" name="Shape 55"/>
          <p:cNvSpPr>
            <a:spLocks noGrp="1"/>
          </p:cNvSpPr>
          <p:nvPr>
            <p:ph type="body" sz="quarter" idx="18"/>
          </p:nvPr>
        </p:nvSpPr>
        <p:spPr>
          <a:xfrm>
            <a:off x="3809814" y="9767020"/>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6" name="Shape 56"/>
          <p:cNvSpPr>
            <a:spLocks noGrp="1"/>
          </p:cNvSpPr>
          <p:nvPr>
            <p:ph type="body" sz="quarter" idx="19"/>
          </p:nvPr>
        </p:nvSpPr>
        <p:spPr>
          <a:xfrm>
            <a:off x="3809814" y="9767020"/>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7" name="Shape 57"/>
          <p:cNvSpPr>
            <a:spLocks noGrp="1"/>
          </p:cNvSpPr>
          <p:nvPr>
            <p:ph type="body" sz="quarter" idx="20"/>
          </p:nvPr>
        </p:nvSpPr>
        <p:spPr>
          <a:xfrm>
            <a:off x="12804834" y="5382229"/>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8" name="Shape 58"/>
          <p:cNvSpPr>
            <a:spLocks noGrp="1"/>
          </p:cNvSpPr>
          <p:nvPr>
            <p:ph type="body" sz="quarter" idx="21"/>
          </p:nvPr>
        </p:nvSpPr>
        <p:spPr>
          <a:xfrm>
            <a:off x="12804834" y="5382229"/>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59" name="Shape 59"/>
          <p:cNvSpPr>
            <a:spLocks noGrp="1"/>
          </p:cNvSpPr>
          <p:nvPr>
            <p:ph type="body" sz="quarter" idx="22"/>
          </p:nvPr>
        </p:nvSpPr>
        <p:spPr>
          <a:xfrm>
            <a:off x="12804834" y="7574624"/>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0" name="Shape 60"/>
          <p:cNvSpPr>
            <a:spLocks noGrp="1"/>
          </p:cNvSpPr>
          <p:nvPr>
            <p:ph type="body" sz="quarter" idx="23"/>
          </p:nvPr>
        </p:nvSpPr>
        <p:spPr>
          <a:xfrm>
            <a:off x="12804834" y="7574624"/>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1" name="Shape 61"/>
          <p:cNvSpPr>
            <a:spLocks noGrp="1"/>
          </p:cNvSpPr>
          <p:nvPr>
            <p:ph type="body" sz="quarter" idx="24"/>
          </p:nvPr>
        </p:nvSpPr>
        <p:spPr>
          <a:xfrm>
            <a:off x="12804834" y="9767020"/>
            <a:ext cx="7769187" cy="1747987"/>
          </a:xfrm>
          <a:prstGeom prst="roundRect">
            <a:avLst>
              <a:gd name="adj" fmla="val 6039"/>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2" name="Shape 62"/>
          <p:cNvSpPr>
            <a:spLocks noGrp="1"/>
          </p:cNvSpPr>
          <p:nvPr>
            <p:ph type="body" sz="quarter" idx="25"/>
          </p:nvPr>
        </p:nvSpPr>
        <p:spPr>
          <a:xfrm>
            <a:off x="12804834" y="9767020"/>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63" name="Shape 63"/>
          <p:cNvSpPr>
            <a:spLocks noGrp="1"/>
          </p:cNvSpPr>
          <p:nvPr>
            <p:ph type="body" sz="quarter" idx="1"/>
          </p:nvPr>
        </p:nvSpPr>
        <p:spPr>
          <a:xfrm>
            <a:off x="5927580" y="5678234"/>
            <a:ext cx="5391559"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64" name="Shape 64"/>
          <p:cNvSpPr>
            <a:spLocks noGrp="1"/>
          </p:cNvSpPr>
          <p:nvPr>
            <p:ph type="body" sz="quarter" idx="26"/>
          </p:nvPr>
        </p:nvSpPr>
        <p:spPr>
          <a:xfrm>
            <a:off x="5927580" y="7870629"/>
            <a:ext cx="5391559"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Integer posuere erat a ante venenatis dapibus posuere velit aliquet.</a:t>
            </a:r>
          </a:p>
        </p:txBody>
      </p:sp>
      <p:sp>
        <p:nvSpPr>
          <p:cNvPr id="65" name="Shape 65"/>
          <p:cNvSpPr>
            <a:spLocks noGrp="1"/>
          </p:cNvSpPr>
          <p:nvPr>
            <p:ph type="body" sz="quarter" idx="27"/>
          </p:nvPr>
        </p:nvSpPr>
        <p:spPr>
          <a:xfrm>
            <a:off x="5927580" y="10063025"/>
            <a:ext cx="5391559"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Cras mattis consectetur purus sit amet fermentum.</a:t>
            </a:r>
          </a:p>
        </p:txBody>
      </p:sp>
      <p:sp>
        <p:nvSpPr>
          <p:cNvPr id="66" name="Shape 66"/>
          <p:cNvSpPr>
            <a:spLocks noGrp="1"/>
          </p:cNvSpPr>
          <p:nvPr>
            <p:ph type="body" sz="quarter" idx="28"/>
          </p:nvPr>
        </p:nvSpPr>
        <p:spPr>
          <a:xfrm>
            <a:off x="14940460" y="7870629"/>
            <a:ext cx="5391558"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Donec id elit non mi porta gravida at eget metus.</a:t>
            </a:r>
          </a:p>
        </p:txBody>
      </p:sp>
      <p:sp>
        <p:nvSpPr>
          <p:cNvPr id="67" name="Shape 67"/>
          <p:cNvSpPr>
            <a:spLocks noGrp="1"/>
          </p:cNvSpPr>
          <p:nvPr>
            <p:ph type="body" sz="quarter" idx="29"/>
          </p:nvPr>
        </p:nvSpPr>
        <p:spPr>
          <a:xfrm>
            <a:off x="14940460" y="10063025"/>
            <a:ext cx="5391558"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Aenean eu leo quam. Pellentesque ornare sem venenatis vestibulum.</a:t>
            </a:r>
          </a:p>
        </p:txBody>
      </p:sp>
      <p:sp>
        <p:nvSpPr>
          <p:cNvPr id="68" name="Shape 68"/>
          <p:cNvSpPr>
            <a:spLocks noGrp="1"/>
          </p:cNvSpPr>
          <p:nvPr>
            <p:ph type="body" sz="quarter" idx="30"/>
          </p:nvPr>
        </p:nvSpPr>
        <p:spPr>
          <a:xfrm>
            <a:off x="14940460" y="5678234"/>
            <a:ext cx="5391558"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Sed posuere justo consectetur est at lobortis.</a:t>
            </a:r>
          </a:p>
        </p:txBody>
      </p:sp>
      <p:sp>
        <p:nvSpPr>
          <p:cNvPr id="69" name="Shape 69"/>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70" name="Shape 70"/>
          <p:cNvSpPr>
            <a:spLocks noGrp="1"/>
          </p:cNvSpPr>
          <p:nvPr>
            <p:ph type="body" sz="quarter" idx="31"/>
          </p:nvPr>
        </p:nvSpPr>
        <p:spPr>
          <a:xfrm>
            <a:off x="4231868" y="5761043"/>
            <a:ext cx="941831" cy="990359"/>
          </a:xfrm>
          <a:custGeom>
            <a:avLst/>
            <a:gdLst/>
            <a:ahLst/>
            <a:cxnLst>
              <a:cxn ang="0">
                <a:pos x="wd2" y="hd2"/>
              </a:cxn>
              <a:cxn ang="5400000">
                <a:pos x="wd2" y="hd2"/>
              </a:cxn>
              <a:cxn ang="10800000">
                <a:pos x="wd2" y="hd2"/>
              </a:cxn>
              <a:cxn ang="16200000">
                <a:pos x="wd2" y="hd2"/>
              </a:cxn>
            </a:cxnLst>
            <a:rect l="0" t="0" r="r" b="b"/>
            <a:pathLst>
              <a:path w="21595" h="21600" extrusionOk="0">
                <a:moveTo>
                  <a:pt x="4930" y="17004"/>
                </a:moveTo>
                <a:lnTo>
                  <a:pt x="4930" y="15717"/>
                </a:lnTo>
                <a:lnTo>
                  <a:pt x="3772" y="15717"/>
                </a:lnTo>
                <a:lnTo>
                  <a:pt x="3772" y="17004"/>
                </a:lnTo>
                <a:lnTo>
                  <a:pt x="2417" y="17004"/>
                </a:lnTo>
                <a:lnTo>
                  <a:pt x="2417" y="18105"/>
                </a:lnTo>
                <a:lnTo>
                  <a:pt x="3772" y="18105"/>
                </a:lnTo>
                <a:lnTo>
                  <a:pt x="3772" y="19392"/>
                </a:lnTo>
                <a:lnTo>
                  <a:pt x="4930" y="19392"/>
                </a:lnTo>
                <a:lnTo>
                  <a:pt x="4930" y="18105"/>
                </a:lnTo>
                <a:lnTo>
                  <a:pt x="6284" y="18105"/>
                </a:lnTo>
                <a:lnTo>
                  <a:pt x="6284" y="17004"/>
                </a:lnTo>
                <a:cubicBezTo>
                  <a:pt x="6284" y="17004"/>
                  <a:pt x="4930" y="17004"/>
                  <a:pt x="4930" y="17004"/>
                </a:cubicBezTo>
                <a:close/>
                <a:moveTo>
                  <a:pt x="14366" y="7209"/>
                </a:moveTo>
                <a:lnTo>
                  <a:pt x="13974" y="8247"/>
                </a:lnTo>
                <a:cubicBezTo>
                  <a:pt x="13853" y="8513"/>
                  <a:pt x="13565" y="8951"/>
                  <a:pt x="13444" y="9123"/>
                </a:cubicBezTo>
                <a:cubicBezTo>
                  <a:pt x="13323" y="9296"/>
                  <a:pt x="12884" y="9813"/>
                  <a:pt x="12884" y="9813"/>
                </a:cubicBezTo>
                <a:cubicBezTo>
                  <a:pt x="12834" y="10410"/>
                  <a:pt x="13056" y="10815"/>
                  <a:pt x="13459" y="11250"/>
                </a:cubicBezTo>
                <a:cubicBezTo>
                  <a:pt x="13631" y="11436"/>
                  <a:pt x="13897" y="11575"/>
                  <a:pt x="14190" y="11683"/>
                </a:cubicBezTo>
                <a:cubicBezTo>
                  <a:pt x="14200" y="11798"/>
                  <a:pt x="14206" y="11915"/>
                  <a:pt x="14206" y="12034"/>
                </a:cubicBezTo>
                <a:cubicBezTo>
                  <a:pt x="14206" y="13963"/>
                  <a:pt x="12972" y="15529"/>
                  <a:pt x="11437" y="15577"/>
                </a:cubicBezTo>
                <a:cubicBezTo>
                  <a:pt x="11292" y="15485"/>
                  <a:pt x="11096" y="15427"/>
                  <a:pt x="10879" y="15427"/>
                </a:cubicBezTo>
                <a:cubicBezTo>
                  <a:pt x="10658" y="15427"/>
                  <a:pt x="10458" y="15486"/>
                  <a:pt x="10312" y="15582"/>
                </a:cubicBezTo>
                <a:lnTo>
                  <a:pt x="10230" y="15582"/>
                </a:lnTo>
                <a:cubicBezTo>
                  <a:pt x="8662" y="15582"/>
                  <a:pt x="7390" y="13993"/>
                  <a:pt x="7390" y="12034"/>
                </a:cubicBezTo>
                <a:cubicBezTo>
                  <a:pt x="7390" y="11915"/>
                  <a:pt x="7396" y="11798"/>
                  <a:pt x="7405" y="11683"/>
                </a:cubicBezTo>
                <a:cubicBezTo>
                  <a:pt x="7699" y="11576"/>
                  <a:pt x="7964" y="11436"/>
                  <a:pt x="8137" y="11250"/>
                </a:cubicBezTo>
                <a:cubicBezTo>
                  <a:pt x="8539" y="10815"/>
                  <a:pt x="8761" y="10410"/>
                  <a:pt x="8712" y="9813"/>
                </a:cubicBezTo>
                <a:cubicBezTo>
                  <a:pt x="8712" y="9813"/>
                  <a:pt x="8273" y="9296"/>
                  <a:pt x="8152" y="9123"/>
                </a:cubicBezTo>
                <a:cubicBezTo>
                  <a:pt x="8031" y="8951"/>
                  <a:pt x="7743" y="8513"/>
                  <a:pt x="7622" y="8247"/>
                </a:cubicBezTo>
                <a:lnTo>
                  <a:pt x="7229" y="7209"/>
                </a:lnTo>
                <a:cubicBezTo>
                  <a:pt x="6834" y="6934"/>
                  <a:pt x="6288" y="4785"/>
                  <a:pt x="6531" y="4612"/>
                </a:cubicBezTo>
                <a:cubicBezTo>
                  <a:pt x="6685" y="4503"/>
                  <a:pt x="6940" y="4706"/>
                  <a:pt x="6940" y="4706"/>
                </a:cubicBezTo>
                <a:cubicBezTo>
                  <a:pt x="6834" y="4456"/>
                  <a:pt x="6764" y="4066"/>
                  <a:pt x="6713" y="3420"/>
                </a:cubicBezTo>
                <a:cubicBezTo>
                  <a:pt x="6662" y="2773"/>
                  <a:pt x="7076" y="4"/>
                  <a:pt x="10794" y="0"/>
                </a:cubicBezTo>
                <a:lnTo>
                  <a:pt x="10794" y="0"/>
                </a:lnTo>
                <a:cubicBezTo>
                  <a:pt x="10795" y="0"/>
                  <a:pt x="10797" y="0"/>
                  <a:pt x="10798" y="0"/>
                </a:cubicBezTo>
                <a:cubicBezTo>
                  <a:pt x="10799" y="0"/>
                  <a:pt x="10801" y="0"/>
                  <a:pt x="10802" y="0"/>
                </a:cubicBezTo>
                <a:lnTo>
                  <a:pt x="10802" y="0"/>
                </a:lnTo>
                <a:cubicBezTo>
                  <a:pt x="14520" y="4"/>
                  <a:pt x="14883" y="2486"/>
                  <a:pt x="14883" y="3420"/>
                </a:cubicBezTo>
                <a:cubicBezTo>
                  <a:pt x="14883" y="4354"/>
                  <a:pt x="14761" y="4456"/>
                  <a:pt x="14656" y="4706"/>
                </a:cubicBezTo>
                <a:cubicBezTo>
                  <a:pt x="14656" y="4706"/>
                  <a:pt x="14910" y="4503"/>
                  <a:pt x="15065" y="4612"/>
                </a:cubicBezTo>
                <a:cubicBezTo>
                  <a:pt x="15307" y="4785"/>
                  <a:pt x="14761" y="6934"/>
                  <a:pt x="14366" y="7209"/>
                </a:cubicBezTo>
                <a:close/>
                <a:moveTo>
                  <a:pt x="21438" y="21600"/>
                </a:moveTo>
                <a:lnTo>
                  <a:pt x="158" y="21600"/>
                </a:lnTo>
                <a:cubicBezTo>
                  <a:pt x="185" y="21325"/>
                  <a:pt x="-2" y="18318"/>
                  <a:pt x="0" y="17471"/>
                </a:cubicBezTo>
                <a:cubicBezTo>
                  <a:pt x="2" y="16624"/>
                  <a:pt x="555" y="14679"/>
                  <a:pt x="1135" y="13942"/>
                </a:cubicBezTo>
                <a:cubicBezTo>
                  <a:pt x="1714" y="13204"/>
                  <a:pt x="2951" y="12575"/>
                  <a:pt x="3507" y="12466"/>
                </a:cubicBezTo>
                <a:cubicBezTo>
                  <a:pt x="4063" y="12356"/>
                  <a:pt x="5474" y="12145"/>
                  <a:pt x="6017" y="12026"/>
                </a:cubicBezTo>
                <a:cubicBezTo>
                  <a:pt x="6170" y="11992"/>
                  <a:pt x="6370" y="11955"/>
                  <a:pt x="6588" y="11908"/>
                </a:cubicBezTo>
                <a:cubicBezTo>
                  <a:pt x="6584" y="12001"/>
                  <a:pt x="6579" y="12094"/>
                  <a:pt x="6579" y="12188"/>
                </a:cubicBezTo>
                <a:cubicBezTo>
                  <a:pt x="6579" y="14573"/>
                  <a:pt x="8153" y="16507"/>
                  <a:pt x="10094" y="16507"/>
                </a:cubicBezTo>
                <a:lnTo>
                  <a:pt x="10149" y="16507"/>
                </a:lnTo>
                <a:cubicBezTo>
                  <a:pt x="10233" y="16624"/>
                  <a:pt x="10300" y="16693"/>
                  <a:pt x="10480" y="16745"/>
                </a:cubicBezTo>
                <a:cubicBezTo>
                  <a:pt x="10504" y="18788"/>
                  <a:pt x="11805" y="19900"/>
                  <a:pt x="13637" y="19900"/>
                </a:cubicBezTo>
                <a:cubicBezTo>
                  <a:pt x="15016" y="19900"/>
                  <a:pt x="15960" y="18982"/>
                  <a:pt x="16353" y="17880"/>
                </a:cubicBezTo>
                <a:cubicBezTo>
                  <a:pt x="17020" y="17787"/>
                  <a:pt x="17532" y="17243"/>
                  <a:pt x="17532" y="16584"/>
                </a:cubicBezTo>
                <a:cubicBezTo>
                  <a:pt x="17532" y="15860"/>
                  <a:pt x="16915" y="15273"/>
                  <a:pt x="16153" y="15273"/>
                </a:cubicBezTo>
                <a:cubicBezTo>
                  <a:pt x="15391" y="15273"/>
                  <a:pt x="14773" y="15860"/>
                  <a:pt x="14773" y="16584"/>
                </a:cubicBezTo>
                <a:cubicBezTo>
                  <a:pt x="14773" y="17171"/>
                  <a:pt x="15106" y="17642"/>
                  <a:pt x="15664" y="17810"/>
                </a:cubicBezTo>
                <a:cubicBezTo>
                  <a:pt x="15267" y="18723"/>
                  <a:pt x="14493" y="19160"/>
                  <a:pt x="13475" y="19176"/>
                </a:cubicBezTo>
                <a:cubicBezTo>
                  <a:pt x="11861" y="19201"/>
                  <a:pt x="11349" y="17999"/>
                  <a:pt x="11268" y="16750"/>
                </a:cubicBezTo>
                <a:cubicBezTo>
                  <a:pt x="11479" y="16702"/>
                  <a:pt x="11523" y="16634"/>
                  <a:pt x="11615" y="16500"/>
                </a:cubicBezTo>
                <a:cubicBezTo>
                  <a:pt x="13503" y="16425"/>
                  <a:pt x="15017" y="14526"/>
                  <a:pt x="15017" y="12188"/>
                </a:cubicBezTo>
                <a:cubicBezTo>
                  <a:pt x="15017" y="12094"/>
                  <a:pt x="15012" y="12001"/>
                  <a:pt x="15008" y="11908"/>
                </a:cubicBezTo>
                <a:cubicBezTo>
                  <a:pt x="15225" y="11955"/>
                  <a:pt x="15426" y="11992"/>
                  <a:pt x="15579" y="12026"/>
                </a:cubicBezTo>
                <a:cubicBezTo>
                  <a:pt x="16122" y="12145"/>
                  <a:pt x="17533" y="12356"/>
                  <a:pt x="18089" y="12466"/>
                </a:cubicBezTo>
                <a:cubicBezTo>
                  <a:pt x="18645" y="12575"/>
                  <a:pt x="19881" y="13204"/>
                  <a:pt x="20461" y="13942"/>
                </a:cubicBezTo>
                <a:cubicBezTo>
                  <a:pt x="21040" y="14679"/>
                  <a:pt x="21593" y="16623"/>
                  <a:pt x="21595" y="17471"/>
                </a:cubicBezTo>
                <a:cubicBezTo>
                  <a:pt x="21598" y="18318"/>
                  <a:pt x="21411" y="21325"/>
                  <a:pt x="21438" y="21600"/>
                </a:cubicBezTo>
                <a:close/>
                <a:moveTo>
                  <a:pt x="16153" y="15890"/>
                </a:moveTo>
                <a:cubicBezTo>
                  <a:pt x="16556" y="15890"/>
                  <a:pt x="16883" y="16201"/>
                  <a:pt x="16883" y="16584"/>
                </a:cubicBezTo>
                <a:cubicBezTo>
                  <a:pt x="16883" y="16967"/>
                  <a:pt x="16556" y="17278"/>
                  <a:pt x="16153" y="17278"/>
                </a:cubicBezTo>
                <a:cubicBezTo>
                  <a:pt x="15749" y="17278"/>
                  <a:pt x="15422" y="16967"/>
                  <a:pt x="15422" y="16584"/>
                </a:cubicBezTo>
                <a:cubicBezTo>
                  <a:pt x="15422" y="16201"/>
                  <a:pt x="15749" y="15890"/>
                  <a:pt x="16153" y="15890"/>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1" name="Shape 71"/>
          <p:cNvSpPr>
            <a:spLocks noGrp="1"/>
          </p:cNvSpPr>
          <p:nvPr>
            <p:ph type="body" sz="quarter" idx="32"/>
          </p:nvPr>
        </p:nvSpPr>
        <p:spPr>
          <a:xfrm>
            <a:off x="4231868" y="8016618"/>
            <a:ext cx="941831" cy="863999"/>
          </a:xfrm>
          <a:custGeom>
            <a:avLst/>
            <a:gdLst/>
            <a:ahLst/>
            <a:cxnLst>
              <a:cxn ang="0">
                <a:pos x="wd2" y="hd2"/>
              </a:cxn>
              <a:cxn ang="5400000">
                <a:pos x="wd2" y="hd2"/>
              </a:cxn>
              <a:cxn ang="10800000">
                <a:pos x="wd2" y="hd2"/>
              </a:cxn>
              <a:cxn ang="16200000">
                <a:pos x="wd2" y="hd2"/>
              </a:cxn>
            </a:cxnLst>
            <a:rect l="0" t="0" r="r" b="b"/>
            <a:pathLst>
              <a:path w="20321" h="19826" extrusionOk="0">
                <a:moveTo>
                  <a:pt x="12958" y="9827"/>
                </a:moveTo>
                <a:lnTo>
                  <a:pt x="10443" y="15677"/>
                </a:lnTo>
                <a:lnTo>
                  <a:pt x="6675" y="7947"/>
                </a:lnTo>
                <a:lnTo>
                  <a:pt x="5154" y="11224"/>
                </a:lnTo>
                <a:lnTo>
                  <a:pt x="1617" y="11224"/>
                </a:lnTo>
                <a:cubicBezTo>
                  <a:pt x="2002" y="11924"/>
                  <a:pt x="2436" y="12597"/>
                  <a:pt x="2901" y="13221"/>
                </a:cubicBezTo>
                <a:cubicBezTo>
                  <a:pt x="5879" y="17216"/>
                  <a:pt x="10161" y="19826"/>
                  <a:pt x="10161" y="19826"/>
                </a:cubicBezTo>
                <a:cubicBezTo>
                  <a:pt x="10161" y="19826"/>
                  <a:pt x="14442" y="17216"/>
                  <a:pt x="17420" y="13221"/>
                </a:cubicBezTo>
                <a:cubicBezTo>
                  <a:pt x="17889" y="12592"/>
                  <a:pt x="18326" y="11914"/>
                  <a:pt x="18713" y="11207"/>
                </a:cubicBezTo>
                <a:lnTo>
                  <a:pt x="13662" y="11207"/>
                </a:lnTo>
                <a:cubicBezTo>
                  <a:pt x="13662" y="11207"/>
                  <a:pt x="12958" y="9827"/>
                  <a:pt x="12958" y="9827"/>
                </a:cubicBezTo>
                <a:close/>
                <a:moveTo>
                  <a:pt x="19273" y="10087"/>
                </a:moveTo>
                <a:lnTo>
                  <a:pt x="14290" y="10087"/>
                </a:lnTo>
                <a:lnTo>
                  <a:pt x="12878" y="7318"/>
                </a:lnTo>
                <a:lnTo>
                  <a:pt x="10383" y="13120"/>
                </a:lnTo>
                <a:lnTo>
                  <a:pt x="6652" y="5463"/>
                </a:lnTo>
                <a:lnTo>
                  <a:pt x="4499" y="10103"/>
                </a:lnTo>
                <a:lnTo>
                  <a:pt x="1056" y="10103"/>
                </a:lnTo>
                <a:cubicBezTo>
                  <a:pt x="-426" y="6815"/>
                  <a:pt x="-642" y="3168"/>
                  <a:pt x="2347" y="1052"/>
                </a:cubicBezTo>
                <a:cubicBezTo>
                  <a:pt x="6340" y="-1774"/>
                  <a:pt x="10161" y="1989"/>
                  <a:pt x="10161" y="1989"/>
                </a:cubicBezTo>
                <a:cubicBezTo>
                  <a:pt x="10161" y="1989"/>
                  <a:pt x="13981" y="-1774"/>
                  <a:pt x="17974" y="1052"/>
                </a:cubicBezTo>
                <a:cubicBezTo>
                  <a:pt x="20958" y="3164"/>
                  <a:pt x="20748" y="6803"/>
                  <a:pt x="19273" y="10087"/>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2" name="Shape 72"/>
          <p:cNvSpPr>
            <a:spLocks noGrp="1"/>
          </p:cNvSpPr>
          <p:nvPr>
            <p:ph type="body" sz="quarter" idx="33"/>
          </p:nvPr>
        </p:nvSpPr>
        <p:spPr>
          <a:xfrm>
            <a:off x="13202623" y="5790621"/>
            <a:ext cx="990359" cy="931203"/>
          </a:xfrm>
          <a:custGeom>
            <a:avLst/>
            <a:gdLst/>
            <a:ahLst/>
            <a:cxnLst>
              <a:cxn ang="0">
                <a:pos x="wd2" y="hd2"/>
              </a:cxn>
              <a:cxn ang="5400000">
                <a:pos x="wd2" y="hd2"/>
              </a:cxn>
              <a:cxn ang="10800000">
                <a:pos x="wd2" y="hd2"/>
              </a:cxn>
              <a:cxn ang="16200000">
                <a:pos x="wd2" y="hd2"/>
              </a:cxn>
            </a:cxnLst>
            <a:rect l="0" t="0" r="r" b="b"/>
            <a:pathLst>
              <a:path w="21600" h="21600" extrusionOk="0">
                <a:moveTo>
                  <a:pt x="11646" y="14309"/>
                </a:moveTo>
                <a:cubicBezTo>
                  <a:pt x="11566" y="14355"/>
                  <a:pt x="11486" y="14401"/>
                  <a:pt x="11407" y="14447"/>
                </a:cubicBezTo>
                <a:lnTo>
                  <a:pt x="11407" y="12184"/>
                </a:lnTo>
                <a:cubicBezTo>
                  <a:pt x="13439" y="12924"/>
                  <a:pt x="12662" y="13715"/>
                  <a:pt x="11646" y="14309"/>
                </a:cubicBezTo>
                <a:close/>
                <a:moveTo>
                  <a:pt x="11407" y="17954"/>
                </a:moveTo>
                <a:lnTo>
                  <a:pt x="11407" y="16580"/>
                </a:lnTo>
                <a:cubicBezTo>
                  <a:pt x="11810" y="16848"/>
                  <a:pt x="12017" y="17058"/>
                  <a:pt x="12017" y="17262"/>
                </a:cubicBezTo>
                <a:cubicBezTo>
                  <a:pt x="12017" y="17502"/>
                  <a:pt x="11768" y="17732"/>
                  <a:pt x="11407" y="17954"/>
                </a:cubicBezTo>
                <a:close/>
                <a:moveTo>
                  <a:pt x="9675" y="17262"/>
                </a:moveTo>
                <a:cubicBezTo>
                  <a:pt x="9675" y="17058"/>
                  <a:pt x="9882" y="16848"/>
                  <a:pt x="10285" y="16580"/>
                </a:cubicBezTo>
                <a:lnTo>
                  <a:pt x="10285" y="17954"/>
                </a:lnTo>
                <a:cubicBezTo>
                  <a:pt x="9924" y="17732"/>
                  <a:pt x="9675" y="17502"/>
                  <a:pt x="9675" y="17262"/>
                </a:cubicBezTo>
                <a:close/>
                <a:moveTo>
                  <a:pt x="10285" y="12184"/>
                </a:moveTo>
                <a:lnTo>
                  <a:pt x="10285" y="14447"/>
                </a:lnTo>
                <a:cubicBezTo>
                  <a:pt x="10206" y="14401"/>
                  <a:pt x="10126" y="14355"/>
                  <a:pt x="10046" y="14309"/>
                </a:cubicBezTo>
                <a:cubicBezTo>
                  <a:pt x="9030" y="13715"/>
                  <a:pt x="8253" y="12924"/>
                  <a:pt x="10285" y="12184"/>
                </a:cubicBezTo>
                <a:close/>
                <a:moveTo>
                  <a:pt x="18892" y="3610"/>
                </a:moveTo>
                <a:cubicBezTo>
                  <a:pt x="18135" y="2981"/>
                  <a:pt x="16788" y="465"/>
                  <a:pt x="14862" y="465"/>
                </a:cubicBezTo>
                <a:cubicBezTo>
                  <a:pt x="13719" y="465"/>
                  <a:pt x="12226" y="3016"/>
                  <a:pt x="11407" y="4604"/>
                </a:cubicBezTo>
                <a:lnTo>
                  <a:pt x="11407" y="2604"/>
                </a:lnTo>
                <a:cubicBezTo>
                  <a:pt x="11838" y="2382"/>
                  <a:pt x="12136" y="1914"/>
                  <a:pt x="12136" y="1371"/>
                </a:cubicBezTo>
                <a:cubicBezTo>
                  <a:pt x="12136" y="614"/>
                  <a:pt x="11559" y="0"/>
                  <a:pt x="10846" y="0"/>
                </a:cubicBezTo>
                <a:cubicBezTo>
                  <a:pt x="10133" y="0"/>
                  <a:pt x="9556" y="614"/>
                  <a:pt x="9556" y="1371"/>
                </a:cubicBezTo>
                <a:cubicBezTo>
                  <a:pt x="9556" y="1914"/>
                  <a:pt x="9854" y="2382"/>
                  <a:pt x="10285" y="2604"/>
                </a:cubicBezTo>
                <a:lnTo>
                  <a:pt x="10285" y="4784"/>
                </a:lnTo>
                <a:cubicBezTo>
                  <a:pt x="9490" y="3218"/>
                  <a:pt x="7925" y="465"/>
                  <a:pt x="6738" y="465"/>
                </a:cubicBezTo>
                <a:cubicBezTo>
                  <a:pt x="4812" y="465"/>
                  <a:pt x="3465" y="2981"/>
                  <a:pt x="2708" y="3610"/>
                </a:cubicBezTo>
                <a:cubicBezTo>
                  <a:pt x="1951" y="4239"/>
                  <a:pt x="963" y="4645"/>
                  <a:pt x="0" y="4603"/>
                </a:cubicBezTo>
                <a:cubicBezTo>
                  <a:pt x="232" y="5069"/>
                  <a:pt x="1244" y="6358"/>
                  <a:pt x="3634" y="6358"/>
                </a:cubicBezTo>
                <a:cubicBezTo>
                  <a:pt x="6024" y="6358"/>
                  <a:pt x="6727" y="4308"/>
                  <a:pt x="8121" y="5199"/>
                </a:cubicBezTo>
                <a:cubicBezTo>
                  <a:pt x="9200" y="5889"/>
                  <a:pt x="9847" y="6701"/>
                  <a:pt x="10285" y="6897"/>
                </a:cubicBezTo>
                <a:lnTo>
                  <a:pt x="10285" y="10580"/>
                </a:lnTo>
                <a:cubicBezTo>
                  <a:pt x="10185" y="10552"/>
                  <a:pt x="10085" y="10525"/>
                  <a:pt x="9981" y="10498"/>
                </a:cubicBezTo>
                <a:cubicBezTo>
                  <a:pt x="7457" y="9851"/>
                  <a:pt x="5625" y="9013"/>
                  <a:pt x="6925" y="7984"/>
                </a:cubicBezTo>
                <a:cubicBezTo>
                  <a:pt x="6925" y="7984"/>
                  <a:pt x="8821" y="8691"/>
                  <a:pt x="9309" y="7984"/>
                </a:cubicBezTo>
                <a:cubicBezTo>
                  <a:pt x="9925" y="7089"/>
                  <a:pt x="7738" y="5555"/>
                  <a:pt x="6336" y="6612"/>
                </a:cubicBezTo>
                <a:cubicBezTo>
                  <a:pt x="4933" y="7669"/>
                  <a:pt x="4746" y="9746"/>
                  <a:pt x="6709" y="10632"/>
                </a:cubicBezTo>
                <a:cubicBezTo>
                  <a:pt x="7587" y="11028"/>
                  <a:pt x="7804" y="11159"/>
                  <a:pt x="8973" y="11493"/>
                </a:cubicBezTo>
                <a:cubicBezTo>
                  <a:pt x="8045" y="11981"/>
                  <a:pt x="7503" y="12523"/>
                  <a:pt x="7503" y="13052"/>
                </a:cubicBezTo>
                <a:cubicBezTo>
                  <a:pt x="7503" y="13985"/>
                  <a:pt x="7858" y="14575"/>
                  <a:pt x="9507" y="15490"/>
                </a:cubicBezTo>
                <a:cubicBezTo>
                  <a:pt x="9539" y="15507"/>
                  <a:pt x="9569" y="15524"/>
                  <a:pt x="9601" y="15541"/>
                </a:cubicBezTo>
                <a:cubicBezTo>
                  <a:pt x="8919" y="16039"/>
                  <a:pt x="8461" y="16588"/>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7" y="20003"/>
                  <a:pt x="9933" y="19754"/>
                  <a:pt x="10285" y="19537"/>
                </a:cubicBezTo>
                <a:lnTo>
                  <a:pt x="10285" y="21004"/>
                </a:lnTo>
                <a:cubicBezTo>
                  <a:pt x="10285" y="21333"/>
                  <a:pt x="10536" y="21600"/>
                  <a:pt x="10846" y="21600"/>
                </a:cubicBezTo>
                <a:cubicBezTo>
                  <a:pt x="11156" y="21600"/>
                  <a:pt x="11407" y="21333"/>
                  <a:pt x="11407" y="21004"/>
                </a:cubicBezTo>
                <a:lnTo>
                  <a:pt x="11407" y="19537"/>
                </a:lnTo>
                <a:cubicBezTo>
                  <a:pt x="11759" y="19754"/>
                  <a:pt x="12055" y="20002"/>
                  <a:pt x="12229" y="20312"/>
                </a:cubicBezTo>
                <a:cubicBezTo>
                  <a:pt x="12547" y="20876"/>
                  <a:pt x="12468" y="21257"/>
                  <a:pt x="12468" y="21257"/>
                </a:cubicBezTo>
                <a:cubicBezTo>
                  <a:pt x="12468" y="21257"/>
                  <a:pt x="12835" y="21006"/>
                  <a:pt x="12786" y="20481"/>
                </a:cubicBezTo>
                <a:cubicBezTo>
                  <a:pt x="12726" y="19833"/>
                  <a:pt x="12315" y="19216"/>
                  <a:pt x="11780" y="18792"/>
                </a:cubicBezTo>
                <a:cubicBezTo>
                  <a:pt x="12564" y="18418"/>
                  <a:pt x="13231" y="18020"/>
                  <a:pt x="13231" y="17357"/>
                </a:cubicBezTo>
                <a:cubicBezTo>
                  <a:pt x="13231" y="16588"/>
                  <a:pt x="12773" y="16039"/>
                  <a:pt x="12092" y="15541"/>
                </a:cubicBezTo>
                <a:cubicBezTo>
                  <a:pt x="12123" y="15524"/>
                  <a:pt x="12153" y="15507"/>
                  <a:pt x="12185" y="15490"/>
                </a:cubicBezTo>
                <a:cubicBezTo>
                  <a:pt x="13833" y="14575"/>
                  <a:pt x="14189" y="13985"/>
                  <a:pt x="14189" y="13052"/>
                </a:cubicBezTo>
                <a:cubicBezTo>
                  <a:pt x="14189" y="12523"/>
                  <a:pt x="13647" y="11981"/>
                  <a:pt x="12719" y="11493"/>
                </a:cubicBezTo>
                <a:cubicBezTo>
                  <a:pt x="13888" y="11159"/>
                  <a:pt x="14105" y="11028"/>
                  <a:pt x="14982" y="10632"/>
                </a:cubicBezTo>
                <a:cubicBezTo>
                  <a:pt x="16946" y="9746"/>
                  <a:pt x="16759" y="7669"/>
                  <a:pt x="15356" y="6612"/>
                </a:cubicBezTo>
                <a:cubicBezTo>
                  <a:pt x="13954" y="5555"/>
                  <a:pt x="11766" y="7089"/>
                  <a:pt x="12383" y="7984"/>
                </a:cubicBezTo>
                <a:cubicBezTo>
                  <a:pt x="12871" y="8691"/>
                  <a:pt x="14767" y="7984"/>
                  <a:pt x="14767" y="7984"/>
                </a:cubicBezTo>
                <a:cubicBezTo>
                  <a:pt x="16067" y="9013"/>
                  <a:pt x="14235" y="9851"/>
                  <a:pt x="11710" y="10498"/>
                </a:cubicBezTo>
                <a:cubicBezTo>
                  <a:pt x="11607" y="10525"/>
                  <a:pt x="11507" y="10552"/>
                  <a:pt x="11407" y="10580"/>
                </a:cubicBezTo>
                <a:lnTo>
                  <a:pt x="11407" y="6849"/>
                </a:lnTo>
                <a:cubicBezTo>
                  <a:pt x="11843" y="6592"/>
                  <a:pt x="12473" y="5842"/>
                  <a:pt x="13479" y="5199"/>
                </a:cubicBezTo>
                <a:cubicBezTo>
                  <a:pt x="14873" y="4308"/>
                  <a:pt x="15576" y="6358"/>
                  <a:pt x="17966" y="6358"/>
                </a:cubicBezTo>
                <a:cubicBezTo>
                  <a:pt x="20356" y="6358"/>
                  <a:pt x="21368" y="5069"/>
                  <a:pt x="21600" y="4603"/>
                </a:cubicBezTo>
                <a:cubicBezTo>
                  <a:pt x="20637" y="4645"/>
                  <a:pt x="19649" y="4239"/>
                  <a:pt x="18892" y="3610"/>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3" name="Shape 73"/>
          <p:cNvSpPr>
            <a:spLocks noGrp="1"/>
          </p:cNvSpPr>
          <p:nvPr>
            <p:ph type="body" sz="quarter" idx="34"/>
          </p:nvPr>
        </p:nvSpPr>
        <p:spPr>
          <a:xfrm>
            <a:off x="13161374" y="10115319"/>
            <a:ext cx="1072859" cy="1051389"/>
          </a:xfrm>
          <a:custGeom>
            <a:avLst/>
            <a:gdLst/>
            <a:ahLst/>
            <a:cxnLst>
              <a:cxn ang="0">
                <a:pos x="wd2" y="hd2"/>
              </a:cxn>
              <a:cxn ang="5400000">
                <a:pos x="wd2" y="hd2"/>
              </a:cxn>
              <a:cxn ang="10800000">
                <a:pos x="wd2" y="hd2"/>
              </a:cxn>
              <a:cxn ang="16200000">
                <a:pos x="wd2" y="hd2"/>
              </a:cxn>
            </a:cxnLst>
            <a:rect l="0" t="0" r="r" b="b"/>
            <a:pathLst>
              <a:path w="21512" h="21510" extrusionOk="0">
                <a:moveTo>
                  <a:pt x="5700" y="18863"/>
                </a:moveTo>
                <a:lnTo>
                  <a:pt x="5700" y="21510"/>
                </a:lnTo>
                <a:lnTo>
                  <a:pt x="13939" y="21510"/>
                </a:lnTo>
                <a:lnTo>
                  <a:pt x="13939" y="18863"/>
                </a:lnTo>
                <a:cubicBezTo>
                  <a:pt x="17304" y="17451"/>
                  <a:pt x="19639" y="14366"/>
                  <a:pt x="19639" y="10785"/>
                </a:cubicBezTo>
                <a:cubicBezTo>
                  <a:pt x="12854" y="10785"/>
                  <a:pt x="4097" y="10785"/>
                  <a:pt x="0" y="10785"/>
                </a:cubicBezTo>
                <a:cubicBezTo>
                  <a:pt x="0" y="14366"/>
                  <a:pt x="2335" y="17451"/>
                  <a:pt x="5700" y="18863"/>
                </a:cubicBezTo>
                <a:close/>
                <a:moveTo>
                  <a:pt x="21249" y="5755"/>
                </a:moveTo>
                <a:lnTo>
                  <a:pt x="20798" y="6214"/>
                </a:lnTo>
                <a:cubicBezTo>
                  <a:pt x="20447" y="6572"/>
                  <a:pt x="19877" y="6573"/>
                  <a:pt x="19526" y="6214"/>
                </a:cubicBezTo>
                <a:lnTo>
                  <a:pt x="18849" y="5525"/>
                </a:lnTo>
                <a:lnTo>
                  <a:pt x="15165" y="9880"/>
                </a:lnTo>
                <a:cubicBezTo>
                  <a:pt x="12955" y="9880"/>
                  <a:pt x="10663" y="9880"/>
                  <a:pt x="8477" y="9880"/>
                </a:cubicBezTo>
                <a:lnTo>
                  <a:pt x="16257" y="2881"/>
                </a:lnTo>
                <a:lnTo>
                  <a:pt x="15416" y="2025"/>
                </a:lnTo>
                <a:cubicBezTo>
                  <a:pt x="15065" y="1667"/>
                  <a:pt x="15066" y="1086"/>
                  <a:pt x="15417" y="728"/>
                </a:cubicBezTo>
                <a:lnTo>
                  <a:pt x="15867" y="269"/>
                </a:lnTo>
                <a:cubicBezTo>
                  <a:pt x="16219" y="-90"/>
                  <a:pt x="16788" y="-90"/>
                  <a:pt x="17140" y="268"/>
                </a:cubicBezTo>
                <a:lnTo>
                  <a:pt x="21249" y="4458"/>
                </a:lnTo>
                <a:cubicBezTo>
                  <a:pt x="21600" y="4816"/>
                  <a:pt x="21600" y="5397"/>
                  <a:pt x="21249" y="5755"/>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4" name="Shape 74"/>
          <p:cNvSpPr>
            <a:spLocks noGrp="1"/>
          </p:cNvSpPr>
          <p:nvPr>
            <p:ph type="body" sz="quarter" idx="35"/>
          </p:nvPr>
        </p:nvSpPr>
        <p:spPr>
          <a:xfrm>
            <a:off x="13226887" y="7922923"/>
            <a:ext cx="941831" cy="1051389"/>
          </a:xfrm>
          <a:custGeom>
            <a:avLst/>
            <a:gdLst/>
            <a:ahLst/>
            <a:cxnLst>
              <a:cxn ang="0">
                <a:pos x="wd2" y="hd2"/>
              </a:cxn>
              <a:cxn ang="5400000">
                <a:pos x="wd2" y="hd2"/>
              </a:cxn>
              <a:cxn ang="10800000">
                <a:pos x="wd2" y="hd2"/>
              </a:cxn>
              <a:cxn ang="16200000">
                <a:pos x="wd2" y="hd2"/>
              </a:cxn>
            </a:cxnLst>
            <a:rect l="0" t="0" r="r" b="b"/>
            <a:pathLst>
              <a:path w="20826" h="21600" extrusionOk="0">
                <a:moveTo>
                  <a:pt x="1036" y="3189"/>
                </a:moveTo>
                <a:cubicBezTo>
                  <a:pt x="1104" y="2530"/>
                  <a:pt x="1444" y="1936"/>
                  <a:pt x="1994" y="1516"/>
                </a:cubicBezTo>
                <a:cubicBezTo>
                  <a:pt x="2470" y="1151"/>
                  <a:pt x="3072" y="950"/>
                  <a:pt x="3688" y="950"/>
                </a:cubicBezTo>
                <a:cubicBezTo>
                  <a:pt x="4488" y="950"/>
                  <a:pt x="5239" y="1279"/>
                  <a:pt x="5747" y="1851"/>
                </a:cubicBezTo>
                <a:lnTo>
                  <a:pt x="6782" y="3016"/>
                </a:lnTo>
                <a:lnTo>
                  <a:pt x="4927" y="4435"/>
                </a:lnTo>
                <a:lnTo>
                  <a:pt x="5551" y="5138"/>
                </a:lnTo>
                <a:lnTo>
                  <a:pt x="7406" y="3719"/>
                </a:lnTo>
                <a:lnTo>
                  <a:pt x="8627" y="5093"/>
                </a:lnTo>
                <a:lnTo>
                  <a:pt x="6772" y="6512"/>
                </a:lnTo>
                <a:lnTo>
                  <a:pt x="7396" y="7215"/>
                </a:lnTo>
                <a:lnTo>
                  <a:pt x="9251" y="5796"/>
                </a:lnTo>
                <a:lnTo>
                  <a:pt x="10472" y="7170"/>
                </a:lnTo>
                <a:lnTo>
                  <a:pt x="8617" y="8590"/>
                </a:lnTo>
                <a:lnTo>
                  <a:pt x="9242" y="9293"/>
                </a:lnTo>
                <a:lnTo>
                  <a:pt x="11096" y="7873"/>
                </a:lnTo>
                <a:lnTo>
                  <a:pt x="12397" y="9339"/>
                </a:lnTo>
                <a:lnTo>
                  <a:pt x="8284" y="12488"/>
                </a:lnTo>
                <a:lnTo>
                  <a:pt x="1633" y="5000"/>
                </a:lnTo>
                <a:cubicBezTo>
                  <a:pt x="1180" y="4490"/>
                  <a:pt x="968" y="3847"/>
                  <a:pt x="1036" y="3189"/>
                </a:cubicBezTo>
                <a:close/>
                <a:moveTo>
                  <a:pt x="19531" y="12970"/>
                </a:moveTo>
                <a:cubicBezTo>
                  <a:pt x="18469" y="11776"/>
                  <a:pt x="16913" y="11082"/>
                  <a:pt x="15247" y="11054"/>
                </a:cubicBezTo>
                <a:lnTo>
                  <a:pt x="6537" y="1246"/>
                </a:lnTo>
                <a:cubicBezTo>
                  <a:pt x="5833" y="454"/>
                  <a:pt x="4795" y="0"/>
                  <a:pt x="3688" y="0"/>
                </a:cubicBezTo>
                <a:cubicBezTo>
                  <a:pt x="2835" y="0"/>
                  <a:pt x="2002" y="278"/>
                  <a:pt x="1343" y="783"/>
                </a:cubicBezTo>
                <a:cubicBezTo>
                  <a:pt x="582" y="1365"/>
                  <a:pt x="112" y="2187"/>
                  <a:pt x="17" y="3097"/>
                </a:cubicBezTo>
                <a:cubicBezTo>
                  <a:pt x="-77" y="4008"/>
                  <a:pt x="216" y="4899"/>
                  <a:pt x="843" y="5605"/>
                </a:cubicBezTo>
                <a:lnTo>
                  <a:pt x="9556" y="15415"/>
                </a:lnTo>
                <a:cubicBezTo>
                  <a:pt x="9531" y="15549"/>
                  <a:pt x="9507" y="15684"/>
                  <a:pt x="9493" y="15821"/>
                </a:cubicBezTo>
                <a:cubicBezTo>
                  <a:pt x="9347" y="17223"/>
                  <a:pt x="9799" y="18594"/>
                  <a:pt x="10764" y="19681"/>
                </a:cubicBezTo>
                <a:cubicBezTo>
                  <a:pt x="11847" y="20901"/>
                  <a:pt x="13446" y="21600"/>
                  <a:pt x="15150" y="21600"/>
                </a:cubicBezTo>
                <a:cubicBezTo>
                  <a:pt x="16464" y="21600"/>
                  <a:pt x="17746" y="21172"/>
                  <a:pt x="18762" y="20395"/>
                </a:cubicBezTo>
                <a:cubicBezTo>
                  <a:pt x="21178" y="18545"/>
                  <a:pt x="21523" y="15214"/>
                  <a:pt x="19531" y="12970"/>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5" name="Shape 75"/>
          <p:cNvSpPr>
            <a:spLocks noGrp="1"/>
          </p:cNvSpPr>
          <p:nvPr>
            <p:ph type="body" sz="quarter" idx="36"/>
          </p:nvPr>
        </p:nvSpPr>
        <p:spPr>
          <a:xfrm>
            <a:off x="4311940" y="10209013"/>
            <a:ext cx="781687" cy="863999"/>
          </a:xfrm>
          <a:custGeom>
            <a:avLst/>
            <a:gdLst/>
            <a:ahLst/>
            <a:cxnLst>
              <a:cxn ang="0">
                <a:pos x="wd2" y="hd2"/>
              </a:cxn>
              <a:cxn ang="5400000">
                <a:pos x="wd2" y="hd2"/>
              </a:cxn>
              <a:cxn ang="10800000">
                <a:pos x="wd2" y="hd2"/>
              </a:cxn>
              <a:cxn ang="16200000">
                <a:pos x="wd2" y="hd2"/>
              </a:cxn>
            </a:cxnLst>
            <a:rect l="0" t="0" r="r" b="b"/>
            <a:pathLst>
              <a:path w="20284" h="20404" extrusionOk="0">
                <a:moveTo>
                  <a:pt x="14231" y="19204"/>
                </a:moveTo>
                <a:cubicBezTo>
                  <a:pt x="11659" y="18909"/>
                  <a:pt x="10616" y="16419"/>
                  <a:pt x="10616" y="16419"/>
                </a:cubicBezTo>
                <a:cubicBezTo>
                  <a:pt x="10616" y="16419"/>
                  <a:pt x="12277" y="18137"/>
                  <a:pt x="14622" y="18285"/>
                </a:cubicBezTo>
                <a:cubicBezTo>
                  <a:pt x="16966" y="18434"/>
                  <a:pt x="18041" y="17397"/>
                  <a:pt x="18041" y="17397"/>
                </a:cubicBezTo>
                <a:cubicBezTo>
                  <a:pt x="18041" y="17397"/>
                  <a:pt x="16803" y="19500"/>
                  <a:pt x="14231" y="19204"/>
                </a:cubicBezTo>
                <a:close/>
                <a:moveTo>
                  <a:pt x="1783" y="7466"/>
                </a:moveTo>
                <a:cubicBezTo>
                  <a:pt x="199" y="5702"/>
                  <a:pt x="486" y="3104"/>
                  <a:pt x="2423" y="1663"/>
                </a:cubicBezTo>
                <a:cubicBezTo>
                  <a:pt x="4363" y="222"/>
                  <a:pt x="7219" y="482"/>
                  <a:pt x="8805" y="2245"/>
                </a:cubicBezTo>
                <a:lnTo>
                  <a:pt x="12922" y="6822"/>
                </a:lnTo>
                <a:lnTo>
                  <a:pt x="5900" y="12044"/>
                </a:lnTo>
                <a:cubicBezTo>
                  <a:pt x="5900" y="12044"/>
                  <a:pt x="1783" y="7466"/>
                  <a:pt x="1783" y="7466"/>
                </a:cubicBezTo>
                <a:close/>
                <a:moveTo>
                  <a:pt x="19085" y="12509"/>
                </a:moveTo>
                <a:lnTo>
                  <a:pt x="9431" y="1774"/>
                </a:lnTo>
                <a:cubicBezTo>
                  <a:pt x="7574" y="-293"/>
                  <a:pt x="4224" y="-598"/>
                  <a:pt x="1951" y="1091"/>
                </a:cubicBezTo>
                <a:cubicBezTo>
                  <a:pt x="-321" y="2782"/>
                  <a:pt x="-658" y="5828"/>
                  <a:pt x="1200" y="7895"/>
                </a:cubicBezTo>
                <a:lnTo>
                  <a:pt x="10853" y="18630"/>
                </a:lnTo>
                <a:cubicBezTo>
                  <a:pt x="12710" y="20697"/>
                  <a:pt x="16061" y="21002"/>
                  <a:pt x="18333" y="19313"/>
                </a:cubicBezTo>
                <a:cubicBezTo>
                  <a:pt x="20606" y="17622"/>
                  <a:pt x="20942" y="14576"/>
                  <a:pt x="19085" y="12509"/>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p:bg>
      <p:bgPr>
        <a:solidFill>
          <a:srgbClr val="CBE3F7"/>
        </a:solidFill>
        <a:effectLst/>
      </p:bgPr>
    </p:bg>
    <p:spTree>
      <p:nvGrpSpPr>
        <p:cNvPr id="1" name=""/>
        <p:cNvGrpSpPr/>
        <p:nvPr/>
      </p:nvGrpSpPr>
      <p:grpSpPr>
        <a:xfrm>
          <a:off x="0" y="0"/>
          <a:ext cx="0" cy="0"/>
          <a:chOff x="0" y="0"/>
          <a:chExt cx="0" cy="0"/>
        </a:xfrm>
      </p:grpSpPr>
      <p:grpSp>
        <p:nvGrpSpPr>
          <p:cNvPr id="87" name="Group 87"/>
          <p:cNvGrpSpPr/>
          <p:nvPr/>
        </p:nvGrpSpPr>
        <p:grpSpPr>
          <a:xfrm>
            <a:off x="-1520768" y="-1154556"/>
            <a:ext cx="27414483" cy="14502121"/>
            <a:chOff x="0" y="0"/>
            <a:chExt cx="27414482" cy="14502119"/>
          </a:xfrm>
        </p:grpSpPr>
        <p:sp>
          <p:nvSpPr>
            <p:cNvPr id="82" name="Shape 82"/>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83" name="Shape 83"/>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84" name="Shape 84"/>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85" name="Shape 85"/>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86" name="Shape 86"/>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88" name="Shape 88"/>
          <p:cNvSpPr>
            <a:spLocks noGrp="1"/>
          </p:cNvSpPr>
          <p:nvPr>
            <p:ph type="pic" idx="13"/>
          </p:nvPr>
        </p:nvSpPr>
        <p:spPr>
          <a:xfrm>
            <a:off x="769540" y="753578"/>
            <a:ext cx="22844920" cy="8061723"/>
          </a:xfrm>
          <a:prstGeom prst="rect">
            <a:avLst/>
          </a:prstGeom>
        </p:spPr>
        <p:txBody>
          <a:bodyPr lIns="91439" tIns="45719" rIns="91439" bIns="45719" anchor="t">
            <a:noAutofit/>
          </a:bodyPr>
          <a:lstStyle/>
          <a:p>
            <a:endParaRPr/>
          </a:p>
        </p:txBody>
      </p:sp>
      <p:sp>
        <p:nvSpPr>
          <p:cNvPr id="89" name="Shape 89"/>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90" name="Shape 90"/>
          <p:cNvSpPr>
            <a:spLocks noGrp="1"/>
          </p:cNvSpPr>
          <p:nvPr>
            <p:ph type="body" sz="quarter" idx="1"/>
          </p:nvPr>
        </p:nvSpPr>
        <p:spPr>
          <a:xfrm>
            <a:off x="3790402" y="9598884"/>
            <a:ext cx="16803196" cy="2418323"/>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91" name="Shape 91"/>
          <p:cNvSpPr>
            <a:spLocks noGrp="1"/>
          </p:cNvSpPr>
          <p:nvPr>
            <p:ph type="body" sz="quarter" idx="14"/>
          </p:nvPr>
        </p:nvSpPr>
        <p:spPr>
          <a:xfrm>
            <a:off x="776323" y="2577532"/>
            <a:ext cx="9095446" cy="5020159"/>
          </a:xfrm>
          <a:custGeom>
            <a:avLst/>
            <a:gdLst/>
            <a:ahLst/>
            <a:cxnLst>
              <a:cxn ang="0">
                <a:pos x="wd2" y="hd2"/>
              </a:cxn>
              <a:cxn ang="5400000">
                <a:pos x="wd2" y="hd2"/>
              </a:cxn>
              <a:cxn ang="10800000">
                <a:pos x="wd2" y="hd2"/>
              </a:cxn>
              <a:cxn ang="16200000">
                <a:pos x="wd2" y="hd2"/>
              </a:cxn>
            </a:cxnLst>
            <a:rect l="0" t="0" r="r" b="b"/>
            <a:pathLst>
              <a:path w="21600" h="21600" extrusionOk="0">
                <a:moveTo>
                  <a:pt x="20222" y="0"/>
                </a:moveTo>
                <a:cubicBezTo>
                  <a:pt x="20187" y="0"/>
                  <a:pt x="20169" y="2"/>
                  <a:pt x="20138" y="2"/>
                </a:cubicBezTo>
                <a:lnTo>
                  <a:pt x="0" y="2"/>
                </a:lnTo>
                <a:lnTo>
                  <a:pt x="0" y="21598"/>
                </a:lnTo>
                <a:lnTo>
                  <a:pt x="20155" y="21598"/>
                </a:lnTo>
                <a:cubicBezTo>
                  <a:pt x="20180" y="21598"/>
                  <a:pt x="20194" y="21600"/>
                  <a:pt x="20222" y="21600"/>
                </a:cubicBezTo>
                <a:lnTo>
                  <a:pt x="20623" y="21600"/>
                </a:lnTo>
                <a:cubicBezTo>
                  <a:pt x="20651" y="21600"/>
                  <a:pt x="20665" y="21598"/>
                  <a:pt x="20691" y="21598"/>
                </a:cubicBezTo>
                <a:lnTo>
                  <a:pt x="20961" y="21598"/>
                </a:lnTo>
                <a:lnTo>
                  <a:pt x="20961" y="21588"/>
                </a:lnTo>
                <a:cubicBezTo>
                  <a:pt x="21051" y="21577"/>
                  <a:pt x="21123" y="21557"/>
                  <a:pt x="21198" y="21514"/>
                </a:cubicBezTo>
                <a:cubicBezTo>
                  <a:pt x="21363" y="21405"/>
                  <a:pt x="21492" y="21171"/>
                  <a:pt x="21552" y="20872"/>
                </a:cubicBezTo>
                <a:cubicBezTo>
                  <a:pt x="21600" y="20600"/>
                  <a:pt x="21600" y="20343"/>
                  <a:pt x="21600" y="19837"/>
                </a:cubicBezTo>
                <a:lnTo>
                  <a:pt x="21600" y="1770"/>
                </a:lnTo>
                <a:cubicBezTo>
                  <a:pt x="21600" y="1257"/>
                  <a:pt x="21600" y="1000"/>
                  <a:pt x="21552" y="728"/>
                </a:cubicBezTo>
                <a:cubicBezTo>
                  <a:pt x="21492" y="429"/>
                  <a:pt x="21363" y="195"/>
                  <a:pt x="21198" y="86"/>
                </a:cubicBezTo>
                <a:cubicBezTo>
                  <a:pt x="21123" y="43"/>
                  <a:pt x="21050" y="20"/>
                  <a:pt x="20961" y="10"/>
                </a:cubicBezTo>
                <a:lnTo>
                  <a:pt x="20961" y="2"/>
                </a:lnTo>
                <a:lnTo>
                  <a:pt x="20711" y="2"/>
                </a:lnTo>
                <a:cubicBezTo>
                  <a:pt x="20680" y="2"/>
                  <a:pt x="20662" y="0"/>
                  <a:pt x="20627" y="0"/>
                </a:cubicBezTo>
                <a:lnTo>
                  <a:pt x="20226" y="0"/>
                </a:lnTo>
                <a:lnTo>
                  <a:pt x="20222" y="0"/>
                </a:lnTo>
                <a:close/>
              </a:path>
            </a:pathLst>
          </a:cu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2" name="Shape 92"/>
          <p:cNvSpPr>
            <a:spLocks noGrp="1"/>
          </p:cNvSpPr>
          <p:nvPr>
            <p:ph type="body" sz="quarter" idx="15"/>
          </p:nvPr>
        </p:nvSpPr>
        <p:spPr>
          <a:xfrm>
            <a:off x="1410562" y="3093171"/>
            <a:ext cx="1123397" cy="990360"/>
          </a:xfrm>
          <a:prstGeom prst="rect">
            <a:avLst/>
          </a:prstGeom>
        </p:spPr>
        <p:txBody>
          <a:bodyPr lIns="0" tIns="0" rIns="0" bIns="0">
            <a:noAutofit/>
          </a:bodyPr>
          <a:lstStyle>
            <a:lvl1pPr marL="0" indent="0">
              <a:spcBef>
                <a:spcPts val="0"/>
              </a:spcBef>
              <a:buSzTx/>
              <a:buNone/>
              <a:defRPr sz="11400" b="1">
                <a:solidFill>
                  <a:srgbClr val="7E7E7E"/>
                </a:solidFill>
                <a:latin typeface="Baskerville"/>
                <a:ea typeface="Baskerville"/>
                <a:cs typeface="Baskerville"/>
                <a:sym typeface="Baskerville"/>
              </a:defRPr>
            </a:lvl1pPr>
          </a:lstStyle>
          <a:p>
            <a:r>
              <a:t>“</a:t>
            </a:r>
          </a:p>
        </p:txBody>
      </p:sp>
      <p:sp>
        <p:nvSpPr>
          <p:cNvPr id="93" name="Shape 93"/>
          <p:cNvSpPr>
            <a:spLocks noGrp="1"/>
          </p:cNvSpPr>
          <p:nvPr>
            <p:ph type="body" sz="quarter" idx="16"/>
          </p:nvPr>
        </p:nvSpPr>
        <p:spPr>
          <a:xfrm>
            <a:off x="2678926" y="4211592"/>
            <a:ext cx="5997263" cy="2870155"/>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Praesent commodo cursus magna, vel scelerisque nisl consectetur et. Fusce dapibus, tellus ac cursus commodo, tortor nibh, ut fermentum massa justo sit. Praesent commodo cursus magna, vel scelerisque nisl consectetur et. Aenean eu leo quam</a:t>
            </a:r>
          </a:p>
        </p:txBody>
      </p:sp>
      <p:sp>
        <p:nvSpPr>
          <p:cNvPr id="94" name="Shape 94"/>
          <p:cNvSpPr>
            <a:spLocks noGrp="1"/>
          </p:cNvSpPr>
          <p:nvPr>
            <p:ph type="body" sz="quarter" idx="17"/>
          </p:nvPr>
        </p:nvSpPr>
        <p:spPr>
          <a:xfrm>
            <a:off x="2678926" y="3093171"/>
            <a:ext cx="5997263" cy="990360"/>
          </a:xfrm>
          <a:prstGeom prst="rect">
            <a:avLst/>
          </a:prstGeom>
        </p:spPr>
        <p:txBody>
          <a:bodyPr lIns="0" tIns="0" rIns="0" bIns="0">
            <a:noAutofit/>
          </a:bodyPr>
          <a:lstStyle>
            <a:lvl1pPr marL="0" indent="0">
              <a:spcBef>
                <a:spcPts val="0"/>
              </a:spcBef>
              <a:buSzTx/>
              <a:buNone/>
              <a:defRPr sz="2800">
                <a:solidFill>
                  <a:srgbClr val="7E7E7E"/>
                </a:solidFill>
                <a:latin typeface="+mn-lt"/>
                <a:ea typeface="+mn-ea"/>
                <a:cs typeface="+mn-cs"/>
                <a:sym typeface="Avenir Next Demi Bold"/>
              </a:defRPr>
            </a:lvl1pPr>
          </a:lstStyle>
          <a:p>
            <a:r>
              <a:t>Donec id non at eget metus justo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
    <p:bg>
      <p:bgPr>
        <a:solidFill>
          <a:srgbClr val="CBE3F7"/>
        </a:solidFill>
        <a:effectLst/>
      </p:bgPr>
    </p:bg>
    <p:spTree>
      <p:nvGrpSpPr>
        <p:cNvPr id="1" name=""/>
        <p:cNvGrpSpPr/>
        <p:nvPr/>
      </p:nvGrpSpPr>
      <p:grpSpPr>
        <a:xfrm>
          <a:off x="0" y="0"/>
          <a:ext cx="0" cy="0"/>
          <a:chOff x="0" y="0"/>
          <a:chExt cx="0" cy="0"/>
        </a:xfrm>
      </p:grpSpPr>
      <p:sp>
        <p:nvSpPr>
          <p:cNvPr id="101" name="Shape 101"/>
          <p:cNvSpPr/>
          <p:nvPr/>
        </p:nvSpPr>
        <p:spPr>
          <a:xfrm rot="11951852">
            <a:off x="4520474" y="-327997"/>
            <a:ext cx="5491808"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02" name="Shape 102"/>
          <p:cNvSpPr/>
          <p:nvPr/>
        </p:nvSpPr>
        <p:spPr>
          <a:xfrm rot="4743093">
            <a:off x="19949387" y="-667325"/>
            <a:ext cx="5491808" cy="5453065"/>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03" name="Shape 103"/>
          <p:cNvSpPr/>
          <p:nvPr/>
        </p:nvSpPr>
        <p:spPr>
          <a:xfrm rot="10800000">
            <a:off x="-1520768" y="5657966"/>
            <a:ext cx="5620957" cy="5581303"/>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a:gsLst>
              <a:gs pos="2485">
                <a:srgbClr val="C4DEF7"/>
              </a:gs>
              <a:gs pos="100000">
                <a:srgbClr val="A2CDF3"/>
              </a:gs>
            </a:gsLst>
            <a:lin ang="5400000"/>
          </a:gradFill>
          <a:ln w="12700">
            <a:miter lim="400000"/>
          </a:ln>
          <a:effectLst>
            <a:outerShdw blurRad="1270000" dir="5400000" rotWithShape="0">
              <a:srgbClr val="9FCBF1"/>
            </a:outerShdw>
          </a:effectLst>
        </p:spPr>
        <p:txBody>
          <a:bodyPr lIns="0" tIns="0" rIns="0" bIns="0" anchor="ctr"/>
          <a:lstStyle/>
          <a:p>
            <a:endParaRPr/>
          </a:p>
        </p:txBody>
      </p:sp>
      <p:sp>
        <p:nvSpPr>
          <p:cNvPr id="104" name="Shape 104"/>
          <p:cNvSpPr/>
          <p:nvPr/>
        </p:nvSpPr>
        <p:spPr>
          <a:xfrm>
            <a:off x="769442" y="766278"/>
            <a:ext cx="22845116" cy="12183444"/>
          </a:xfrm>
          <a:prstGeom prst="roundRect">
            <a:avLst>
              <a:gd name="adj" fmla="val 1543"/>
            </a:avLst>
          </a:prstGeom>
          <a:solidFill>
            <a:srgbClr val="FFFFFF"/>
          </a:solidFill>
          <a:ln w="12700">
            <a:miter lim="400000"/>
          </a:ln>
          <a:effectLst>
            <a:outerShdw blurRad="1270000" dir="5400000" rotWithShape="0">
              <a:srgbClr val="9FCBF1"/>
            </a:outerShdw>
          </a:effectLst>
        </p:spPr>
        <p:txBody>
          <a:bodyPr lIns="0" tIns="0" rIns="0" bIns="0" anchor="ctr"/>
          <a:lstStyle/>
          <a:p>
            <a:endParaRPr/>
          </a:p>
        </p:txBody>
      </p:sp>
      <p:sp>
        <p:nvSpPr>
          <p:cNvPr id="105" name="Shape 105"/>
          <p:cNvSpPr/>
          <p:nvPr/>
        </p:nvSpPr>
        <p:spPr>
          <a:xfrm>
            <a:off x="11696820" y="12357206"/>
            <a:ext cx="990360" cy="990359"/>
          </a:xfrm>
          <a:prstGeom prst="ellipse">
            <a:avLst/>
          </a:prstGeom>
          <a:solidFill>
            <a:srgbClr val="FFFFFF"/>
          </a:solidFill>
          <a:ln w="12700">
            <a:miter lim="400000"/>
          </a:ln>
        </p:spPr>
        <p:txBody>
          <a:bodyPr lIns="0" tIns="0" rIns="0" bIns="0" anchor="ctr"/>
          <a:lstStyle/>
          <a:p>
            <a:endParaRPr/>
          </a:p>
        </p:txBody>
      </p:sp>
      <p:sp>
        <p:nvSpPr>
          <p:cNvPr id="106" name="Shape 106"/>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107" name="Shape 107"/>
          <p:cNvSpPr>
            <a:spLocks noGrp="1"/>
          </p:cNvSpPr>
          <p:nvPr>
            <p:ph type="title"/>
          </p:nvPr>
        </p:nvSpPr>
        <p:spPr>
          <a:xfrm>
            <a:off x="12026870" y="3147756"/>
            <a:ext cx="9724487" cy="1155977"/>
          </a:xfrm>
          <a:prstGeom prst="rect">
            <a:avLst/>
          </a:prstGeom>
        </p:spPr>
        <p:txBody>
          <a:bodyPr lIns="0" tIns="0" rIns="0" bIns="0">
            <a:noAutofit/>
          </a:bodyPr>
          <a:lstStyle>
            <a:lvl1pPr algn="l">
              <a:defRPr sz="5000">
                <a:solidFill>
                  <a:srgbClr val="7E7E7E"/>
                </a:solidFill>
                <a:latin typeface="Avenir Next"/>
                <a:ea typeface="Avenir Next"/>
                <a:cs typeface="Avenir Next"/>
                <a:sym typeface="Avenir Next"/>
              </a:defRPr>
            </a:lvl1pPr>
          </a:lstStyle>
          <a:p>
            <a:r>
              <a:t>Texto del título</a:t>
            </a:r>
          </a:p>
        </p:txBody>
      </p:sp>
      <p:sp>
        <p:nvSpPr>
          <p:cNvPr id="108" name="Shape 108"/>
          <p:cNvSpPr>
            <a:spLocks noGrp="1"/>
          </p:cNvSpPr>
          <p:nvPr>
            <p:ph type="body" sz="quarter" idx="13"/>
          </p:nvPr>
        </p:nvSpPr>
        <p:spPr>
          <a:xfrm>
            <a:off x="12026870" y="2697506"/>
            <a:ext cx="9724487" cy="466438"/>
          </a:xfrm>
          <a:prstGeom prst="rect">
            <a:avLst/>
          </a:prstGeom>
        </p:spPr>
        <p:txBody>
          <a:bodyPr lIns="0" tIns="0" rIns="0" bIns="0">
            <a:noAutofit/>
          </a:bodyPr>
          <a:lstStyle>
            <a:lvl1pPr marL="0" indent="0">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109" name="Shape 109"/>
          <p:cNvSpPr>
            <a:spLocks noGrp="1"/>
          </p:cNvSpPr>
          <p:nvPr>
            <p:ph type="body" sz="quarter" idx="1"/>
          </p:nvPr>
        </p:nvSpPr>
        <p:spPr>
          <a:xfrm>
            <a:off x="12026870" y="5672833"/>
            <a:ext cx="9724487" cy="2826762"/>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110" name="Shape 110"/>
          <p:cNvSpPr>
            <a:spLocks noGrp="1"/>
          </p:cNvSpPr>
          <p:nvPr>
            <p:ph type="body" sz="quarter" idx="14"/>
          </p:nvPr>
        </p:nvSpPr>
        <p:spPr>
          <a:xfrm>
            <a:off x="12026870" y="9679478"/>
            <a:ext cx="9416654" cy="339330"/>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11" name="Shape 111"/>
          <p:cNvSpPr>
            <a:spLocks noGrp="1"/>
          </p:cNvSpPr>
          <p:nvPr>
            <p:ph type="body" sz="quarter" idx="15"/>
          </p:nvPr>
        </p:nvSpPr>
        <p:spPr>
          <a:xfrm>
            <a:off x="12026870" y="10679165"/>
            <a:ext cx="9416654" cy="339329"/>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12" name="Shape 112"/>
          <p:cNvSpPr>
            <a:spLocks noGrp="1"/>
          </p:cNvSpPr>
          <p:nvPr>
            <p:ph type="body" sz="quarter" idx="16"/>
          </p:nvPr>
        </p:nvSpPr>
        <p:spPr>
          <a:xfrm>
            <a:off x="12026870" y="9201291"/>
            <a:ext cx="9724487" cy="46643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Nullam Ullamcorper Commodo</a:t>
            </a:r>
          </a:p>
        </p:txBody>
      </p:sp>
      <p:sp>
        <p:nvSpPr>
          <p:cNvPr id="113" name="Shape 113"/>
          <p:cNvSpPr>
            <a:spLocks noGrp="1"/>
          </p:cNvSpPr>
          <p:nvPr>
            <p:ph type="body" sz="quarter" idx="17"/>
          </p:nvPr>
        </p:nvSpPr>
        <p:spPr>
          <a:xfrm>
            <a:off x="12026870" y="10219276"/>
            <a:ext cx="9724487" cy="46643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Quam Risus Bibendum</a:t>
            </a:r>
          </a:p>
        </p:txBody>
      </p:sp>
      <p:sp>
        <p:nvSpPr>
          <p:cNvPr id="114" name="Shape 114"/>
          <p:cNvSpPr>
            <a:spLocks noGrp="1"/>
          </p:cNvSpPr>
          <p:nvPr>
            <p:ph type="body" sz="quarter" idx="18"/>
          </p:nvPr>
        </p:nvSpPr>
        <p:spPr>
          <a:xfrm>
            <a:off x="12026870" y="9672255"/>
            <a:ext cx="6750774"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15" name="Shape 115"/>
          <p:cNvSpPr>
            <a:spLocks noGrp="1"/>
          </p:cNvSpPr>
          <p:nvPr>
            <p:ph type="body" sz="quarter" idx="19"/>
          </p:nvPr>
        </p:nvSpPr>
        <p:spPr>
          <a:xfrm>
            <a:off x="12026870" y="10671941"/>
            <a:ext cx="8425393"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16" name="Shape 116"/>
          <p:cNvSpPr>
            <a:spLocks noGrp="1"/>
          </p:cNvSpPr>
          <p:nvPr>
            <p:ph type="pic" sz="half" idx="20"/>
          </p:nvPr>
        </p:nvSpPr>
        <p:spPr>
          <a:xfrm>
            <a:off x="769442" y="766365"/>
            <a:ext cx="9416654" cy="1218327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
    <p:bg>
      <p:bgPr>
        <a:solidFill>
          <a:srgbClr val="CBE3F7"/>
        </a:solidFill>
        <a:effectLst/>
      </p:bgPr>
    </p:bg>
    <p:spTree>
      <p:nvGrpSpPr>
        <p:cNvPr id="1" name=""/>
        <p:cNvGrpSpPr/>
        <p:nvPr/>
      </p:nvGrpSpPr>
      <p:grpSpPr>
        <a:xfrm>
          <a:off x="0" y="0"/>
          <a:ext cx="0" cy="0"/>
          <a:chOff x="0" y="0"/>
          <a:chExt cx="0" cy="0"/>
        </a:xfrm>
      </p:grpSpPr>
      <p:grpSp>
        <p:nvGrpSpPr>
          <p:cNvPr id="128" name="Group 128"/>
          <p:cNvGrpSpPr/>
          <p:nvPr/>
        </p:nvGrpSpPr>
        <p:grpSpPr>
          <a:xfrm>
            <a:off x="-1520768" y="-1154556"/>
            <a:ext cx="27414483" cy="14502121"/>
            <a:chOff x="0" y="0"/>
            <a:chExt cx="27414482" cy="14502119"/>
          </a:xfrm>
        </p:grpSpPr>
        <p:sp>
          <p:nvSpPr>
            <p:cNvPr id="123" name="Shape 123"/>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24" name="Shape 124"/>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25" name="Shape 125"/>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26" name="Shape 126"/>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27" name="Shape 127"/>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129" name="Shape 129"/>
          <p:cNvSpPr>
            <a:spLocks noGrp="1"/>
          </p:cNvSpPr>
          <p:nvPr>
            <p:ph type="title"/>
          </p:nvPr>
        </p:nvSpPr>
        <p:spPr>
          <a:xfrm>
            <a:off x="5064915" y="2234712"/>
            <a:ext cx="15529264" cy="1155977"/>
          </a:xfrm>
          <a:prstGeom prst="rect">
            <a:avLst/>
          </a:prstGeom>
        </p:spPr>
        <p:txBody>
          <a:bodyPr lIns="0" tIns="0" rIns="0" bIns="0">
            <a:noAutofit/>
          </a:bodyPr>
          <a:lstStyle>
            <a:lvl1pPr algn="l">
              <a:defRPr sz="5000">
                <a:solidFill>
                  <a:srgbClr val="7E7E7E"/>
                </a:solidFill>
                <a:latin typeface="Avenir Next"/>
                <a:ea typeface="Avenir Next"/>
                <a:cs typeface="Avenir Next"/>
                <a:sym typeface="Avenir Next"/>
              </a:defRPr>
            </a:lvl1pPr>
          </a:lstStyle>
          <a:p>
            <a:r>
              <a:t>Texto del título</a:t>
            </a:r>
          </a:p>
        </p:txBody>
      </p:sp>
      <p:sp>
        <p:nvSpPr>
          <p:cNvPr id="130" name="Shape 130"/>
          <p:cNvSpPr>
            <a:spLocks noGrp="1"/>
          </p:cNvSpPr>
          <p:nvPr>
            <p:ph type="body" sz="quarter" idx="13"/>
          </p:nvPr>
        </p:nvSpPr>
        <p:spPr>
          <a:xfrm>
            <a:off x="5064915" y="1784462"/>
            <a:ext cx="15529264" cy="466438"/>
          </a:xfrm>
          <a:prstGeom prst="rect">
            <a:avLst/>
          </a:prstGeom>
        </p:spPr>
        <p:txBody>
          <a:bodyPr lIns="0" tIns="0" rIns="0" bIns="0">
            <a:noAutofit/>
          </a:bodyPr>
          <a:lstStyle>
            <a:lvl1pPr marL="0" indent="0">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131" name="Shape 131"/>
          <p:cNvSpPr>
            <a:spLocks noGrp="1"/>
          </p:cNvSpPr>
          <p:nvPr>
            <p:ph type="sldNum" sz="quarter" idx="2"/>
          </p:nvPr>
        </p:nvSpPr>
        <p:spPr>
          <a:xfrm>
            <a:off x="12046204" y="12789876"/>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132" name="Shape 132"/>
          <p:cNvSpPr>
            <a:spLocks noGrp="1"/>
          </p:cNvSpPr>
          <p:nvPr>
            <p:ph type="body" sz="quarter" idx="14"/>
          </p:nvPr>
        </p:nvSpPr>
        <p:spPr>
          <a:xfrm flipV="1">
            <a:off x="3978912" y="773809"/>
            <a:ext cx="1" cy="12168383"/>
          </a:xfrm>
          <a:prstGeom prst="line">
            <a:avLst/>
          </a:prstGeom>
          <a:ln w="25400">
            <a:solidFill>
              <a:srgbClr val="B8D8F4"/>
            </a:solidFill>
          </a:ln>
        </p:spPr>
        <p:txBody>
          <a:bodyPr>
            <a:noAutofit/>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3" name="Shape 133"/>
          <p:cNvSpPr>
            <a:spLocks noGrp="1"/>
          </p:cNvSpPr>
          <p:nvPr>
            <p:ph type="body" sz="quarter" idx="15"/>
          </p:nvPr>
        </p:nvSpPr>
        <p:spPr>
          <a:xfrm>
            <a:off x="3809248" y="5338709"/>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34" name="Shape 134"/>
          <p:cNvSpPr>
            <a:spLocks noGrp="1"/>
          </p:cNvSpPr>
          <p:nvPr>
            <p:ph type="body" sz="quarter" idx="16"/>
          </p:nvPr>
        </p:nvSpPr>
        <p:spPr>
          <a:xfrm>
            <a:off x="3809248" y="2643036"/>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35" name="Shape 135"/>
          <p:cNvSpPr>
            <a:spLocks noGrp="1"/>
          </p:cNvSpPr>
          <p:nvPr>
            <p:ph type="body" sz="quarter" idx="17"/>
          </p:nvPr>
        </p:nvSpPr>
        <p:spPr>
          <a:xfrm>
            <a:off x="4930297" y="4324421"/>
            <a:ext cx="15529264" cy="2367903"/>
          </a:xfrm>
          <a:prstGeom prst="roundRect">
            <a:avLst>
              <a:gd name="adj" fmla="val 445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36" name="Shape 136"/>
          <p:cNvSpPr>
            <a:spLocks noGrp="1"/>
          </p:cNvSpPr>
          <p:nvPr>
            <p:ph type="body" sz="quarter" idx="18"/>
          </p:nvPr>
        </p:nvSpPr>
        <p:spPr>
          <a:xfrm>
            <a:off x="5326736" y="4686479"/>
            <a:ext cx="14736386"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Vehicula Aenean Ornare</a:t>
            </a:r>
          </a:p>
        </p:txBody>
      </p:sp>
      <p:sp>
        <p:nvSpPr>
          <p:cNvPr id="137" name="Shape 137"/>
          <p:cNvSpPr>
            <a:spLocks noGrp="1"/>
          </p:cNvSpPr>
          <p:nvPr>
            <p:ph type="body" sz="quarter" idx="1"/>
          </p:nvPr>
        </p:nvSpPr>
        <p:spPr>
          <a:xfrm>
            <a:off x="5326736" y="5174289"/>
            <a:ext cx="14736386"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138" name="Shape 138"/>
          <p:cNvSpPr>
            <a:spLocks noGrp="1"/>
          </p:cNvSpPr>
          <p:nvPr>
            <p:ph type="body" sz="quarter" idx="19"/>
          </p:nvPr>
        </p:nvSpPr>
        <p:spPr>
          <a:xfrm>
            <a:off x="3809248" y="9253397"/>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39" name="Shape 139"/>
          <p:cNvSpPr>
            <a:spLocks noGrp="1"/>
          </p:cNvSpPr>
          <p:nvPr>
            <p:ph type="body" sz="quarter" idx="20"/>
          </p:nvPr>
        </p:nvSpPr>
        <p:spPr>
          <a:xfrm>
            <a:off x="4930297" y="7422652"/>
            <a:ext cx="15529264" cy="4000821"/>
          </a:xfrm>
          <a:prstGeom prst="roundRect">
            <a:avLst>
              <a:gd name="adj" fmla="val 263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40" name="Shape 140"/>
          <p:cNvSpPr>
            <a:spLocks noGrp="1"/>
          </p:cNvSpPr>
          <p:nvPr>
            <p:ph type="body" sz="quarter" idx="21"/>
          </p:nvPr>
        </p:nvSpPr>
        <p:spPr>
          <a:xfrm>
            <a:off x="10006660" y="7933166"/>
            <a:ext cx="9984494"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Vehicula Aenean Ornare</a:t>
            </a:r>
          </a:p>
        </p:txBody>
      </p:sp>
      <p:sp>
        <p:nvSpPr>
          <p:cNvPr id="141" name="Shape 141"/>
          <p:cNvSpPr>
            <a:spLocks noGrp="1"/>
          </p:cNvSpPr>
          <p:nvPr>
            <p:ph type="body" sz="quarter" idx="22"/>
          </p:nvPr>
        </p:nvSpPr>
        <p:spPr>
          <a:xfrm>
            <a:off x="10006660" y="8420978"/>
            <a:ext cx="9984494" cy="2640245"/>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pic" sz="quarter" idx="23"/>
          </p:nvPr>
        </p:nvSpPr>
        <p:spPr>
          <a:xfrm>
            <a:off x="4893647" y="7420012"/>
            <a:ext cx="4439730" cy="4000501"/>
          </a:xfrm>
          <a:prstGeom prst="rect">
            <a:avLst/>
          </a:prstGeom>
        </p:spPr>
        <p:txBody>
          <a:bodyPr lIns="91439" tIns="45719" rIns="91439" bIns="45719" anchor="t">
            <a:noAutofit/>
          </a:bodyPr>
          <a:lstStyle/>
          <a:p>
            <a:endParaRPr/>
          </a:p>
        </p:txBody>
      </p:sp>
      <p:sp>
        <p:nvSpPr>
          <p:cNvPr id="143" name="Shape 143"/>
          <p:cNvSpPr>
            <a:spLocks noGrp="1"/>
          </p:cNvSpPr>
          <p:nvPr>
            <p:ph type="body" sz="quarter" idx="24"/>
          </p:nvPr>
        </p:nvSpPr>
        <p:spPr>
          <a:xfrm>
            <a:off x="9092140" y="9147903"/>
            <a:ext cx="584842" cy="55031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
    <p:bg>
      <p:bgPr>
        <a:solidFill>
          <a:srgbClr val="CBE3F7"/>
        </a:solidFill>
        <a:effectLst/>
      </p:bgPr>
    </p:bg>
    <p:spTree>
      <p:nvGrpSpPr>
        <p:cNvPr id="1" name=""/>
        <p:cNvGrpSpPr/>
        <p:nvPr/>
      </p:nvGrpSpPr>
      <p:grpSpPr>
        <a:xfrm>
          <a:off x="0" y="0"/>
          <a:ext cx="0" cy="0"/>
          <a:chOff x="0" y="0"/>
          <a:chExt cx="0" cy="0"/>
        </a:xfrm>
      </p:grpSpPr>
      <p:grpSp>
        <p:nvGrpSpPr>
          <p:cNvPr id="155" name="Group 155"/>
          <p:cNvGrpSpPr/>
          <p:nvPr/>
        </p:nvGrpSpPr>
        <p:grpSpPr>
          <a:xfrm>
            <a:off x="-1520768" y="-1154556"/>
            <a:ext cx="27414483" cy="14502121"/>
            <a:chOff x="0" y="0"/>
            <a:chExt cx="27414482" cy="14502119"/>
          </a:xfrm>
        </p:grpSpPr>
        <p:sp>
          <p:nvSpPr>
            <p:cNvPr id="150" name="Shape 150"/>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51" name="Shape 151"/>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52" name="Shape 152"/>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53" name="Shape 153"/>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54" name="Shape 154"/>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156" name="Shape 156"/>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157" name="Shape 157"/>
          <p:cNvSpPr>
            <a:spLocks noGrp="1"/>
          </p:cNvSpPr>
          <p:nvPr>
            <p:ph type="body" sz="quarter" idx="13"/>
          </p:nvPr>
        </p:nvSpPr>
        <p:spPr>
          <a:xfrm flipV="1">
            <a:off x="3978912" y="773809"/>
            <a:ext cx="1" cy="12168383"/>
          </a:xfrm>
          <a:prstGeom prst="line">
            <a:avLst/>
          </a:prstGeom>
          <a:ln w="25400">
            <a:solidFill>
              <a:srgbClr val="B8D8F4"/>
            </a:solidFill>
          </a:ln>
        </p:spPr>
        <p:txBody>
          <a:bodyPr>
            <a:noAutofit/>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8" name="Shape 158"/>
          <p:cNvSpPr>
            <a:spLocks noGrp="1"/>
          </p:cNvSpPr>
          <p:nvPr>
            <p:ph type="body" sz="quarter" idx="14"/>
          </p:nvPr>
        </p:nvSpPr>
        <p:spPr>
          <a:xfrm>
            <a:off x="3809248" y="2775035"/>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59" name="Shape 159"/>
          <p:cNvSpPr>
            <a:spLocks noGrp="1"/>
          </p:cNvSpPr>
          <p:nvPr>
            <p:ph type="body" sz="quarter" idx="15"/>
          </p:nvPr>
        </p:nvSpPr>
        <p:spPr>
          <a:xfrm>
            <a:off x="4930297" y="1760748"/>
            <a:ext cx="15657427" cy="2367903"/>
          </a:xfrm>
          <a:prstGeom prst="roundRect">
            <a:avLst>
              <a:gd name="adj" fmla="val 445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60" name="Shape 160"/>
          <p:cNvSpPr>
            <a:spLocks noGrp="1"/>
          </p:cNvSpPr>
          <p:nvPr>
            <p:ph type="body" sz="quarter" idx="16"/>
          </p:nvPr>
        </p:nvSpPr>
        <p:spPr>
          <a:xfrm>
            <a:off x="5326736" y="2122805"/>
            <a:ext cx="11694245"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Vehicula Etiam Nullam</a:t>
            </a:r>
          </a:p>
        </p:txBody>
      </p:sp>
      <p:sp>
        <p:nvSpPr>
          <p:cNvPr id="161" name="Shape 161"/>
          <p:cNvSpPr>
            <a:spLocks noGrp="1"/>
          </p:cNvSpPr>
          <p:nvPr>
            <p:ph type="body" sz="quarter" idx="1"/>
          </p:nvPr>
        </p:nvSpPr>
        <p:spPr>
          <a:xfrm>
            <a:off x="5326736" y="2610616"/>
            <a:ext cx="11694245"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162" name="Shape 162"/>
          <p:cNvSpPr>
            <a:spLocks noGrp="1"/>
          </p:cNvSpPr>
          <p:nvPr>
            <p:ph type="body" sz="quarter" idx="17"/>
          </p:nvPr>
        </p:nvSpPr>
        <p:spPr>
          <a:xfrm>
            <a:off x="3809248" y="6689564"/>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63" name="Shape 163"/>
          <p:cNvSpPr>
            <a:spLocks noGrp="1"/>
          </p:cNvSpPr>
          <p:nvPr>
            <p:ph type="body" sz="quarter" idx="18"/>
          </p:nvPr>
        </p:nvSpPr>
        <p:spPr>
          <a:xfrm>
            <a:off x="4930297" y="4858819"/>
            <a:ext cx="15657427" cy="4000821"/>
          </a:xfrm>
          <a:prstGeom prst="roundRect">
            <a:avLst>
              <a:gd name="adj" fmla="val 263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64" name="Shape 164"/>
          <p:cNvSpPr>
            <a:spLocks noGrp="1"/>
          </p:cNvSpPr>
          <p:nvPr>
            <p:ph type="body" sz="quarter" idx="19"/>
          </p:nvPr>
        </p:nvSpPr>
        <p:spPr>
          <a:xfrm>
            <a:off x="10006660" y="5369333"/>
            <a:ext cx="7014321"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Vehicula Aenean Ornare</a:t>
            </a:r>
          </a:p>
        </p:txBody>
      </p:sp>
      <p:sp>
        <p:nvSpPr>
          <p:cNvPr id="165" name="Shape 165"/>
          <p:cNvSpPr>
            <a:spLocks noGrp="1"/>
          </p:cNvSpPr>
          <p:nvPr>
            <p:ph type="body" sz="quarter" idx="20"/>
          </p:nvPr>
        </p:nvSpPr>
        <p:spPr>
          <a:xfrm>
            <a:off x="10006660" y="5857145"/>
            <a:ext cx="7014321" cy="2640245"/>
          </a:xfrm>
          <a:prstGeom prst="rect">
            <a:avLst/>
          </a:prstGeom>
        </p:spPr>
        <p:txBody>
          <a:bodyPr lIns="0" tIns="0" rIns="0" bIns="0">
            <a:noAutofit/>
          </a:bodyPr>
          <a:lstStyle/>
          <a:p>
            <a:pPr marL="0" indent="0">
              <a:spcBef>
                <a:spcPts val="0"/>
              </a:spcBef>
              <a:buSzTx/>
              <a:buNone/>
              <a:defRPr sz="2200">
                <a:solidFill>
                  <a:srgbClr val="777777"/>
                </a:solidFill>
                <a:latin typeface="Avenir Next"/>
                <a:ea typeface="Avenir Next"/>
                <a:cs typeface="Avenir Next"/>
                <a:sym typeface="Avenir Next"/>
              </a:defRPr>
            </a:pPr>
            <a:r>
              <a:t>Aenean lacinia nulla sed consectetur. Fusce, tellus ac cursus commodo, tortor nibh, ut fermentum massa justo sit amet risus.</a:t>
            </a:r>
          </a:p>
          <a:p>
            <a:pPr marL="0" indent="0">
              <a:spcBef>
                <a:spcPts val="0"/>
              </a:spcBef>
              <a:buSzTx/>
              <a:buNone/>
              <a:defRPr sz="2200">
                <a:solidFill>
                  <a:srgbClr val="777777"/>
                </a:solidFill>
                <a:latin typeface="Avenir Next"/>
                <a:ea typeface="Avenir Next"/>
                <a:cs typeface="Avenir Next"/>
                <a:sym typeface="Avenir Next"/>
              </a:defRPr>
            </a:pPr>
            <a:r>
              <a:t>Aenean lacinia nulla sed consectetur. Fusce dapibus, ac cursus, tortor mauris condimentum nibh, ut fermentum massa justo sit amet risus.</a:t>
            </a:r>
          </a:p>
        </p:txBody>
      </p:sp>
      <p:sp>
        <p:nvSpPr>
          <p:cNvPr id="166" name="Shape 166"/>
          <p:cNvSpPr>
            <a:spLocks noGrp="1"/>
          </p:cNvSpPr>
          <p:nvPr>
            <p:ph type="body" sz="quarter" idx="21"/>
          </p:nvPr>
        </p:nvSpPr>
        <p:spPr>
          <a:xfrm>
            <a:off x="3809248" y="10601637"/>
            <a:ext cx="339329" cy="339329"/>
          </a:xfrm>
          <a:prstGeom prst="ellipse">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67" name="Shape 167"/>
          <p:cNvSpPr>
            <a:spLocks noGrp="1"/>
          </p:cNvSpPr>
          <p:nvPr>
            <p:ph type="body" sz="quarter" idx="22"/>
          </p:nvPr>
        </p:nvSpPr>
        <p:spPr>
          <a:xfrm>
            <a:off x="4930297" y="9587349"/>
            <a:ext cx="15657427" cy="2367903"/>
          </a:xfrm>
          <a:prstGeom prst="roundRect">
            <a:avLst>
              <a:gd name="adj" fmla="val 445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68" name="Shape 168"/>
          <p:cNvSpPr>
            <a:spLocks noGrp="1"/>
          </p:cNvSpPr>
          <p:nvPr>
            <p:ph type="body" sz="quarter" idx="23"/>
          </p:nvPr>
        </p:nvSpPr>
        <p:spPr>
          <a:xfrm>
            <a:off x="5326736" y="9949407"/>
            <a:ext cx="11694245"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Elit Sollicitudin Venenatis Nibh</a:t>
            </a:r>
          </a:p>
        </p:txBody>
      </p:sp>
      <p:sp>
        <p:nvSpPr>
          <p:cNvPr id="169" name="Shape 169"/>
          <p:cNvSpPr>
            <a:spLocks noGrp="1"/>
          </p:cNvSpPr>
          <p:nvPr>
            <p:ph type="body" sz="quarter" idx="24"/>
          </p:nvPr>
        </p:nvSpPr>
        <p:spPr>
          <a:xfrm>
            <a:off x="5326736" y="10437218"/>
            <a:ext cx="11694245" cy="115597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Aenean lacinia bibendum nulla sed consectetur. Fusce dapibus, tellus ac cursus commodo, tortor mauris condimentum nibh, ut fermentum massa justo sit amet risus.</a:t>
            </a:r>
          </a:p>
        </p:txBody>
      </p:sp>
      <p:sp>
        <p:nvSpPr>
          <p:cNvPr id="170" name="Shape 170"/>
          <p:cNvSpPr>
            <a:spLocks noGrp="1"/>
          </p:cNvSpPr>
          <p:nvPr>
            <p:ph type="pic" sz="quarter" idx="25"/>
          </p:nvPr>
        </p:nvSpPr>
        <p:spPr>
          <a:xfrm>
            <a:off x="4893647" y="4856633"/>
            <a:ext cx="4439730" cy="4000501"/>
          </a:xfrm>
          <a:prstGeom prst="rect">
            <a:avLst/>
          </a:prstGeom>
        </p:spPr>
        <p:txBody>
          <a:bodyPr lIns="91439" tIns="45719" rIns="91439" bIns="45719" anchor="t">
            <a:noAutofit/>
          </a:bodyPr>
          <a:lstStyle/>
          <a:p>
            <a:endParaRPr/>
          </a:p>
        </p:txBody>
      </p:sp>
      <p:sp>
        <p:nvSpPr>
          <p:cNvPr id="171" name="Shape 171"/>
          <p:cNvSpPr>
            <a:spLocks noGrp="1"/>
          </p:cNvSpPr>
          <p:nvPr>
            <p:ph type="body" sz="quarter" idx="26"/>
          </p:nvPr>
        </p:nvSpPr>
        <p:spPr>
          <a:xfrm rot="2700000" flipH="1">
            <a:off x="9248912" y="6558812"/>
            <a:ext cx="271379" cy="598620"/>
          </a:xfrm>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
    <p:bg>
      <p:bgPr>
        <a:solidFill>
          <a:srgbClr val="CBE3F7"/>
        </a:solidFill>
        <a:effectLst/>
      </p:bgPr>
    </p:bg>
    <p:spTree>
      <p:nvGrpSpPr>
        <p:cNvPr id="1" name=""/>
        <p:cNvGrpSpPr/>
        <p:nvPr/>
      </p:nvGrpSpPr>
      <p:grpSpPr>
        <a:xfrm>
          <a:off x="0" y="0"/>
          <a:ext cx="0" cy="0"/>
          <a:chOff x="0" y="0"/>
          <a:chExt cx="0" cy="0"/>
        </a:xfrm>
      </p:grpSpPr>
      <p:grpSp>
        <p:nvGrpSpPr>
          <p:cNvPr id="183" name="Group 183"/>
          <p:cNvGrpSpPr/>
          <p:nvPr/>
        </p:nvGrpSpPr>
        <p:grpSpPr>
          <a:xfrm>
            <a:off x="-1520768" y="-1154556"/>
            <a:ext cx="27414483" cy="14502121"/>
            <a:chOff x="0" y="0"/>
            <a:chExt cx="27414482" cy="14502119"/>
          </a:xfrm>
        </p:grpSpPr>
        <p:sp>
          <p:nvSpPr>
            <p:cNvPr id="178" name="Shape 178"/>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79" name="Shape 179"/>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80" name="Shape 180"/>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81" name="Shape 181"/>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182" name="Shape 182"/>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184" name="Shape 184"/>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185" name="Shape 185"/>
          <p:cNvSpPr>
            <a:spLocks noGrp="1"/>
          </p:cNvSpPr>
          <p:nvPr>
            <p:ph type="body" sz="quarter" idx="13"/>
          </p:nvPr>
        </p:nvSpPr>
        <p:spPr>
          <a:xfrm rot="5400000">
            <a:off x="2679133" y="5887159"/>
            <a:ext cx="6731222" cy="4463916"/>
          </a:xfrm>
          <a:prstGeom prst="roundRect">
            <a:avLst>
              <a:gd name="adj" fmla="val 263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86" name="Shape 186"/>
          <p:cNvSpPr>
            <a:spLocks noGrp="1"/>
          </p:cNvSpPr>
          <p:nvPr>
            <p:ph type="title"/>
          </p:nvPr>
        </p:nvSpPr>
        <p:spPr>
          <a:xfrm>
            <a:off x="3807977" y="2234712"/>
            <a:ext cx="16768046"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187" name="Shape 187"/>
          <p:cNvSpPr>
            <a:spLocks noGrp="1"/>
          </p:cNvSpPr>
          <p:nvPr>
            <p:ph type="body" sz="quarter" idx="14"/>
          </p:nvPr>
        </p:nvSpPr>
        <p:spPr>
          <a:xfrm>
            <a:off x="3807977" y="1784462"/>
            <a:ext cx="16768046" cy="466438"/>
          </a:xfrm>
          <a:prstGeom prst="rect">
            <a:avLst/>
          </a:prstGeom>
        </p:spPr>
        <p:txBody>
          <a:bodyPr lIns="0" tIns="0" rIns="0" bIns="0">
            <a:noAutofit/>
          </a:bodyPr>
          <a:lstStyle>
            <a:lvl1pPr marL="0" indent="0" algn="ctr">
              <a:spcBef>
                <a:spcPts val="0"/>
              </a:spcBef>
              <a:buSzTx/>
              <a:buNone/>
              <a:defRPr sz="2200">
                <a:solidFill>
                  <a:srgbClr val="2386DE"/>
                </a:solidFill>
                <a:latin typeface="+mn-lt"/>
                <a:ea typeface="+mn-ea"/>
                <a:cs typeface="+mn-cs"/>
                <a:sym typeface="Avenir Next Demi Bold"/>
              </a:defRPr>
            </a:lvl1pPr>
          </a:lstStyle>
          <a:p>
            <a:r>
              <a:t>Vestibulum id ligula porta felis euismod semper</a:t>
            </a:r>
          </a:p>
        </p:txBody>
      </p:sp>
      <p:sp>
        <p:nvSpPr>
          <p:cNvPr id="188" name="Shape 188"/>
          <p:cNvSpPr>
            <a:spLocks noGrp="1"/>
          </p:cNvSpPr>
          <p:nvPr>
            <p:ph type="body" sz="quarter" idx="15"/>
          </p:nvPr>
        </p:nvSpPr>
        <p:spPr>
          <a:xfrm rot="5400000">
            <a:off x="8826389" y="5887159"/>
            <a:ext cx="6731222" cy="4463916"/>
          </a:xfrm>
          <a:prstGeom prst="roundRect">
            <a:avLst>
              <a:gd name="adj" fmla="val 263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89" name="Shape 189"/>
          <p:cNvSpPr>
            <a:spLocks noGrp="1"/>
          </p:cNvSpPr>
          <p:nvPr>
            <p:ph type="body" sz="quarter" idx="16"/>
          </p:nvPr>
        </p:nvSpPr>
        <p:spPr>
          <a:xfrm rot="5400000">
            <a:off x="14973720" y="5887159"/>
            <a:ext cx="6731222" cy="4463916"/>
          </a:xfrm>
          <a:prstGeom prst="roundRect">
            <a:avLst>
              <a:gd name="adj" fmla="val 2638"/>
            </a:avLst>
          </a:prstGeom>
          <a:solidFill>
            <a:srgbClr val="FFFFFF"/>
          </a:solidFill>
          <a:effectLst>
            <a:outerShdw blurRad="292100" dir="5400000" rotWithShape="0">
              <a:srgbClr val="9FCBF1">
                <a:alpha val="53084"/>
              </a:srgbClr>
            </a:outerShdw>
          </a:effectLst>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190" name="Shape 190"/>
          <p:cNvSpPr>
            <a:spLocks noGrp="1"/>
          </p:cNvSpPr>
          <p:nvPr>
            <p:ph type="pic" sz="quarter" idx="17"/>
          </p:nvPr>
        </p:nvSpPr>
        <p:spPr>
          <a:xfrm>
            <a:off x="3813040" y="4753384"/>
            <a:ext cx="4463729" cy="3118694"/>
          </a:xfrm>
          <a:prstGeom prst="rect">
            <a:avLst/>
          </a:prstGeom>
        </p:spPr>
        <p:txBody>
          <a:bodyPr lIns="91439" tIns="45719" rIns="91439" bIns="45719" anchor="t">
            <a:noAutofit/>
          </a:bodyPr>
          <a:lstStyle/>
          <a:p>
            <a:endParaRPr/>
          </a:p>
        </p:txBody>
      </p:sp>
      <p:sp>
        <p:nvSpPr>
          <p:cNvPr id="191" name="Shape 191"/>
          <p:cNvSpPr>
            <a:spLocks noGrp="1"/>
          </p:cNvSpPr>
          <p:nvPr>
            <p:ph type="pic" sz="quarter" idx="18"/>
          </p:nvPr>
        </p:nvSpPr>
        <p:spPr>
          <a:xfrm>
            <a:off x="9960136" y="4753384"/>
            <a:ext cx="4463728" cy="3118694"/>
          </a:xfrm>
          <a:prstGeom prst="rect">
            <a:avLst/>
          </a:prstGeom>
        </p:spPr>
        <p:txBody>
          <a:bodyPr lIns="91439" tIns="45719" rIns="91439" bIns="45719" anchor="t">
            <a:noAutofit/>
          </a:bodyPr>
          <a:lstStyle/>
          <a:p>
            <a:endParaRPr/>
          </a:p>
        </p:txBody>
      </p:sp>
      <p:sp>
        <p:nvSpPr>
          <p:cNvPr id="192" name="Shape 192"/>
          <p:cNvSpPr>
            <a:spLocks noGrp="1"/>
          </p:cNvSpPr>
          <p:nvPr>
            <p:ph type="pic" sz="quarter" idx="19"/>
          </p:nvPr>
        </p:nvSpPr>
        <p:spPr>
          <a:xfrm>
            <a:off x="16107305" y="4753384"/>
            <a:ext cx="4463728" cy="3118694"/>
          </a:xfrm>
          <a:prstGeom prst="rect">
            <a:avLst/>
          </a:prstGeom>
        </p:spPr>
        <p:txBody>
          <a:bodyPr lIns="91439" tIns="45719" rIns="91439" bIns="45719" anchor="t">
            <a:noAutofit/>
          </a:bodyPr>
          <a:lstStyle/>
          <a:p>
            <a:endParaRPr/>
          </a:p>
        </p:txBody>
      </p:sp>
      <p:sp>
        <p:nvSpPr>
          <p:cNvPr id="193" name="Shape 193"/>
          <p:cNvSpPr>
            <a:spLocks noGrp="1"/>
          </p:cNvSpPr>
          <p:nvPr>
            <p:ph type="body" sz="quarter" idx="1"/>
          </p:nvPr>
        </p:nvSpPr>
        <p:spPr>
          <a:xfrm>
            <a:off x="4226945" y="9000000"/>
            <a:ext cx="3635597" cy="2021765"/>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194" name="Shape 194"/>
          <p:cNvSpPr>
            <a:spLocks noGrp="1"/>
          </p:cNvSpPr>
          <p:nvPr>
            <p:ph type="body" sz="quarter" idx="20"/>
          </p:nvPr>
        </p:nvSpPr>
        <p:spPr>
          <a:xfrm>
            <a:off x="4226945" y="8493828"/>
            <a:ext cx="3635597"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Name Surname</a:t>
            </a:r>
          </a:p>
        </p:txBody>
      </p:sp>
      <p:sp>
        <p:nvSpPr>
          <p:cNvPr id="195" name="Shape 195"/>
          <p:cNvSpPr>
            <a:spLocks noGrp="1"/>
          </p:cNvSpPr>
          <p:nvPr>
            <p:ph type="body" sz="quarter" idx="21"/>
          </p:nvPr>
        </p:nvSpPr>
        <p:spPr>
          <a:xfrm>
            <a:off x="10374202" y="8493828"/>
            <a:ext cx="3635596"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Name Surname</a:t>
            </a:r>
          </a:p>
        </p:txBody>
      </p:sp>
      <p:sp>
        <p:nvSpPr>
          <p:cNvPr id="196" name="Shape 196"/>
          <p:cNvSpPr>
            <a:spLocks noGrp="1"/>
          </p:cNvSpPr>
          <p:nvPr>
            <p:ph type="body" sz="quarter" idx="22"/>
          </p:nvPr>
        </p:nvSpPr>
        <p:spPr>
          <a:xfrm>
            <a:off x="10374202" y="9000000"/>
            <a:ext cx="3635596" cy="2021765"/>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Curabitur blandit tempus porttitor. Nulla vitae elit libero, a pharetra augue. Sed posuere consectetur est at lobortis.</a:t>
            </a:r>
          </a:p>
        </p:txBody>
      </p:sp>
      <p:sp>
        <p:nvSpPr>
          <p:cNvPr id="197" name="Shape 197"/>
          <p:cNvSpPr>
            <a:spLocks noGrp="1"/>
          </p:cNvSpPr>
          <p:nvPr>
            <p:ph type="body" sz="quarter" idx="23"/>
          </p:nvPr>
        </p:nvSpPr>
        <p:spPr>
          <a:xfrm>
            <a:off x="16521534" y="8493828"/>
            <a:ext cx="3635596"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Name Surname</a:t>
            </a:r>
          </a:p>
        </p:txBody>
      </p:sp>
      <p:sp>
        <p:nvSpPr>
          <p:cNvPr id="198" name="Shape 198"/>
          <p:cNvSpPr>
            <a:spLocks noGrp="1"/>
          </p:cNvSpPr>
          <p:nvPr>
            <p:ph type="body" sz="quarter" idx="24"/>
          </p:nvPr>
        </p:nvSpPr>
        <p:spPr>
          <a:xfrm>
            <a:off x="16521534" y="9000000"/>
            <a:ext cx="3635596" cy="2021765"/>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Nulla vitae elit libero, a pharetra augue. Etiam porta sem malesuada magna mollis euismod.</a:t>
            </a:r>
          </a:p>
        </p:txBody>
      </p:sp>
      <p:sp>
        <p:nvSpPr>
          <p:cNvPr id="199" name="Shape 199"/>
          <p:cNvSpPr>
            <a:spLocks noGrp="1"/>
          </p:cNvSpPr>
          <p:nvPr>
            <p:ph type="body" sz="quarter" idx="25"/>
          </p:nvPr>
        </p:nvSpPr>
        <p:spPr>
          <a:xfrm>
            <a:off x="5752323" y="7683756"/>
            <a:ext cx="584842" cy="55031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00" name="Shape 200"/>
          <p:cNvSpPr>
            <a:spLocks noGrp="1"/>
          </p:cNvSpPr>
          <p:nvPr>
            <p:ph type="body" sz="quarter" idx="26"/>
          </p:nvPr>
        </p:nvSpPr>
        <p:spPr>
          <a:xfrm>
            <a:off x="11899579" y="7683756"/>
            <a:ext cx="584842" cy="55031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01" name="Shape 201"/>
          <p:cNvSpPr>
            <a:spLocks noGrp="1"/>
          </p:cNvSpPr>
          <p:nvPr>
            <p:ph type="body" sz="quarter" idx="27"/>
          </p:nvPr>
        </p:nvSpPr>
        <p:spPr>
          <a:xfrm>
            <a:off x="18046909" y="7683756"/>
            <a:ext cx="584842" cy="55031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
    <p:bg>
      <p:bgPr>
        <a:solidFill>
          <a:srgbClr val="CBE3F7"/>
        </a:solidFill>
        <a:effectLst/>
      </p:bgPr>
    </p:bg>
    <p:spTree>
      <p:nvGrpSpPr>
        <p:cNvPr id="1" name=""/>
        <p:cNvGrpSpPr/>
        <p:nvPr/>
      </p:nvGrpSpPr>
      <p:grpSpPr>
        <a:xfrm>
          <a:off x="0" y="0"/>
          <a:ext cx="0" cy="0"/>
          <a:chOff x="0" y="0"/>
          <a:chExt cx="0" cy="0"/>
        </a:xfrm>
      </p:grpSpPr>
      <p:grpSp>
        <p:nvGrpSpPr>
          <p:cNvPr id="213" name="Group 213"/>
          <p:cNvGrpSpPr/>
          <p:nvPr/>
        </p:nvGrpSpPr>
        <p:grpSpPr>
          <a:xfrm>
            <a:off x="-1520768" y="-1154556"/>
            <a:ext cx="27414483" cy="14502121"/>
            <a:chOff x="0" y="0"/>
            <a:chExt cx="27414482" cy="14502119"/>
          </a:xfrm>
        </p:grpSpPr>
        <p:sp>
          <p:nvSpPr>
            <p:cNvPr id="208" name="Shape 208"/>
            <p:cNvSpPr/>
            <p:nvPr/>
          </p:nvSpPr>
          <p:spPr>
            <a:xfrm rot="11951852">
              <a:off x="6041241" y="826558"/>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09" name="Shape 209"/>
            <p:cNvSpPr/>
            <p:nvPr/>
          </p:nvSpPr>
          <p:spPr>
            <a:xfrm rot="4743093">
              <a:off x="21470154" y="487230"/>
              <a:ext cx="5491809" cy="5453066"/>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10" name="Shape 210"/>
            <p:cNvSpPr/>
            <p:nvPr/>
          </p:nvSpPr>
          <p:spPr>
            <a:xfrm rot="10800000">
              <a:off x="-1" y="6812521"/>
              <a:ext cx="5620957" cy="5581304"/>
            </a:xfrm>
            <a:custGeom>
              <a:avLst/>
              <a:gdLst/>
              <a:ahLst/>
              <a:cxnLst>
                <a:cxn ang="0">
                  <a:pos x="wd2" y="hd2"/>
                </a:cxn>
                <a:cxn ang="5400000">
                  <a:pos x="wd2" y="hd2"/>
                </a:cxn>
                <a:cxn ang="10800000">
                  <a:pos x="wd2" y="hd2"/>
                </a:cxn>
                <a:cxn ang="16200000">
                  <a:pos x="wd2" y="hd2"/>
                </a:cxn>
              </a:cxnLst>
              <a:rect l="0" t="0" r="r" b="b"/>
              <a:pathLst>
                <a:path w="14980"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11" name="Shape 211"/>
            <p:cNvSpPr/>
            <p:nvPr/>
          </p:nvSpPr>
          <p:spPr>
            <a:xfrm>
              <a:off x="2290209" y="1920834"/>
              <a:ext cx="22845117" cy="12183443"/>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endParaRPr/>
            </a:p>
          </p:txBody>
        </p:sp>
        <p:sp>
          <p:nvSpPr>
            <p:cNvPr id="212" name="Shape 212"/>
            <p:cNvSpPr/>
            <p:nvPr/>
          </p:nvSpPr>
          <p:spPr>
            <a:xfrm>
              <a:off x="13217588" y="13511761"/>
              <a:ext cx="990359" cy="990359"/>
            </a:xfrm>
            <a:prstGeom prst="ellipse">
              <a:avLst/>
            </a:prstGeom>
            <a:solidFill>
              <a:srgbClr val="FFFFFF"/>
            </a:solidFill>
            <a:ln w="12700" cap="flat">
              <a:noFill/>
              <a:miter lim="400000"/>
            </a:ln>
            <a:effectLst/>
          </p:spPr>
          <p:txBody>
            <a:bodyPr wrap="square" lIns="0" tIns="0" rIns="0" bIns="0" numCol="1" anchor="ctr">
              <a:noAutofit/>
            </a:bodyPr>
            <a:lstStyle/>
            <a:p>
              <a:endParaRPr/>
            </a:p>
          </p:txBody>
        </p:sp>
      </p:grpSp>
      <p:sp>
        <p:nvSpPr>
          <p:cNvPr id="214" name="Shape 214"/>
          <p:cNvSpPr>
            <a:spLocks noGrp="1"/>
          </p:cNvSpPr>
          <p:nvPr>
            <p:ph type="sldNum" sz="quarter" idx="2"/>
          </p:nvPr>
        </p:nvSpPr>
        <p:spPr>
          <a:xfrm>
            <a:off x="12046204" y="12800790"/>
            <a:ext cx="291593" cy="317501"/>
          </a:xfrm>
          <a:prstGeom prst="rect">
            <a:avLst/>
          </a:prstGeom>
        </p:spPr>
        <p:txBody>
          <a:bodyPr lIns="0" tIns="0" rIns="0" bIns="0" anchor="ctr"/>
          <a:lstStyle>
            <a:lvl1pPr>
              <a:defRPr sz="1800">
                <a:solidFill>
                  <a:srgbClr val="7E7E7E"/>
                </a:solidFill>
                <a:latin typeface="+mn-lt"/>
                <a:ea typeface="+mn-ea"/>
                <a:cs typeface="+mn-cs"/>
                <a:sym typeface="Avenir Next Demi Bold"/>
              </a:defRPr>
            </a:lvl1pPr>
          </a:lstStyle>
          <a:p>
            <a:fld id="{86CB4B4D-7CA3-9044-876B-883B54F8677D}" type="slidenum">
              <a:t>‹Nº›</a:t>
            </a:fld>
            <a:endParaRPr/>
          </a:p>
        </p:txBody>
      </p:sp>
      <p:sp>
        <p:nvSpPr>
          <p:cNvPr id="215" name="Shape 215"/>
          <p:cNvSpPr/>
          <p:nvPr/>
        </p:nvSpPr>
        <p:spPr>
          <a:xfrm rot="5400000">
            <a:off x="3689944" y="4789641"/>
            <a:ext cx="7038048" cy="6608506"/>
          </a:xfrm>
          <a:prstGeom prst="roundRect">
            <a:avLst>
              <a:gd name="adj" fmla="val 1782"/>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216" name="Shape 216"/>
          <p:cNvSpPr>
            <a:spLocks noGrp="1"/>
          </p:cNvSpPr>
          <p:nvPr>
            <p:ph type="title"/>
          </p:nvPr>
        </p:nvSpPr>
        <p:spPr>
          <a:xfrm>
            <a:off x="3821533" y="2234712"/>
            <a:ext cx="16740934" cy="1155977"/>
          </a:xfrm>
          <a:prstGeom prst="rect">
            <a:avLst/>
          </a:prstGeom>
        </p:spPr>
        <p:txBody>
          <a:bodyPr lIns="0" tIns="0" rIns="0" bIns="0">
            <a:noAutofit/>
          </a:bodyPr>
          <a:lstStyle>
            <a:lvl1pPr>
              <a:defRPr sz="5000">
                <a:solidFill>
                  <a:srgbClr val="7E7E7E"/>
                </a:solidFill>
                <a:latin typeface="Avenir Next"/>
                <a:ea typeface="Avenir Next"/>
                <a:cs typeface="Avenir Next"/>
                <a:sym typeface="Avenir Next"/>
              </a:defRPr>
            </a:lvl1pPr>
          </a:lstStyle>
          <a:p>
            <a:r>
              <a:t>Texto del título</a:t>
            </a:r>
          </a:p>
        </p:txBody>
      </p:sp>
      <p:sp>
        <p:nvSpPr>
          <p:cNvPr id="217" name="Shape 217"/>
          <p:cNvSpPr/>
          <p:nvPr/>
        </p:nvSpPr>
        <p:spPr>
          <a:xfrm>
            <a:off x="3821533" y="1784462"/>
            <a:ext cx="16740934" cy="4664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defRPr sz="2200">
                <a:solidFill>
                  <a:srgbClr val="2386DE"/>
                </a:solidFill>
              </a:defRPr>
            </a:lvl1pPr>
          </a:lstStyle>
          <a:p>
            <a:r>
              <a:t>Vestibulum id ligula porta felis euismod semper</a:t>
            </a:r>
          </a:p>
        </p:txBody>
      </p:sp>
      <p:sp>
        <p:nvSpPr>
          <p:cNvPr id="218" name="Shape 218"/>
          <p:cNvSpPr>
            <a:spLocks noGrp="1"/>
          </p:cNvSpPr>
          <p:nvPr>
            <p:ph type="pic" sz="quarter" idx="13"/>
          </p:nvPr>
        </p:nvSpPr>
        <p:spPr>
          <a:xfrm>
            <a:off x="3911553" y="4560279"/>
            <a:ext cx="6612688" cy="2886523"/>
          </a:xfrm>
          <a:prstGeom prst="rect">
            <a:avLst/>
          </a:prstGeom>
        </p:spPr>
        <p:txBody>
          <a:bodyPr lIns="91439" tIns="45719" rIns="91439" bIns="45719" anchor="t">
            <a:noAutofit/>
          </a:bodyPr>
          <a:lstStyle/>
          <a:p>
            <a:endParaRPr/>
          </a:p>
        </p:txBody>
      </p:sp>
      <p:sp>
        <p:nvSpPr>
          <p:cNvPr id="219" name="Shape 219"/>
          <p:cNvSpPr>
            <a:spLocks noGrp="1"/>
          </p:cNvSpPr>
          <p:nvPr>
            <p:ph type="body" sz="quarter" idx="1"/>
          </p:nvPr>
        </p:nvSpPr>
        <p:spPr>
          <a:xfrm>
            <a:off x="4318874" y="8223972"/>
            <a:ext cx="5780187" cy="54819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vl2pPr marL="0" indent="228600">
              <a:spcBef>
                <a:spcPts val="0"/>
              </a:spcBef>
              <a:buSzTx/>
              <a:buNone/>
              <a:defRPr sz="2200">
                <a:solidFill>
                  <a:srgbClr val="777777"/>
                </a:solidFill>
                <a:latin typeface="Avenir Next"/>
                <a:ea typeface="Avenir Next"/>
                <a:cs typeface="Avenir Next"/>
                <a:sym typeface="Avenir Next"/>
              </a:defRPr>
            </a:lvl2pPr>
            <a:lvl3pPr marL="0" indent="457200">
              <a:spcBef>
                <a:spcPts val="0"/>
              </a:spcBef>
              <a:buSzTx/>
              <a:buNone/>
              <a:defRPr sz="2200">
                <a:solidFill>
                  <a:srgbClr val="777777"/>
                </a:solidFill>
                <a:latin typeface="Avenir Next"/>
                <a:ea typeface="Avenir Next"/>
                <a:cs typeface="Avenir Next"/>
                <a:sym typeface="Avenir Next"/>
              </a:defRPr>
            </a:lvl3pPr>
            <a:lvl4pPr marL="0" indent="685800">
              <a:spcBef>
                <a:spcPts val="0"/>
              </a:spcBef>
              <a:buSzTx/>
              <a:buNone/>
              <a:defRPr sz="2200">
                <a:solidFill>
                  <a:srgbClr val="777777"/>
                </a:solidFill>
                <a:latin typeface="Avenir Next"/>
                <a:ea typeface="Avenir Next"/>
                <a:cs typeface="Avenir Next"/>
                <a:sym typeface="Avenir Next"/>
              </a:defRPr>
            </a:lvl4pPr>
            <a:lvl5pPr marL="0" indent="914400">
              <a:spcBef>
                <a:spcPts val="0"/>
              </a:spcBef>
              <a:buSzTx/>
              <a:buNone/>
              <a:defRPr sz="2200">
                <a:solidFill>
                  <a:srgbClr val="777777"/>
                </a:solidFill>
                <a:latin typeface="Avenir Next"/>
                <a:ea typeface="Avenir Next"/>
                <a:cs typeface="Avenir Next"/>
                <a:sym typeface="Avenir Next"/>
              </a:defRPr>
            </a:lvl5pPr>
          </a:lstStyle>
          <a:p>
            <a:r>
              <a:t>Nivel de texto 1</a:t>
            </a:r>
          </a:p>
          <a:p>
            <a:pPr lvl="1"/>
            <a:r>
              <a:t>Nivel de texto 2</a:t>
            </a:r>
          </a:p>
          <a:p>
            <a:pPr lvl="2"/>
            <a:r>
              <a:t>Nivel de texto 3</a:t>
            </a:r>
          </a:p>
          <a:p>
            <a:pPr lvl="3"/>
            <a:r>
              <a:t>Nivel de texto 4</a:t>
            </a:r>
          </a:p>
          <a:p>
            <a:pPr lvl="4"/>
            <a:r>
              <a:t>Nivel de texto 5</a:t>
            </a:r>
          </a:p>
        </p:txBody>
      </p:sp>
      <p:sp>
        <p:nvSpPr>
          <p:cNvPr id="220" name="Shape 220"/>
          <p:cNvSpPr>
            <a:spLocks noGrp="1"/>
          </p:cNvSpPr>
          <p:nvPr>
            <p:ph type="body" sz="quarter" idx="14"/>
          </p:nvPr>
        </p:nvSpPr>
        <p:spPr>
          <a:xfrm>
            <a:off x="4318874" y="7860676"/>
            <a:ext cx="5780187" cy="466437"/>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Name Surname</a:t>
            </a:r>
          </a:p>
        </p:txBody>
      </p:sp>
      <p:sp>
        <p:nvSpPr>
          <p:cNvPr id="221" name="Shape 221"/>
          <p:cNvSpPr>
            <a:spLocks noGrp="1"/>
          </p:cNvSpPr>
          <p:nvPr>
            <p:ph type="body" sz="quarter" idx="15"/>
          </p:nvPr>
        </p:nvSpPr>
        <p:spPr>
          <a:xfrm>
            <a:off x="4356477" y="9634320"/>
            <a:ext cx="5780187" cy="339329"/>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22" name="Shape 222"/>
          <p:cNvSpPr>
            <a:spLocks noGrp="1"/>
          </p:cNvSpPr>
          <p:nvPr>
            <p:ph type="body" sz="quarter" idx="16"/>
          </p:nvPr>
        </p:nvSpPr>
        <p:spPr>
          <a:xfrm>
            <a:off x="4375278" y="10634006"/>
            <a:ext cx="5780187" cy="339329"/>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23" name="Shape 223"/>
          <p:cNvSpPr>
            <a:spLocks noGrp="1"/>
          </p:cNvSpPr>
          <p:nvPr>
            <p:ph type="body" sz="quarter" idx="17"/>
          </p:nvPr>
        </p:nvSpPr>
        <p:spPr>
          <a:xfrm>
            <a:off x="4318874" y="9156134"/>
            <a:ext cx="5780187" cy="46643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Sem Purus</a:t>
            </a:r>
          </a:p>
        </p:txBody>
      </p:sp>
      <p:sp>
        <p:nvSpPr>
          <p:cNvPr id="224" name="Shape 224"/>
          <p:cNvSpPr>
            <a:spLocks noGrp="1"/>
          </p:cNvSpPr>
          <p:nvPr>
            <p:ph type="body" sz="quarter" idx="18"/>
          </p:nvPr>
        </p:nvSpPr>
        <p:spPr>
          <a:xfrm>
            <a:off x="4337676" y="10174118"/>
            <a:ext cx="5780187" cy="46643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Cras Purus Cursus</a:t>
            </a:r>
          </a:p>
        </p:txBody>
      </p:sp>
      <p:sp>
        <p:nvSpPr>
          <p:cNvPr id="225" name="Shape 225"/>
          <p:cNvSpPr/>
          <p:nvPr/>
        </p:nvSpPr>
        <p:spPr>
          <a:xfrm rot="5400000">
            <a:off x="13644909" y="4796864"/>
            <a:ext cx="7038048" cy="6608506"/>
          </a:xfrm>
          <a:prstGeom prst="roundRect">
            <a:avLst>
              <a:gd name="adj" fmla="val 1782"/>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226" name="Shape 226"/>
          <p:cNvSpPr>
            <a:spLocks noGrp="1"/>
          </p:cNvSpPr>
          <p:nvPr>
            <p:ph type="pic" sz="quarter" idx="19"/>
          </p:nvPr>
        </p:nvSpPr>
        <p:spPr>
          <a:xfrm>
            <a:off x="13866517" y="4567535"/>
            <a:ext cx="6612687" cy="2886522"/>
          </a:xfrm>
          <a:prstGeom prst="rect">
            <a:avLst/>
          </a:prstGeom>
        </p:spPr>
        <p:txBody>
          <a:bodyPr lIns="91439" tIns="45719" rIns="91439" bIns="45719" anchor="t">
            <a:noAutofit/>
          </a:bodyPr>
          <a:lstStyle/>
          <a:p>
            <a:endParaRPr/>
          </a:p>
        </p:txBody>
      </p:sp>
      <p:sp>
        <p:nvSpPr>
          <p:cNvPr id="227" name="Shape 227"/>
          <p:cNvSpPr>
            <a:spLocks noGrp="1"/>
          </p:cNvSpPr>
          <p:nvPr>
            <p:ph type="body" sz="quarter" idx="20"/>
          </p:nvPr>
        </p:nvSpPr>
        <p:spPr>
          <a:xfrm>
            <a:off x="14273838" y="7867898"/>
            <a:ext cx="5780187" cy="466438"/>
          </a:xfrm>
          <a:prstGeom prst="rect">
            <a:avLst/>
          </a:prstGeom>
        </p:spPr>
        <p:txBody>
          <a:bodyPr lIns="0" tIns="0" rIns="0" bIns="0" anchor="t">
            <a:noAutofit/>
          </a:bodyPr>
          <a:lstStyle>
            <a:lvl1pPr marL="0" indent="0">
              <a:spcBef>
                <a:spcPts val="0"/>
              </a:spcBef>
              <a:buSzTx/>
              <a:buNone/>
              <a:defRPr sz="2800">
                <a:solidFill>
                  <a:srgbClr val="7E7E7E"/>
                </a:solidFill>
                <a:latin typeface="+mn-lt"/>
                <a:ea typeface="+mn-ea"/>
                <a:cs typeface="+mn-cs"/>
                <a:sym typeface="Avenir Next Demi Bold"/>
              </a:defRPr>
            </a:lvl1pPr>
          </a:lstStyle>
          <a:p>
            <a:r>
              <a:t>Name Surname</a:t>
            </a:r>
          </a:p>
        </p:txBody>
      </p:sp>
      <p:sp>
        <p:nvSpPr>
          <p:cNvPr id="228" name="Shape 228"/>
          <p:cNvSpPr>
            <a:spLocks noGrp="1"/>
          </p:cNvSpPr>
          <p:nvPr>
            <p:ph type="body" sz="quarter" idx="21"/>
          </p:nvPr>
        </p:nvSpPr>
        <p:spPr>
          <a:xfrm>
            <a:off x="14311441" y="9641544"/>
            <a:ext cx="5780187" cy="339329"/>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29" name="Shape 229"/>
          <p:cNvSpPr>
            <a:spLocks noGrp="1"/>
          </p:cNvSpPr>
          <p:nvPr>
            <p:ph type="body" sz="quarter" idx="22"/>
          </p:nvPr>
        </p:nvSpPr>
        <p:spPr>
          <a:xfrm>
            <a:off x="14330243" y="10641230"/>
            <a:ext cx="5780187" cy="339329"/>
          </a:xfrm>
          <a:prstGeom prst="roundRect">
            <a:avLst>
              <a:gd name="adj" fmla="val 50000"/>
            </a:avLst>
          </a:prstGeom>
          <a:solidFill>
            <a:srgbClr val="E8EEF7"/>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0" name="Shape 230"/>
          <p:cNvSpPr>
            <a:spLocks noGrp="1"/>
          </p:cNvSpPr>
          <p:nvPr>
            <p:ph type="body" sz="quarter" idx="23"/>
          </p:nvPr>
        </p:nvSpPr>
        <p:spPr>
          <a:xfrm>
            <a:off x="14273838" y="9163356"/>
            <a:ext cx="5780187" cy="46643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Nullam Ullamcorper Commodo</a:t>
            </a:r>
          </a:p>
        </p:txBody>
      </p:sp>
      <p:sp>
        <p:nvSpPr>
          <p:cNvPr id="231" name="Shape 231"/>
          <p:cNvSpPr>
            <a:spLocks noGrp="1"/>
          </p:cNvSpPr>
          <p:nvPr>
            <p:ph type="body" sz="quarter" idx="24"/>
          </p:nvPr>
        </p:nvSpPr>
        <p:spPr>
          <a:xfrm>
            <a:off x="14292640" y="10181341"/>
            <a:ext cx="5780187" cy="466437"/>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Quam Risus Bibendum</a:t>
            </a:r>
          </a:p>
        </p:txBody>
      </p:sp>
      <p:sp>
        <p:nvSpPr>
          <p:cNvPr id="232" name="Shape 232"/>
          <p:cNvSpPr>
            <a:spLocks noGrp="1"/>
          </p:cNvSpPr>
          <p:nvPr>
            <p:ph type="body" sz="quarter" idx="25"/>
          </p:nvPr>
        </p:nvSpPr>
        <p:spPr>
          <a:xfrm>
            <a:off x="14273838" y="8213335"/>
            <a:ext cx="5780187" cy="548198"/>
          </a:xfrm>
          <a:prstGeom prst="rect">
            <a:avLst/>
          </a:prstGeom>
        </p:spPr>
        <p:txBody>
          <a:bodyPr lIns="0" tIns="0" rIns="0" bIns="0">
            <a:noAutofit/>
          </a:bodyPr>
          <a:lstStyle>
            <a:lvl1pPr marL="0" indent="0">
              <a:spcBef>
                <a:spcPts val="0"/>
              </a:spcBef>
              <a:buSzTx/>
              <a:buNone/>
              <a:defRPr sz="2200">
                <a:solidFill>
                  <a:srgbClr val="777777"/>
                </a:solidFill>
                <a:latin typeface="Avenir Next"/>
                <a:ea typeface="Avenir Next"/>
                <a:cs typeface="Avenir Next"/>
                <a:sym typeface="Avenir Next"/>
              </a:defRPr>
            </a:lvl1pPr>
          </a:lstStyle>
          <a:p>
            <a:r>
              <a:t>Job Title</a:t>
            </a:r>
          </a:p>
        </p:txBody>
      </p:sp>
      <p:sp>
        <p:nvSpPr>
          <p:cNvPr id="233" name="Shape 233"/>
          <p:cNvSpPr>
            <a:spLocks noGrp="1"/>
          </p:cNvSpPr>
          <p:nvPr>
            <p:ph type="body" sz="quarter" idx="26"/>
          </p:nvPr>
        </p:nvSpPr>
        <p:spPr>
          <a:xfrm>
            <a:off x="4375278" y="9634320"/>
            <a:ext cx="3888000"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4" name="Shape 234"/>
          <p:cNvSpPr>
            <a:spLocks noGrp="1"/>
          </p:cNvSpPr>
          <p:nvPr>
            <p:ph type="body" sz="quarter" idx="27"/>
          </p:nvPr>
        </p:nvSpPr>
        <p:spPr>
          <a:xfrm>
            <a:off x="4375278" y="10634006"/>
            <a:ext cx="4798549"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5" name="Shape 235"/>
          <p:cNvSpPr>
            <a:spLocks noGrp="1"/>
          </p:cNvSpPr>
          <p:nvPr>
            <p:ph type="body" sz="quarter" idx="28"/>
          </p:nvPr>
        </p:nvSpPr>
        <p:spPr>
          <a:xfrm>
            <a:off x="14330243" y="9634320"/>
            <a:ext cx="3888000"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6" name="Shape 236"/>
          <p:cNvSpPr>
            <a:spLocks noGrp="1"/>
          </p:cNvSpPr>
          <p:nvPr>
            <p:ph type="body" sz="quarter" idx="29"/>
          </p:nvPr>
        </p:nvSpPr>
        <p:spPr>
          <a:xfrm>
            <a:off x="14330243" y="10634006"/>
            <a:ext cx="4798549" cy="339329"/>
          </a:xfrm>
          <a:prstGeom prst="roundRect">
            <a:avLst>
              <a:gd name="adj" fmla="val 50000"/>
            </a:avLst>
          </a:prstGeom>
          <a:solidFill>
            <a:srgbClr val="2386DE"/>
          </a:solidFill>
        </p:spPr>
        <p:txBody>
          <a:bodyPr lIns="0" tIns="0" rIns="0" bIns="0">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7" name="Shape 237"/>
          <p:cNvSpPr>
            <a:spLocks noGrp="1"/>
          </p:cNvSpPr>
          <p:nvPr>
            <p:ph type="body" sz="quarter" idx="30"/>
          </p:nvPr>
        </p:nvSpPr>
        <p:spPr>
          <a:xfrm rot="2700000" flipH="1">
            <a:off x="7073320" y="7159623"/>
            <a:ext cx="271378" cy="598620"/>
          </a:xfrm>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238" name="Shape 238"/>
          <p:cNvSpPr>
            <a:spLocks noGrp="1"/>
          </p:cNvSpPr>
          <p:nvPr>
            <p:ph type="body" sz="quarter" idx="31"/>
          </p:nvPr>
        </p:nvSpPr>
        <p:spPr>
          <a:xfrm rot="2700000" flipH="1">
            <a:off x="17028284" y="7159623"/>
            <a:ext cx="271378" cy="598620"/>
          </a:xfrm>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a:solidFill>
            <a:srgbClr val="2386DE"/>
          </a:solidFill>
        </p:spPr>
        <p:txBody>
          <a:bodyPr lIns="53578" tIns="53578" rIns="53578" bIns="53578">
            <a:noAutofit/>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88025" y="1958422"/>
            <a:ext cx="14630401" cy="249983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Texto del título</a:t>
            </a:r>
          </a:p>
        </p:txBody>
      </p:sp>
      <p:sp>
        <p:nvSpPr>
          <p:cNvPr id="3" name="Shape 3"/>
          <p:cNvSpPr>
            <a:spLocks noGrp="1"/>
          </p:cNvSpPr>
          <p:nvPr>
            <p:ph type="body" idx="1"/>
          </p:nvPr>
        </p:nvSpPr>
        <p:spPr>
          <a:xfrm>
            <a:off x="13255624" y="4458251"/>
            <a:ext cx="7162802" cy="876189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b.mx/cofepris/estructuras/juan-carlos-gallaga-solorzano"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os.gob.mx/busca/dataset/proyecciones-de-la-poblacion-de-mexico/resource/cc508be6-9170-4685-b42b-d7f138e1817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3358" y="0"/>
                </a:moveTo>
                <a:lnTo>
                  <a:pt x="0" y="5123"/>
                </a:lnTo>
                <a:lnTo>
                  <a:pt x="7442" y="16477"/>
                </a:lnTo>
                <a:lnTo>
                  <a:pt x="10800" y="21600"/>
                </a:lnTo>
                <a:lnTo>
                  <a:pt x="14158" y="16477"/>
                </a:lnTo>
                <a:lnTo>
                  <a:pt x="21600" y="5123"/>
                </a:lnTo>
                <a:lnTo>
                  <a:pt x="18242" y="0"/>
                </a:lnTo>
                <a:lnTo>
                  <a:pt x="10800" y="11355"/>
                </a:lnTo>
                <a:lnTo>
                  <a:pt x="3358" y="0"/>
                </a:ln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grpSp>
        <p:nvGrpSpPr>
          <p:cNvPr id="689" name="Group 689"/>
          <p:cNvGrpSpPr/>
          <p:nvPr/>
        </p:nvGrpSpPr>
        <p:grpSpPr>
          <a:xfrm>
            <a:off x="2604755" y="2057349"/>
            <a:ext cx="17999220" cy="7053352"/>
            <a:chOff x="-3" y="-2"/>
            <a:chExt cx="17999219" cy="7053351"/>
          </a:xfrm>
        </p:grpSpPr>
        <p:grpSp>
          <p:nvGrpSpPr>
            <p:cNvPr id="674" name="Group 674"/>
            <p:cNvGrpSpPr/>
            <p:nvPr/>
          </p:nvGrpSpPr>
          <p:grpSpPr>
            <a:xfrm>
              <a:off x="456634" y="683823"/>
              <a:ext cx="17399965" cy="6369527"/>
              <a:chOff x="-2" y="-1"/>
              <a:chExt cx="17399963" cy="6369525"/>
            </a:xfrm>
          </p:grpSpPr>
          <p:sp>
            <p:nvSpPr>
              <p:cNvPr id="656" name="Shape 656"/>
              <p:cNvSpPr/>
              <p:nvPr/>
            </p:nvSpPr>
            <p:spPr>
              <a:xfrm rot="5400000">
                <a:off x="8520565" y="3672842"/>
                <a:ext cx="230595" cy="5162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61"/>
                    </a:lnTo>
                    <a:lnTo>
                      <a:pt x="21600" y="21600"/>
                    </a:lnTo>
                    <a:lnTo>
                      <a:pt x="0" y="21600"/>
                    </a:lnTo>
                    <a:lnTo>
                      <a:pt x="0" y="0"/>
                    </a:ln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nvGrpSpPr>
              <p:cNvPr id="664" name="Group 664"/>
              <p:cNvGrpSpPr/>
              <p:nvPr/>
            </p:nvGrpSpPr>
            <p:grpSpPr>
              <a:xfrm>
                <a:off x="11092828" y="-2"/>
                <a:ext cx="6307134" cy="6361251"/>
                <a:chOff x="0" y="0"/>
                <a:chExt cx="6307132" cy="6361250"/>
              </a:xfrm>
            </p:grpSpPr>
            <p:sp>
              <p:nvSpPr>
                <p:cNvPr id="657" name="Shape 657"/>
                <p:cNvSpPr/>
                <p:nvPr/>
              </p:nvSpPr>
              <p:spPr>
                <a:xfrm flipH="1">
                  <a:off x="816276" y="2162766"/>
                  <a:ext cx="2033117" cy="1021836"/>
                </a:xfrm>
                <a:custGeom>
                  <a:avLst/>
                  <a:gdLst/>
                  <a:ahLst/>
                  <a:cxnLst>
                    <a:cxn ang="0">
                      <a:pos x="wd2" y="hd2"/>
                    </a:cxn>
                    <a:cxn ang="5400000">
                      <a:pos x="wd2" y="hd2"/>
                    </a:cxn>
                    <a:cxn ang="10800000">
                      <a:pos x="wd2" y="hd2"/>
                    </a:cxn>
                    <a:cxn ang="16200000">
                      <a:pos x="wd2" y="hd2"/>
                    </a:cxn>
                  </a:cxnLst>
                  <a:rect l="0" t="0" r="r" b="b"/>
                  <a:pathLst>
                    <a:path w="21600" h="21593" extrusionOk="0">
                      <a:moveTo>
                        <a:pt x="10750" y="0"/>
                      </a:moveTo>
                      <a:cubicBezTo>
                        <a:pt x="7999" y="-7"/>
                        <a:pt x="5247" y="2086"/>
                        <a:pt x="3149" y="6263"/>
                      </a:cubicBezTo>
                      <a:cubicBezTo>
                        <a:pt x="1053" y="10436"/>
                        <a:pt x="3" y="15901"/>
                        <a:pt x="0" y="21368"/>
                      </a:cubicBezTo>
                      <a:lnTo>
                        <a:pt x="2415" y="21368"/>
                      </a:lnTo>
                      <a:cubicBezTo>
                        <a:pt x="2389" y="17109"/>
                        <a:pt x="3189" y="12836"/>
                        <a:pt x="4815" y="9577"/>
                      </a:cubicBezTo>
                      <a:cubicBezTo>
                        <a:pt x="6448" y="6302"/>
                        <a:pt x="8600" y="4678"/>
                        <a:pt x="10750" y="4688"/>
                      </a:cubicBezTo>
                      <a:cubicBezTo>
                        <a:pt x="12897" y="4698"/>
                        <a:pt x="15040" y="6337"/>
                        <a:pt x="16686" y="9577"/>
                      </a:cubicBezTo>
                      <a:cubicBezTo>
                        <a:pt x="18366" y="12883"/>
                        <a:pt x="19214" y="17232"/>
                        <a:pt x="19228" y="21593"/>
                      </a:cubicBezTo>
                      <a:lnTo>
                        <a:pt x="21600" y="21545"/>
                      </a:lnTo>
                      <a:cubicBezTo>
                        <a:pt x="21572" y="15986"/>
                        <a:pt x="20482" y="10462"/>
                        <a:pt x="18352" y="6263"/>
                      </a:cubicBezTo>
                      <a:cubicBezTo>
                        <a:pt x="16245" y="2111"/>
                        <a:pt x="13501" y="7"/>
                        <a:pt x="10750" y="0"/>
                      </a:cubicBezTo>
                      <a:close/>
                    </a:path>
                  </a:pathLst>
                </a:custGeom>
                <a:solidFill>
                  <a:srgbClr val="E5E5E5"/>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58" name="Shape 658"/>
                <p:cNvSpPr/>
                <p:nvPr/>
              </p:nvSpPr>
              <p:spPr>
                <a:xfrm flipH="1">
                  <a:off x="816400" y="3179276"/>
                  <a:ext cx="221730" cy="2171587"/>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59" name="Shape 659"/>
                <p:cNvSpPr/>
                <p:nvPr/>
              </p:nvSpPr>
              <p:spPr>
                <a:xfrm rot="10800000" flipH="1">
                  <a:off x="-1" y="5350860"/>
                  <a:ext cx="1038131" cy="1010391"/>
                </a:xfrm>
                <a:custGeom>
                  <a:avLst/>
                  <a:gdLst/>
                  <a:ahLst/>
                  <a:cxnLst>
                    <a:cxn ang="0">
                      <a:pos x="wd2" y="hd2"/>
                    </a:cxn>
                    <a:cxn ang="5400000">
                      <a:pos x="wd2" y="hd2"/>
                    </a:cxn>
                    <a:cxn ang="10800000">
                      <a:pos x="wd2" y="hd2"/>
                    </a:cxn>
                    <a:cxn ang="16200000">
                      <a:pos x="wd2" y="hd2"/>
                    </a:cxn>
                  </a:cxnLst>
                  <a:rect l="0" t="0" r="r" b="b"/>
                  <a:pathLst>
                    <a:path w="21600" h="21457" extrusionOk="0">
                      <a:moveTo>
                        <a:pt x="0" y="7"/>
                      </a:moveTo>
                      <a:cubicBezTo>
                        <a:pt x="0" y="791"/>
                        <a:pt x="0" y="1575"/>
                        <a:pt x="0" y="2358"/>
                      </a:cubicBezTo>
                      <a:cubicBezTo>
                        <a:pt x="0" y="3142"/>
                        <a:pt x="0" y="3926"/>
                        <a:pt x="0" y="4709"/>
                      </a:cubicBezTo>
                      <a:cubicBezTo>
                        <a:pt x="9" y="4709"/>
                        <a:pt x="18" y="4709"/>
                        <a:pt x="28" y="4709"/>
                      </a:cubicBezTo>
                      <a:cubicBezTo>
                        <a:pt x="4397" y="4709"/>
                        <a:pt x="8813" y="6260"/>
                        <a:pt x="12179" y="9624"/>
                      </a:cubicBezTo>
                      <a:cubicBezTo>
                        <a:pt x="15420" y="12863"/>
                        <a:pt x="17033" y="17161"/>
                        <a:pt x="16993" y="21457"/>
                      </a:cubicBezTo>
                      <a:lnTo>
                        <a:pt x="21600" y="21457"/>
                      </a:lnTo>
                      <a:cubicBezTo>
                        <a:pt x="21594" y="15968"/>
                        <a:pt x="19545" y="10480"/>
                        <a:pt x="15444" y="6291"/>
                      </a:cubicBezTo>
                      <a:cubicBezTo>
                        <a:pt x="11201" y="1958"/>
                        <a:pt x="5595" y="-143"/>
                        <a:pt x="28" y="7"/>
                      </a:cubicBezTo>
                      <a:lnTo>
                        <a:pt x="0" y="7"/>
                      </a:ln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0" name="Shape 660"/>
                <p:cNvSpPr/>
                <p:nvPr/>
              </p:nvSpPr>
              <p:spPr>
                <a:xfrm rot="10800000" flipH="1">
                  <a:off x="2622351" y="3177773"/>
                  <a:ext cx="2034422" cy="1021836"/>
                </a:xfrm>
                <a:custGeom>
                  <a:avLst/>
                  <a:gdLst/>
                  <a:ahLst/>
                  <a:cxnLst>
                    <a:cxn ang="0">
                      <a:pos x="wd2" y="hd2"/>
                    </a:cxn>
                    <a:cxn ang="5400000">
                      <a:pos x="wd2" y="hd2"/>
                    </a:cxn>
                    <a:cxn ang="10800000">
                      <a:pos x="wd2" y="hd2"/>
                    </a:cxn>
                    <a:cxn ang="16200000">
                      <a:pos x="wd2" y="hd2"/>
                    </a:cxn>
                  </a:cxnLst>
                  <a:rect l="0" t="0" r="r" b="b"/>
                  <a:pathLst>
                    <a:path w="21600" h="21592" extrusionOk="0">
                      <a:moveTo>
                        <a:pt x="10857" y="0"/>
                      </a:moveTo>
                      <a:cubicBezTo>
                        <a:pt x="8109" y="8"/>
                        <a:pt x="5367" y="2113"/>
                        <a:pt x="3260" y="6263"/>
                      </a:cubicBezTo>
                      <a:cubicBezTo>
                        <a:pt x="1118" y="10482"/>
                        <a:pt x="28" y="16026"/>
                        <a:pt x="0" y="21592"/>
                      </a:cubicBezTo>
                      <a:lnTo>
                        <a:pt x="2412" y="21592"/>
                      </a:lnTo>
                      <a:cubicBezTo>
                        <a:pt x="2413" y="17237"/>
                        <a:pt x="3251" y="12885"/>
                        <a:pt x="4925" y="9576"/>
                      </a:cubicBezTo>
                      <a:cubicBezTo>
                        <a:pt x="6567" y="6329"/>
                        <a:pt x="8710" y="4692"/>
                        <a:pt x="10857" y="4688"/>
                      </a:cubicBezTo>
                      <a:cubicBezTo>
                        <a:pt x="13004" y="4684"/>
                        <a:pt x="15151" y="6315"/>
                        <a:pt x="16788" y="9576"/>
                      </a:cubicBezTo>
                      <a:cubicBezTo>
                        <a:pt x="18424" y="12833"/>
                        <a:pt x="19242" y="17099"/>
                        <a:pt x="19245" y="21367"/>
                      </a:cubicBezTo>
                      <a:lnTo>
                        <a:pt x="21600" y="21367"/>
                      </a:lnTo>
                      <a:cubicBezTo>
                        <a:pt x="21597" y="15900"/>
                        <a:pt x="20548" y="10435"/>
                        <a:pt x="18453" y="6263"/>
                      </a:cubicBezTo>
                      <a:cubicBezTo>
                        <a:pt x="16356" y="2085"/>
                        <a:pt x="13606" y="-8"/>
                        <a:pt x="10857" y="0"/>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1" name="Shape 661"/>
                <p:cNvSpPr/>
                <p:nvPr/>
              </p:nvSpPr>
              <p:spPr>
                <a:xfrm rot="10800000" flipH="1">
                  <a:off x="4434831" y="1010926"/>
                  <a:ext cx="221944" cy="2173677"/>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2" name="Shape 662"/>
                <p:cNvSpPr/>
                <p:nvPr/>
              </p:nvSpPr>
              <p:spPr>
                <a:xfrm flipH="1">
                  <a:off x="4437747" y="-1"/>
                  <a:ext cx="1012983" cy="1010987"/>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lnTo>
                        <a:pt x="0" y="4735"/>
                      </a:lnTo>
                      <a:cubicBezTo>
                        <a:pt x="9" y="4735"/>
                        <a:pt x="19" y="4735"/>
                        <a:pt x="28" y="4735"/>
                      </a:cubicBezTo>
                      <a:cubicBezTo>
                        <a:pt x="4340" y="4735"/>
                        <a:pt x="8646" y="6387"/>
                        <a:pt x="11935" y="9683"/>
                      </a:cubicBezTo>
                      <a:cubicBezTo>
                        <a:pt x="15221" y="12975"/>
                        <a:pt x="16870" y="17283"/>
                        <a:pt x="16874" y="21598"/>
                      </a:cubicBezTo>
                      <a:lnTo>
                        <a:pt x="21600" y="21598"/>
                      </a:lnTo>
                      <a:cubicBezTo>
                        <a:pt x="21595" y="16071"/>
                        <a:pt x="19493" y="10545"/>
                        <a:pt x="15285" y="6327"/>
                      </a:cubicBezTo>
                      <a:cubicBezTo>
                        <a:pt x="11072" y="2106"/>
                        <a:pt x="5550" y="-2"/>
                        <a:pt x="28" y="0"/>
                      </a:cubicBezTo>
                      <a:cubicBezTo>
                        <a:pt x="19" y="0"/>
                        <a:pt x="9" y="0"/>
                        <a:pt x="0" y="0"/>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3" name="Shape 663"/>
                <p:cNvSpPr/>
                <p:nvPr/>
              </p:nvSpPr>
              <p:spPr>
                <a:xfrm rot="5400000" flipH="1">
                  <a:off x="5767958" y="-317232"/>
                  <a:ext cx="221944" cy="856406"/>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673" name="Group 673"/>
              <p:cNvGrpSpPr/>
              <p:nvPr/>
            </p:nvGrpSpPr>
            <p:grpSpPr>
              <a:xfrm>
                <a:off x="-3" y="1308391"/>
                <a:ext cx="6295560" cy="5057262"/>
                <a:chOff x="0" y="0"/>
                <a:chExt cx="6295558" cy="5057260"/>
              </a:xfrm>
            </p:grpSpPr>
            <p:sp>
              <p:nvSpPr>
                <p:cNvPr id="665" name="Shape 665"/>
                <p:cNvSpPr/>
                <p:nvPr/>
              </p:nvSpPr>
              <p:spPr>
                <a:xfrm rot="16200000">
                  <a:off x="317230" y="-317232"/>
                  <a:ext cx="221944" cy="856406"/>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6" name="Shape 666"/>
                <p:cNvSpPr/>
                <p:nvPr/>
              </p:nvSpPr>
              <p:spPr>
                <a:xfrm flipH="1">
                  <a:off x="3451309" y="2174863"/>
                  <a:ext cx="2006066" cy="1011197"/>
                </a:xfrm>
                <a:custGeom>
                  <a:avLst/>
                  <a:gdLst/>
                  <a:ahLst/>
                  <a:cxnLst>
                    <a:cxn ang="0">
                      <a:pos x="wd2" y="hd2"/>
                    </a:cxn>
                    <a:cxn ang="5400000">
                      <a:pos x="wd2" y="hd2"/>
                    </a:cxn>
                    <a:cxn ang="10800000">
                      <a:pos x="wd2" y="hd2"/>
                    </a:cxn>
                    <a:cxn ang="16200000">
                      <a:pos x="wd2" y="hd2"/>
                    </a:cxn>
                  </a:cxnLst>
                  <a:rect l="0" t="0" r="r" b="b"/>
                  <a:pathLst>
                    <a:path w="21499" h="21581" extrusionOk="0">
                      <a:moveTo>
                        <a:pt x="10624" y="0"/>
                      </a:moveTo>
                      <a:cubicBezTo>
                        <a:pt x="7844" y="-19"/>
                        <a:pt x="5052" y="2058"/>
                        <a:pt x="2956" y="6326"/>
                      </a:cubicBezTo>
                      <a:cubicBezTo>
                        <a:pt x="882" y="10548"/>
                        <a:pt x="-101" y="16097"/>
                        <a:pt x="8" y="21581"/>
                      </a:cubicBezTo>
                      <a:lnTo>
                        <a:pt x="2157" y="21581"/>
                      </a:lnTo>
                      <a:cubicBezTo>
                        <a:pt x="2159" y="17270"/>
                        <a:pt x="2985" y="12961"/>
                        <a:pt x="4637" y="9672"/>
                      </a:cubicBezTo>
                      <a:cubicBezTo>
                        <a:pt x="6290" y="6380"/>
                        <a:pt x="8457" y="4735"/>
                        <a:pt x="10624" y="4735"/>
                      </a:cubicBezTo>
                      <a:cubicBezTo>
                        <a:pt x="12791" y="4735"/>
                        <a:pt x="14958" y="6380"/>
                        <a:pt x="16612" y="9672"/>
                      </a:cubicBezTo>
                      <a:cubicBezTo>
                        <a:pt x="18263" y="12961"/>
                        <a:pt x="19089" y="17270"/>
                        <a:pt x="19091" y="21581"/>
                      </a:cubicBezTo>
                      <a:lnTo>
                        <a:pt x="21499" y="21562"/>
                      </a:lnTo>
                      <a:cubicBezTo>
                        <a:pt x="21483" y="16032"/>
                        <a:pt x="20410" y="10522"/>
                        <a:pt x="18292" y="6326"/>
                      </a:cubicBezTo>
                      <a:cubicBezTo>
                        <a:pt x="16171" y="2122"/>
                        <a:pt x="13398" y="18"/>
                        <a:pt x="10624" y="0"/>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7" name="Shape 667"/>
                <p:cNvSpPr/>
                <p:nvPr/>
              </p:nvSpPr>
              <p:spPr>
                <a:xfrm rot="10800000">
                  <a:off x="1650357" y="3169217"/>
                  <a:ext cx="2023775" cy="1011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1"/>
                        <a:pt x="3163" y="6331"/>
                      </a:cubicBezTo>
                      <a:cubicBezTo>
                        <a:pt x="1057" y="10548"/>
                        <a:pt x="2" y="16073"/>
                        <a:pt x="0" y="21600"/>
                      </a:cubicBezTo>
                      <a:lnTo>
                        <a:pt x="2368" y="21600"/>
                      </a:lnTo>
                      <a:cubicBezTo>
                        <a:pt x="2370" y="17286"/>
                        <a:pt x="3193" y="12973"/>
                        <a:pt x="4837" y="9681"/>
                      </a:cubicBezTo>
                      <a:cubicBezTo>
                        <a:pt x="6483" y="6385"/>
                        <a:pt x="8642" y="4737"/>
                        <a:pt x="10800" y="4739"/>
                      </a:cubicBezTo>
                      <a:cubicBezTo>
                        <a:pt x="12958" y="4741"/>
                        <a:pt x="15114" y="6392"/>
                        <a:pt x="16763" y="9681"/>
                      </a:cubicBezTo>
                      <a:cubicBezTo>
                        <a:pt x="18412" y="12970"/>
                        <a:pt x="19245" y="17279"/>
                        <a:pt x="19261" y="21600"/>
                      </a:cubicBezTo>
                      <a:lnTo>
                        <a:pt x="21600" y="21600"/>
                      </a:lnTo>
                      <a:cubicBezTo>
                        <a:pt x="21598" y="16073"/>
                        <a:pt x="20543" y="10548"/>
                        <a:pt x="18437" y="6331"/>
                      </a:cubicBezTo>
                      <a:cubicBezTo>
                        <a:pt x="16328" y="2111"/>
                        <a:pt x="13564" y="0"/>
                        <a:pt x="10800" y="0"/>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8" name="Shape 668"/>
                <p:cNvSpPr/>
                <p:nvPr/>
              </p:nvSpPr>
              <p:spPr>
                <a:xfrm rot="10800000">
                  <a:off x="1650357" y="1010928"/>
                  <a:ext cx="221944" cy="2173674"/>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69" name="Shape 669"/>
                <p:cNvSpPr/>
                <p:nvPr/>
              </p:nvSpPr>
              <p:spPr>
                <a:xfrm>
                  <a:off x="820796" y="661"/>
                  <a:ext cx="1048589" cy="1010325"/>
                </a:xfrm>
                <a:custGeom>
                  <a:avLst/>
                  <a:gdLst/>
                  <a:ahLst/>
                  <a:cxnLst>
                    <a:cxn ang="0">
                      <a:pos x="wd2" y="hd2"/>
                    </a:cxn>
                    <a:cxn ang="5400000">
                      <a:pos x="wd2" y="hd2"/>
                    </a:cxn>
                    <a:cxn ang="10800000">
                      <a:pos x="wd2" y="hd2"/>
                    </a:cxn>
                    <a:cxn ang="16200000">
                      <a:pos x="wd2" y="hd2"/>
                    </a:cxn>
                  </a:cxnLst>
                  <a:rect l="0" t="0" r="r" b="b"/>
                  <a:pathLst>
                    <a:path w="21600" h="21411" extrusionOk="0">
                      <a:moveTo>
                        <a:pt x="0" y="14"/>
                      </a:moveTo>
                      <a:lnTo>
                        <a:pt x="111" y="4388"/>
                      </a:lnTo>
                      <a:cubicBezTo>
                        <a:pt x="4558" y="4377"/>
                        <a:pt x="8960" y="6123"/>
                        <a:pt x="12264" y="9591"/>
                      </a:cubicBezTo>
                      <a:cubicBezTo>
                        <a:pt x="15385" y="12868"/>
                        <a:pt x="17009" y="17115"/>
                        <a:pt x="17089" y="21411"/>
                      </a:cubicBezTo>
                      <a:lnTo>
                        <a:pt x="21600" y="21411"/>
                      </a:lnTo>
                      <a:cubicBezTo>
                        <a:pt x="21597" y="15928"/>
                        <a:pt x="19566" y="10445"/>
                        <a:pt x="15499" y="6263"/>
                      </a:cubicBezTo>
                      <a:cubicBezTo>
                        <a:pt x="11239" y="1881"/>
                        <a:pt x="5594" y="-189"/>
                        <a:pt x="0" y="14"/>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70" name="Shape 670"/>
                <p:cNvSpPr/>
                <p:nvPr/>
              </p:nvSpPr>
              <p:spPr>
                <a:xfrm rot="10800000">
                  <a:off x="5255951" y="4040948"/>
                  <a:ext cx="1039608" cy="1016313"/>
                </a:xfrm>
                <a:custGeom>
                  <a:avLst/>
                  <a:gdLst/>
                  <a:ahLst/>
                  <a:cxnLst>
                    <a:cxn ang="0">
                      <a:pos x="wd2" y="hd2"/>
                    </a:cxn>
                    <a:cxn ang="5400000">
                      <a:pos x="wd2" y="hd2"/>
                    </a:cxn>
                    <a:cxn ang="10800000">
                      <a:pos x="wd2" y="hd2"/>
                    </a:cxn>
                    <a:cxn ang="16200000">
                      <a:pos x="wd2" y="hd2"/>
                    </a:cxn>
                  </a:cxnLst>
                  <a:rect l="0" t="0" r="r" b="b"/>
                  <a:pathLst>
                    <a:path w="21594" h="21598" extrusionOk="0">
                      <a:moveTo>
                        <a:pt x="0" y="0"/>
                      </a:moveTo>
                      <a:lnTo>
                        <a:pt x="0" y="4710"/>
                      </a:lnTo>
                      <a:cubicBezTo>
                        <a:pt x="9" y="4710"/>
                        <a:pt x="18" y="4710"/>
                        <a:pt x="28" y="4710"/>
                      </a:cubicBezTo>
                      <a:cubicBezTo>
                        <a:pt x="4362" y="4710"/>
                        <a:pt x="8729" y="6290"/>
                        <a:pt x="12069" y="9632"/>
                      </a:cubicBezTo>
                      <a:cubicBezTo>
                        <a:pt x="15340" y="12906"/>
                        <a:pt x="16982" y="17247"/>
                        <a:pt x="16962" y="21598"/>
                      </a:cubicBezTo>
                      <a:lnTo>
                        <a:pt x="21594" y="21598"/>
                      </a:lnTo>
                      <a:cubicBezTo>
                        <a:pt x="21600" y="16041"/>
                        <a:pt x="19508" y="10490"/>
                        <a:pt x="15331" y="6294"/>
                      </a:cubicBezTo>
                      <a:cubicBezTo>
                        <a:pt x="11090" y="2034"/>
                        <a:pt x="5540" y="-2"/>
                        <a:pt x="28" y="0"/>
                      </a:cubicBezTo>
                      <a:cubicBezTo>
                        <a:pt x="18" y="0"/>
                        <a:pt x="9" y="0"/>
                        <a:pt x="0" y="0"/>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71" name="Shape 671"/>
                <p:cNvSpPr/>
                <p:nvPr/>
              </p:nvSpPr>
              <p:spPr>
                <a:xfrm>
                  <a:off x="4465041" y="2174704"/>
                  <a:ext cx="996340" cy="1009842"/>
                </a:xfrm>
                <a:custGeom>
                  <a:avLst/>
                  <a:gdLst/>
                  <a:ahLst/>
                  <a:cxnLst>
                    <a:cxn ang="0">
                      <a:pos x="wd2" y="hd2"/>
                    </a:cxn>
                    <a:cxn ang="5400000">
                      <a:pos x="wd2" y="hd2"/>
                    </a:cxn>
                    <a:cxn ang="10800000">
                      <a:pos x="wd2" y="hd2"/>
                    </a:cxn>
                    <a:cxn ang="16200000">
                      <a:pos x="wd2" y="hd2"/>
                    </a:cxn>
                  </a:cxnLst>
                  <a:rect l="0" t="0" r="r" b="b"/>
                  <a:pathLst>
                    <a:path w="21416" h="21490" extrusionOk="0">
                      <a:moveTo>
                        <a:pt x="0" y="5"/>
                      </a:moveTo>
                      <a:lnTo>
                        <a:pt x="0" y="4735"/>
                      </a:lnTo>
                      <a:cubicBezTo>
                        <a:pt x="4403" y="4717"/>
                        <a:pt x="8783" y="6340"/>
                        <a:pt x="12117" y="9621"/>
                      </a:cubicBezTo>
                      <a:cubicBezTo>
                        <a:pt x="15433" y="12885"/>
                        <a:pt x="17127" y="17173"/>
                        <a:pt x="17153" y="21490"/>
                      </a:cubicBezTo>
                      <a:lnTo>
                        <a:pt x="21402" y="21490"/>
                      </a:lnTo>
                      <a:cubicBezTo>
                        <a:pt x="21600" y="16025"/>
                        <a:pt x="19635" y="10501"/>
                        <a:pt x="15493" y="6279"/>
                      </a:cubicBezTo>
                      <a:cubicBezTo>
                        <a:pt x="11273" y="1976"/>
                        <a:pt x="5628" y="-110"/>
                        <a:pt x="0" y="5"/>
                      </a:cubicBezTo>
                      <a:close/>
                    </a:path>
                  </a:pathLst>
                </a:cu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72" name="Shape 672"/>
                <p:cNvSpPr/>
                <p:nvPr/>
              </p:nvSpPr>
              <p:spPr>
                <a:xfrm>
                  <a:off x="5255953" y="3184543"/>
                  <a:ext cx="221944" cy="856406"/>
                </a:xfrm>
                <a:prstGeom prst="rect">
                  <a:avLst/>
                </a:prstGeom>
                <a:solidFill>
                  <a:srgbClr val="E5E5E5"/>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grpSp>
          <p:nvGrpSpPr>
            <p:cNvPr id="688" name="Group 688"/>
            <p:cNvGrpSpPr/>
            <p:nvPr/>
          </p:nvGrpSpPr>
          <p:grpSpPr>
            <a:xfrm>
              <a:off x="-4" y="-3"/>
              <a:ext cx="17999220" cy="6579529"/>
              <a:chOff x="-1" y="0"/>
              <a:chExt cx="17999219" cy="6579528"/>
            </a:xfrm>
          </p:grpSpPr>
          <p:grpSp>
            <p:nvGrpSpPr>
              <p:cNvPr id="677" name="Group 677"/>
              <p:cNvGrpSpPr/>
              <p:nvPr/>
            </p:nvGrpSpPr>
            <p:grpSpPr>
              <a:xfrm>
                <a:off x="-2" y="1476937"/>
                <a:ext cx="1252590" cy="1252590"/>
                <a:chOff x="0" y="0"/>
                <a:chExt cx="1252589" cy="1252589"/>
              </a:xfrm>
            </p:grpSpPr>
            <p:sp>
              <p:nvSpPr>
                <p:cNvPr id="675" name="Shape 675"/>
                <p:cNvSpPr/>
                <p:nvPr/>
              </p:nvSpPr>
              <p:spPr>
                <a:xfrm>
                  <a:off x="0" y="0"/>
                  <a:ext cx="1252590" cy="1252590"/>
                </a:xfrm>
                <a:prstGeom prst="ellipse">
                  <a:avLst/>
                </a:prstGeom>
                <a:solidFill>
                  <a:srgbClr val="3197E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76" name="Shape 676"/>
                <p:cNvSpPr/>
                <p:nvPr/>
              </p:nvSpPr>
              <p:spPr>
                <a:xfrm>
                  <a:off x="462290" y="259474"/>
                  <a:ext cx="411023" cy="733657"/>
                </a:xfrm>
                <a:custGeom>
                  <a:avLst/>
                  <a:gdLst/>
                  <a:ahLst/>
                  <a:cxnLst>
                    <a:cxn ang="0">
                      <a:pos x="wd2" y="hd2"/>
                    </a:cxn>
                    <a:cxn ang="5400000">
                      <a:pos x="wd2" y="hd2"/>
                    </a:cxn>
                    <a:cxn ang="10800000">
                      <a:pos x="wd2" y="hd2"/>
                    </a:cxn>
                    <a:cxn ang="16200000">
                      <a:pos x="wd2" y="hd2"/>
                    </a:cxn>
                  </a:cxnLst>
                  <a:rect l="0" t="0" r="r" b="b"/>
                  <a:pathLst>
                    <a:path w="21157" h="21345" extrusionOk="0">
                      <a:moveTo>
                        <a:pt x="3875" y="20965"/>
                      </a:moveTo>
                      <a:cubicBezTo>
                        <a:pt x="2988" y="21466"/>
                        <a:pt x="1552" y="21475"/>
                        <a:pt x="665" y="20974"/>
                      </a:cubicBezTo>
                      <a:cubicBezTo>
                        <a:pt x="-222" y="20472"/>
                        <a:pt x="-222" y="19651"/>
                        <a:pt x="665" y="19150"/>
                      </a:cubicBezTo>
                      <a:lnTo>
                        <a:pt x="15668" y="10670"/>
                      </a:lnTo>
                      <a:lnTo>
                        <a:pt x="665" y="2191"/>
                      </a:lnTo>
                      <a:cubicBezTo>
                        <a:pt x="-222" y="1689"/>
                        <a:pt x="-206" y="878"/>
                        <a:pt x="681" y="376"/>
                      </a:cubicBezTo>
                      <a:cubicBezTo>
                        <a:pt x="1568" y="-125"/>
                        <a:pt x="2988" y="-125"/>
                        <a:pt x="3875" y="376"/>
                      </a:cubicBezTo>
                      <a:lnTo>
                        <a:pt x="20491" y="9768"/>
                      </a:lnTo>
                      <a:cubicBezTo>
                        <a:pt x="21378" y="10269"/>
                        <a:pt x="21378" y="11072"/>
                        <a:pt x="20491" y="11573"/>
                      </a:cubicBezTo>
                      <a:lnTo>
                        <a:pt x="3875" y="20965"/>
                      </a:lnTo>
                      <a:close/>
                    </a:path>
                  </a:pathLst>
                </a:custGeom>
                <a:solidFill>
                  <a:srgbClr val="FFFFFF"/>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680" name="Group 680"/>
              <p:cNvGrpSpPr/>
              <p:nvPr/>
            </p:nvGrpSpPr>
            <p:grpSpPr>
              <a:xfrm>
                <a:off x="16746628" y="-1"/>
                <a:ext cx="1252590" cy="1252590"/>
                <a:chOff x="0" y="0"/>
                <a:chExt cx="1252589" cy="1252589"/>
              </a:xfrm>
            </p:grpSpPr>
            <p:sp>
              <p:nvSpPr>
                <p:cNvPr id="678" name="Shape 678"/>
                <p:cNvSpPr/>
                <p:nvPr/>
              </p:nvSpPr>
              <p:spPr>
                <a:xfrm rot="16200000" flipH="1">
                  <a:off x="-1" y="-1"/>
                  <a:ext cx="1252590" cy="1252590"/>
                </a:xfrm>
                <a:prstGeom prst="ellipse">
                  <a:avLst/>
                </a:prstGeom>
                <a:solidFill>
                  <a:srgbClr val="3197E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79" name="Shape 679"/>
                <p:cNvSpPr/>
                <p:nvPr/>
              </p:nvSpPr>
              <p:spPr>
                <a:xfrm rot="16200000" flipH="1">
                  <a:off x="368827" y="321808"/>
                  <a:ext cx="514919" cy="608977"/>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FFFFFF"/>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683" name="Group 683"/>
              <p:cNvGrpSpPr/>
              <p:nvPr/>
            </p:nvGrpSpPr>
            <p:grpSpPr>
              <a:xfrm>
                <a:off x="2491587" y="4546573"/>
                <a:ext cx="1245255" cy="1245255"/>
                <a:chOff x="-1" y="0"/>
                <a:chExt cx="1245254" cy="1245254"/>
              </a:xfrm>
            </p:grpSpPr>
            <p:sp>
              <p:nvSpPr>
                <p:cNvPr id="681" name="Shape 681"/>
                <p:cNvSpPr/>
                <p:nvPr/>
              </p:nvSpPr>
              <p:spPr>
                <a:xfrm rot="16200000" flipH="1">
                  <a:off x="-2" y="0"/>
                  <a:ext cx="1245255" cy="1245255"/>
                </a:xfrm>
                <a:prstGeom prst="ellipse">
                  <a:avLst/>
                </a:prstGeom>
                <a:solidFill>
                  <a:srgbClr val="649ABC"/>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82" name="Shape 682"/>
                <p:cNvSpPr/>
                <p:nvPr/>
              </p:nvSpPr>
              <p:spPr>
                <a:xfrm>
                  <a:off x="341603" y="366656"/>
                  <a:ext cx="562070" cy="511943"/>
                </a:xfrm>
                <a:custGeom>
                  <a:avLst/>
                  <a:gdLst/>
                  <a:ahLst/>
                  <a:cxnLst>
                    <a:cxn ang="0">
                      <a:pos x="wd2" y="hd2"/>
                    </a:cxn>
                    <a:cxn ang="5400000">
                      <a:pos x="wd2" y="hd2"/>
                    </a:cxn>
                    <a:cxn ang="10800000">
                      <a:pos x="wd2" y="hd2"/>
                    </a:cxn>
                    <a:cxn ang="16200000">
                      <a:pos x="wd2" y="hd2"/>
                    </a:cxn>
                  </a:cxnLst>
                  <a:rect l="0" t="0" r="r" b="b"/>
                  <a:pathLst>
                    <a:path w="21596" h="21600" extrusionOk="0">
                      <a:moveTo>
                        <a:pt x="21389" y="1637"/>
                      </a:moveTo>
                      <a:cubicBezTo>
                        <a:pt x="21255" y="1497"/>
                        <a:pt x="21072" y="1418"/>
                        <a:pt x="20880" y="1418"/>
                      </a:cubicBezTo>
                      <a:lnTo>
                        <a:pt x="18204" y="1418"/>
                      </a:lnTo>
                      <a:lnTo>
                        <a:pt x="18204" y="2888"/>
                      </a:lnTo>
                      <a:lnTo>
                        <a:pt x="20112" y="2888"/>
                      </a:lnTo>
                      <a:cubicBezTo>
                        <a:pt x="20024" y="3728"/>
                        <a:pt x="19794" y="5170"/>
                        <a:pt x="19194" y="6650"/>
                      </a:cubicBezTo>
                      <a:cubicBezTo>
                        <a:pt x="18271" y="8924"/>
                        <a:pt x="16837" y="10471"/>
                        <a:pt x="14918" y="11270"/>
                      </a:cubicBezTo>
                      <a:cubicBezTo>
                        <a:pt x="16470" y="8757"/>
                        <a:pt x="17020" y="5413"/>
                        <a:pt x="17108" y="1145"/>
                      </a:cubicBezTo>
                      <a:cubicBezTo>
                        <a:pt x="17110" y="1071"/>
                        <a:pt x="17114" y="997"/>
                        <a:pt x="17114" y="923"/>
                      </a:cubicBezTo>
                      <a:cubicBezTo>
                        <a:pt x="17112" y="668"/>
                        <a:pt x="17092" y="405"/>
                        <a:pt x="16913" y="219"/>
                      </a:cubicBezTo>
                      <a:cubicBezTo>
                        <a:pt x="16779" y="79"/>
                        <a:pt x="16595" y="0"/>
                        <a:pt x="16404" y="0"/>
                      </a:cubicBezTo>
                      <a:lnTo>
                        <a:pt x="5192" y="0"/>
                      </a:lnTo>
                      <a:cubicBezTo>
                        <a:pt x="5001" y="0"/>
                        <a:pt x="4817" y="79"/>
                        <a:pt x="4683" y="219"/>
                      </a:cubicBezTo>
                      <a:cubicBezTo>
                        <a:pt x="4504" y="405"/>
                        <a:pt x="4484" y="668"/>
                        <a:pt x="4482" y="923"/>
                      </a:cubicBezTo>
                      <a:cubicBezTo>
                        <a:pt x="4482" y="997"/>
                        <a:pt x="4486" y="1071"/>
                        <a:pt x="4488" y="1145"/>
                      </a:cubicBezTo>
                      <a:cubicBezTo>
                        <a:pt x="4576" y="5413"/>
                        <a:pt x="5126" y="8757"/>
                        <a:pt x="6678" y="11270"/>
                      </a:cubicBezTo>
                      <a:cubicBezTo>
                        <a:pt x="4759" y="10471"/>
                        <a:pt x="3325" y="8924"/>
                        <a:pt x="2402" y="6650"/>
                      </a:cubicBezTo>
                      <a:cubicBezTo>
                        <a:pt x="1802" y="5170"/>
                        <a:pt x="1572" y="3728"/>
                        <a:pt x="1484" y="2888"/>
                      </a:cubicBezTo>
                      <a:lnTo>
                        <a:pt x="3392" y="2888"/>
                      </a:lnTo>
                      <a:lnTo>
                        <a:pt x="3392" y="1418"/>
                      </a:lnTo>
                      <a:lnTo>
                        <a:pt x="716" y="1418"/>
                      </a:lnTo>
                      <a:cubicBezTo>
                        <a:pt x="524" y="1418"/>
                        <a:pt x="341" y="1497"/>
                        <a:pt x="207" y="1637"/>
                      </a:cubicBezTo>
                      <a:cubicBezTo>
                        <a:pt x="72" y="1777"/>
                        <a:pt x="-2" y="1966"/>
                        <a:pt x="0" y="2163"/>
                      </a:cubicBezTo>
                      <a:cubicBezTo>
                        <a:pt x="2" y="2262"/>
                        <a:pt x="43" y="4627"/>
                        <a:pt x="1064" y="7171"/>
                      </a:cubicBezTo>
                      <a:cubicBezTo>
                        <a:pt x="2423" y="10558"/>
                        <a:pt x="4876" y="12643"/>
                        <a:pt x="8162" y="13214"/>
                      </a:cubicBezTo>
                      <a:cubicBezTo>
                        <a:pt x="8476" y="13546"/>
                        <a:pt x="8804" y="13850"/>
                        <a:pt x="9144" y="14125"/>
                      </a:cubicBezTo>
                      <a:cubicBezTo>
                        <a:pt x="9540" y="14446"/>
                        <a:pt x="9759" y="14995"/>
                        <a:pt x="9759" y="15505"/>
                      </a:cubicBezTo>
                      <a:cubicBezTo>
                        <a:pt x="9759" y="15505"/>
                        <a:pt x="9759" y="15637"/>
                        <a:pt x="9759" y="15861"/>
                      </a:cubicBezTo>
                      <a:cubicBezTo>
                        <a:pt x="9644" y="18825"/>
                        <a:pt x="9136" y="18778"/>
                        <a:pt x="7798" y="19987"/>
                      </a:cubicBezTo>
                      <a:cubicBezTo>
                        <a:pt x="6862" y="20834"/>
                        <a:pt x="7157" y="21285"/>
                        <a:pt x="7419" y="21480"/>
                      </a:cubicBezTo>
                      <a:cubicBezTo>
                        <a:pt x="7572" y="21595"/>
                        <a:pt x="7720" y="21600"/>
                        <a:pt x="7902" y="21600"/>
                      </a:cubicBezTo>
                      <a:lnTo>
                        <a:pt x="13694" y="21600"/>
                      </a:lnTo>
                      <a:cubicBezTo>
                        <a:pt x="13876" y="21600"/>
                        <a:pt x="14024" y="21595"/>
                        <a:pt x="14178" y="21480"/>
                      </a:cubicBezTo>
                      <a:cubicBezTo>
                        <a:pt x="14439" y="21285"/>
                        <a:pt x="14734" y="20834"/>
                        <a:pt x="13798" y="19987"/>
                      </a:cubicBezTo>
                      <a:cubicBezTo>
                        <a:pt x="12460" y="18778"/>
                        <a:pt x="11952" y="18825"/>
                        <a:pt x="11837" y="15861"/>
                      </a:cubicBezTo>
                      <a:cubicBezTo>
                        <a:pt x="11837" y="15637"/>
                        <a:pt x="11837" y="15505"/>
                        <a:pt x="11837" y="15505"/>
                      </a:cubicBezTo>
                      <a:cubicBezTo>
                        <a:pt x="11837" y="14995"/>
                        <a:pt x="12056" y="14446"/>
                        <a:pt x="12452" y="14125"/>
                      </a:cubicBezTo>
                      <a:cubicBezTo>
                        <a:pt x="12792" y="13850"/>
                        <a:pt x="13120" y="13546"/>
                        <a:pt x="13434" y="13214"/>
                      </a:cubicBezTo>
                      <a:cubicBezTo>
                        <a:pt x="16720" y="12643"/>
                        <a:pt x="19173" y="10558"/>
                        <a:pt x="20532" y="7171"/>
                      </a:cubicBezTo>
                      <a:cubicBezTo>
                        <a:pt x="21553" y="4627"/>
                        <a:pt x="21594" y="2262"/>
                        <a:pt x="21596" y="2163"/>
                      </a:cubicBezTo>
                      <a:cubicBezTo>
                        <a:pt x="21598" y="1966"/>
                        <a:pt x="21524" y="1777"/>
                        <a:pt x="21389" y="1637"/>
                      </a:cubicBezTo>
                      <a:close/>
                    </a:path>
                  </a:pathLst>
                </a:custGeom>
                <a:solidFill>
                  <a:srgbClr val="FFFFFF"/>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sp>
            <p:nvSpPr>
              <p:cNvPr id="684" name="Shape 684"/>
              <p:cNvSpPr/>
              <p:nvPr/>
            </p:nvSpPr>
            <p:spPr>
              <a:xfrm rot="16200000" flipH="1">
                <a:off x="4211523" y="4528713"/>
                <a:ext cx="1245253" cy="1245253"/>
              </a:xfrm>
              <a:prstGeom prst="ellipse">
                <a:avLst/>
              </a:prstGeom>
              <a:solidFill>
                <a:srgbClr val="72B1D7"/>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85" name="Shape 685"/>
              <p:cNvSpPr/>
              <p:nvPr/>
            </p:nvSpPr>
            <p:spPr>
              <a:xfrm rot="16200000" flipH="1">
                <a:off x="12769743" y="3165593"/>
                <a:ext cx="1245252" cy="1245253"/>
              </a:xfrm>
              <a:prstGeom prst="ellipse">
                <a:avLst/>
              </a:prstGeom>
              <a:solidFill>
                <a:srgbClr val="3484C9"/>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86" name="Shape 686"/>
              <p:cNvSpPr/>
              <p:nvPr/>
            </p:nvSpPr>
            <p:spPr>
              <a:xfrm rot="16200000" flipH="1">
                <a:off x="14664895" y="3165593"/>
                <a:ext cx="1245252" cy="1245253"/>
              </a:xfrm>
              <a:prstGeom prst="ellipse">
                <a:avLst/>
              </a:prstGeom>
              <a:solidFill>
                <a:srgbClr val="999999"/>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pic>
            <p:nvPicPr>
              <p:cNvPr id="687" name="pasted-image.jpeg" descr="pasted-image.jpeg"/>
              <p:cNvPicPr>
                <a:picLocks noChangeAspect="1"/>
              </p:cNvPicPr>
              <p:nvPr/>
            </p:nvPicPr>
            <p:blipFill>
              <a:blip r:embed="rId2">
                <a:extLst/>
              </a:blip>
              <a:stretch>
                <a:fillRect/>
              </a:stretch>
            </p:blipFill>
            <p:spPr>
              <a:xfrm>
                <a:off x="6864020" y="490669"/>
                <a:ext cx="4566642" cy="6088859"/>
              </a:xfrm>
              <a:prstGeom prst="rect">
                <a:avLst/>
              </a:prstGeom>
              <a:ln w="12700" cap="flat">
                <a:noFill/>
                <a:miter lim="400000"/>
              </a:ln>
              <a:effectLst/>
            </p:spPr>
          </p:pic>
        </p:grpSp>
      </p:grpSp>
      <p:sp>
        <p:nvSpPr>
          <p:cNvPr id="690" name="Shape 690"/>
          <p:cNvSpPr/>
          <p:nvPr/>
        </p:nvSpPr>
        <p:spPr>
          <a:xfrm>
            <a:off x="17444289" y="5414086"/>
            <a:ext cx="834574" cy="92387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FFFFFF"/>
          </a:solidFill>
          <a:ln w="12700">
            <a:miter lim="400000"/>
          </a:ln>
        </p:spPr>
        <p:txBody>
          <a:bodyPr lIns="71437" tIns="71437" rIns="71437" bIns="71437" anchor="ct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91" name="Shape 691"/>
          <p:cNvSpPr/>
          <p:nvPr/>
        </p:nvSpPr>
        <p:spPr>
          <a:xfrm>
            <a:off x="7183494" y="2334933"/>
            <a:ext cx="966060" cy="909030"/>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a:miter lim="400000"/>
          </a:ln>
        </p:spPr>
        <p:txBody>
          <a:bodyPr lIns="71437" tIns="71437" rIns="71437" bIns="71437" anchor="ct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nvGrpSpPr>
          <p:cNvPr id="694" name="Group 694"/>
          <p:cNvGrpSpPr/>
          <p:nvPr/>
        </p:nvGrpSpPr>
        <p:grpSpPr>
          <a:xfrm>
            <a:off x="15815245" y="5434192"/>
            <a:ext cx="10558660" cy="3127744"/>
            <a:chOff x="7" y="263954"/>
            <a:chExt cx="10558658" cy="3127742"/>
          </a:xfrm>
        </p:grpSpPr>
        <p:sp>
          <p:nvSpPr>
            <p:cNvPr id="692" name="Shape 692"/>
            <p:cNvSpPr/>
            <p:nvPr/>
          </p:nvSpPr>
          <p:spPr>
            <a:xfrm>
              <a:off x="7" y="263954"/>
              <a:ext cx="452165" cy="755588"/>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FFFFFF"/>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693" name="Shape 693"/>
            <p:cNvSpPr/>
            <p:nvPr/>
          </p:nvSpPr>
          <p:spPr>
            <a:xfrm>
              <a:off x="9601200" y="2108200"/>
              <a:ext cx="957467" cy="1283498"/>
            </a:xfrm>
            <a:prstGeom prst="rect">
              <a:avLst/>
            </a:prstGeom>
            <a:no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730" name="Group 730"/>
          <p:cNvGrpSpPr/>
          <p:nvPr/>
        </p:nvGrpSpPr>
        <p:grpSpPr>
          <a:xfrm>
            <a:off x="893349" y="2227025"/>
            <a:ext cx="21860250" cy="9077305"/>
            <a:chOff x="-2316472" y="0"/>
            <a:chExt cx="21860248" cy="9077303"/>
          </a:xfrm>
        </p:grpSpPr>
        <p:grpSp>
          <p:nvGrpSpPr>
            <p:cNvPr id="697" name="Group 697"/>
            <p:cNvGrpSpPr/>
            <p:nvPr/>
          </p:nvGrpSpPr>
          <p:grpSpPr>
            <a:xfrm>
              <a:off x="0" y="6050591"/>
              <a:ext cx="4758350" cy="1411000"/>
              <a:chOff x="0" y="15393"/>
              <a:chExt cx="4758349" cy="1410998"/>
            </a:xfrm>
          </p:grpSpPr>
          <p:sp>
            <p:nvSpPr>
              <p:cNvPr id="695" name="Shape 695"/>
              <p:cNvSpPr/>
              <p:nvPr/>
            </p:nvSpPr>
            <p:spPr>
              <a:xfrm>
                <a:off x="0" y="15393"/>
                <a:ext cx="4758350" cy="8954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b="1">
                    <a:solidFill>
                      <a:srgbClr val="2C87C7"/>
                    </a:solidFill>
                    <a:latin typeface="Helvetica Neue"/>
                    <a:ea typeface="Helvetica Neue"/>
                    <a:cs typeface="Helvetica Neue"/>
                    <a:sym typeface="Helvetica Neue"/>
                  </a:defRPr>
                </a:lvl1pPr>
              </a:lstStyle>
              <a:p>
                <a:r>
                  <a:t>Premio NACIONAL en Salud Reproductiva </a:t>
                </a:r>
              </a:p>
            </p:txBody>
          </p:sp>
          <p:sp>
            <p:nvSpPr>
              <p:cNvPr id="696" name="Shape 696"/>
              <p:cNvSpPr/>
              <p:nvPr/>
            </p:nvSpPr>
            <p:spPr>
              <a:xfrm>
                <a:off x="434229" y="1091596"/>
                <a:ext cx="3833617" cy="3347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“Gregorio Pérez Palacios”</a:t>
                </a:r>
              </a:p>
            </p:txBody>
          </p:sp>
        </p:grpSp>
        <p:grpSp>
          <p:nvGrpSpPr>
            <p:cNvPr id="707" name="Group 707"/>
            <p:cNvGrpSpPr/>
            <p:nvPr/>
          </p:nvGrpSpPr>
          <p:grpSpPr>
            <a:xfrm>
              <a:off x="-2316473" y="7799512"/>
              <a:ext cx="21860250" cy="1277792"/>
              <a:chOff x="-7431416" y="-511140"/>
              <a:chExt cx="21860248" cy="1277790"/>
            </a:xfrm>
          </p:grpSpPr>
          <p:grpSp>
            <p:nvGrpSpPr>
              <p:cNvPr id="700" name="Group 700"/>
              <p:cNvGrpSpPr/>
              <p:nvPr/>
            </p:nvGrpSpPr>
            <p:grpSpPr>
              <a:xfrm>
                <a:off x="-7431417" y="-252005"/>
                <a:ext cx="6885032" cy="759520"/>
                <a:chOff x="-7950200" y="-77810"/>
                <a:chExt cx="6885030" cy="759519"/>
              </a:xfrm>
            </p:grpSpPr>
            <p:sp>
              <p:nvSpPr>
                <p:cNvPr id="698" name="Shape 698"/>
                <p:cNvSpPr/>
                <p:nvPr/>
              </p:nvSpPr>
              <p:spPr>
                <a:xfrm>
                  <a:off x="-7721600" y="-77811"/>
                  <a:ext cx="6656431"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Especialista en Ginecología y Obstetricia </a:t>
                  </a:r>
                </a:p>
              </p:txBody>
            </p:sp>
            <p:sp>
              <p:nvSpPr>
                <p:cNvPr id="699" name="Shape 699"/>
                <p:cNvSpPr/>
                <p:nvPr/>
              </p:nvSpPr>
              <p:spPr>
                <a:xfrm>
                  <a:off x="-7950200" y="346913"/>
                  <a:ext cx="6656431" cy="334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Centro Medico ABC </a:t>
                  </a:r>
                </a:p>
              </p:txBody>
            </p:sp>
          </p:grpSp>
          <p:grpSp>
            <p:nvGrpSpPr>
              <p:cNvPr id="703" name="Group 703"/>
              <p:cNvGrpSpPr/>
              <p:nvPr/>
            </p:nvGrpSpPr>
            <p:grpSpPr>
              <a:xfrm>
                <a:off x="7772400" y="-511141"/>
                <a:ext cx="6656433" cy="1277792"/>
                <a:chOff x="0" y="-3359"/>
                <a:chExt cx="6656432" cy="1277790"/>
              </a:xfrm>
            </p:grpSpPr>
            <p:sp>
              <p:nvSpPr>
                <p:cNvPr id="701" name="Shape 701"/>
                <p:cNvSpPr/>
                <p:nvPr/>
              </p:nvSpPr>
              <p:spPr>
                <a:xfrm>
                  <a:off x="1" y="-3360"/>
                  <a:ext cx="6656432" cy="895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Subespecialista en Biología de la Reproducción</a:t>
                  </a:r>
                </a:p>
              </p:txBody>
            </p:sp>
            <p:sp>
              <p:nvSpPr>
                <p:cNvPr id="702" name="Shape 702"/>
                <p:cNvSpPr/>
                <p:nvPr/>
              </p:nvSpPr>
              <p:spPr>
                <a:xfrm>
                  <a:off x="0" y="939636"/>
                  <a:ext cx="6656433" cy="334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Jones Institute for Reproductive Medicine, Norfolk VA</a:t>
                  </a:r>
                </a:p>
              </p:txBody>
            </p:sp>
          </p:grpSp>
          <p:grpSp>
            <p:nvGrpSpPr>
              <p:cNvPr id="706" name="Group 706"/>
              <p:cNvGrpSpPr/>
              <p:nvPr/>
            </p:nvGrpSpPr>
            <p:grpSpPr>
              <a:xfrm>
                <a:off x="284790" y="-111203"/>
                <a:ext cx="6656434" cy="861122"/>
                <a:chOff x="0" y="-1610"/>
                <a:chExt cx="6656432" cy="861120"/>
              </a:xfrm>
            </p:grpSpPr>
            <p:sp>
              <p:nvSpPr>
                <p:cNvPr id="704" name="Shape 704"/>
                <p:cNvSpPr/>
                <p:nvPr/>
              </p:nvSpPr>
              <p:spPr>
                <a:xfrm>
                  <a:off x="0" y="-1611"/>
                  <a:ext cx="6656433"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Médico Cirujano</a:t>
                  </a:r>
                </a:p>
              </p:txBody>
            </p:sp>
            <p:sp>
              <p:nvSpPr>
                <p:cNvPr id="705" name="Shape 705"/>
                <p:cNvSpPr/>
                <p:nvPr/>
              </p:nvSpPr>
              <p:spPr>
                <a:xfrm>
                  <a:off x="0" y="524714"/>
                  <a:ext cx="6656433" cy="334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Universidad La Salle</a:t>
                  </a:r>
                </a:p>
              </p:txBody>
            </p:sp>
          </p:grpSp>
        </p:grpSp>
        <p:grpSp>
          <p:nvGrpSpPr>
            <p:cNvPr id="716" name="Group 716"/>
            <p:cNvGrpSpPr/>
            <p:nvPr/>
          </p:nvGrpSpPr>
          <p:grpSpPr>
            <a:xfrm>
              <a:off x="569686" y="0"/>
              <a:ext cx="6656431" cy="3584201"/>
              <a:chOff x="0" y="0"/>
              <a:chExt cx="6656430" cy="3584200"/>
            </a:xfrm>
          </p:grpSpPr>
          <p:grpSp>
            <p:nvGrpSpPr>
              <p:cNvPr id="710" name="Group 710"/>
              <p:cNvGrpSpPr/>
              <p:nvPr/>
            </p:nvGrpSpPr>
            <p:grpSpPr>
              <a:xfrm>
                <a:off x="1411407" y="1201532"/>
                <a:ext cx="3833618" cy="934458"/>
                <a:chOff x="0" y="-1610"/>
                <a:chExt cx="3833617" cy="934457"/>
              </a:xfrm>
            </p:grpSpPr>
            <p:sp>
              <p:nvSpPr>
                <p:cNvPr id="708" name="Shape 708"/>
                <p:cNvSpPr/>
                <p:nvPr/>
              </p:nvSpPr>
              <p:spPr>
                <a:xfrm>
                  <a:off x="0" y="-1611"/>
                  <a:ext cx="3833618"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Doctorado en Ciencias</a:t>
                  </a:r>
                </a:p>
              </p:txBody>
            </p:sp>
            <p:sp>
              <p:nvSpPr>
                <p:cNvPr id="709" name="Shape 709"/>
                <p:cNvSpPr/>
                <p:nvPr/>
              </p:nvSpPr>
              <p:spPr>
                <a:xfrm>
                  <a:off x="0" y="598051"/>
                  <a:ext cx="3833618" cy="334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Instituto Politécnico Nacional</a:t>
                  </a:r>
                </a:p>
              </p:txBody>
            </p:sp>
          </p:grpSp>
          <p:sp>
            <p:nvSpPr>
              <p:cNvPr id="711" name="Shape 711"/>
              <p:cNvSpPr/>
              <p:nvPr/>
            </p:nvSpPr>
            <p:spPr>
              <a:xfrm>
                <a:off x="0" y="596833"/>
                <a:ext cx="6656431" cy="3347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Eastern Virginia Medical School</a:t>
                </a:r>
              </a:p>
            </p:txBody>
          </p:sp>
          <p:grpSp>
            <p:nvGrpSpPr>
              <p:cNvPr id="714" name="Group 714"/>
              <p:cNvGrpSpPr/>
              <p:nvPr/>
            </p:nvGrpSpPr>
            <p:grpSpPr>
              <a:xfrm>
                <a:off x="1411407" y="2239883"/>
                <a:ext cx="3833619" cy="1344318"/>
                <a:chOff x="0" y="-1610"/>
                <a:chExt cx="3833618" cy="1344316"/>
              </a:xfrm>
            </p:grpSpPr>
            <p:sp>
              <p:nvSpPr>
                <p:cNvPr id="712" name="Shape 712"/>
                <p:cNvSpPr/>
                <p:nvPr/>
              </p:nvSpPr>
              <p:spPr>
                <a:xfrm>
                  <a:off x="0" y="-1611"/>
                  <a:ext cx="3833619"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PhD Ciencias Médicas</a:t>
                  </a:r>
                </a:p>
              </p:txBody>
            </p:sp>
            <p:sp>
              <p:nvSpPr>
                <p:cNvPr id="713" name="Shape 713"/>
                <p:cNvSpPr/>
                <p:nvPr/>
              </p:nvSpPr>
              <p:spPr>
                <a:xfrm>
                  <a:off x="0" y="598051"/>
                  <a:ext cx="3833619" cy="7446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Posgrado en Management Health Care Delivery</a:t>
                  </a:r>
                </a:p>
              </p:txBody>
            </p:sp>
          </p:grpSp>
          <p:sp>
            <p:nvSpPr>
              <p:cNvPr id="715" name="Shape 715"/>
              <p:cNvSpPr/>
              <p:nvPr/>
            </p:nvSpPr>
            <p:spPr>
              <a:xfrm>
                <a:off x="0" y="0"/>
                <a:ext cx="6656431"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1" indent="321468">
                  <a:spcBef>
                    <a:spcPts val="4200"/>
                  </a:spcBef>
                  <a:defRPr sz="2800">
                    <a:solidFill>
                      <a:srgbClr val="2C87C7"/>
                    </a:solidFill>
                    <a:latin typeface="Helvetica Neue Light"/>
                    <a:ea typeface="Helvetica Neue Light"/>
                    <a:cs typeface="Helvetica Neue Light"/>
                    <a:sym typeface="Helvetica Neue Light"/>
                  </a:defRPr>
                </a:pPr>
                <a:r>
                  <a:t>Master of Science in Biomedical Science </a:t>
                </a:r>
              </a:p>
            </p:txBody>
          </p:sp>
        </p:grpSp>
        <p:grpSp>
          <p:nvGrpSpPr>
            <p:cNvPr id="726" name="Group 726"/>
            <p:cNvGrpSpPr/>
            <p:nvPr/>
          </p:nvGrpSpPr>
          <p:grpSpPr>
            <a:xfrm>
              <a:off x="11811255" y="1252951"/>
              <a:ext cx="7531095" cy="5747271"/>
              <a:chOff x="0" y="-3419924"/>
              <a:chExt cx="7531094" cy="5747269"/>
            </a:xfrm>
          </p:grpSpPr>
          <p:grpSp>
            <p:nvGrpSpPr>
              <p:cNvPr id="719" name="Group 719"/>
              <p:cNvGrpSpPr/>
              <p:nvPr/>
            </p:nvGrpSpPr>
            <p:grpSpPr>
              <a:xfrm>
                <a:off x="0" y="-1611"/>
                <a:ext cx="5640567" cy="903460"/>
                <a:chOff x="0" y="-1610"/>
                <a:chExt cx="5640566" cy="903459"/>
              </a:xfrm>
            </p:grpSpPr>
            <p:sp>
              <p:nvSpPr>
                <p:cNvPr id="717" name="Shape 717"/>
                <p:cNvSpPr/>
                <p:nvPr/>
              </p:nvSpPr>
              <p:spPr>
                <a:xfrm>
                  <a:off x="0" y="-1611"/>
                  <a:ext cx="5640567"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Miembro Numerario de la </a:t>
                  </a:r>
                </a:p>
              </p:txBody>
            </p:sp>
            <p:sp>
              <p:nvSpPr>
                <p:cNvPr id="718" name="Shape 718"/>
                <p:cNvSpPr/>
                <p:nvPr/>
              </p:nvSpPr>
              <p:spPr>
                <a:xfrm>
                  <a:off x="0" y="567053"/>
                  <a:ext cx="5640567" cy="334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Academia Nacional de Medicina </a:t>
                  </a:r>
                </a:p>
              </p:txBody>
            </p:sp>
          </p:grpSp>
          <p:grpSp>
            <p:nvGrpSpPr>
              <p:cNvPr id="722" name="Group 722"/>
              <p:cNvGrpSpPr/>
              <p:nvPr/>
            </p:nvGrpSpPr>
            <p:grpSpPr>
              <a:xfrm>
                <a:off x="441106" y="1103526"/>
                <a:ext cx="4758352" cy="1223820"/>
                <a:chOff x="0" y="-1610"/>
                <a:chExt cx="4758350" cy="1223818"/>
              </a:xfrm>
            </p:grpSpPr>
            <p:sp>
              <p:nvSpPr>
                <p:cNvPr id="720" name="Shape 720"/>
                <p:cNvSpPr/>
                <p:nvPr/>
              </p:nvSpPr>
              <p:spPr>
                <a:xfrm>
                  <a:off x="0" y="-1611"/>
                  <a:ext cx="4758351"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Miembro Titular de la </a:t>
                  </a:r>
                </a:p>
              </p:txBody>
            </p:sp>
            <p:sp>
              <p:nvSpPr>
                <p:cNvPr id="721" name="Shape 721"/>
                <p:cNvSpPr/>
                <p:nvPr/>
              </p:nvSpPr>
              <p:spPr>
                <a:xfrm>
                  <a:off x="0" y="477552"/>
                  <a:ext cx="4758351" cy="7446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Academia de Investigación en Biología de la Reproducción</a:t>
                  </a:r>
                </a:p>
              </p:txBody>
            </p:sp>
          </p:grpSp>
          <p:grpSp>
            <p:nvGrpSpPr>
              <p:cNvPr id="725" name="Group 725"/>
              <p:cNvGrpSpPr/>
              <p:nvPr/>
            </p:nvGrpSpPr>
            <p:grpSpPr>
              <a:xfrm>
                <a:off x="3697473" y="-3419925"/>
                <a:ext cx="3833622" cy="1344317"/>
                <a:chOff x="0" y="-1610"/>
                <a:chExt cx="3833620" cy="1344316"/>
              </a:xfrm>
            </p:grpSpPr>
            <p:sp>
              <p:nvSpPr>
                <p:cNvPr id="723" name="Shape 723"/>
                <p:cNvSpPr/>
                <p:nvPr/>
              </p:nvSpPr>
              <p:spPr>
                <a:xfrm>
                  <a:off x="0" y="-1611"/>
                  <a:ext cx="3833621"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Miembro del</a:t>
                  </a:r>
                </a:p>
              </p:txBody>
            </p:sp>
            <p:sp>
              <p:nvSpPr>
                <p:cNvPr id="724" name="Shape 724"/>
                <p:cNvSpPr/>
                <p:nvPr/>
              </p:nvSpPr>
              <p:spPr>
                <a:xfrm>
                  <a:off x="0" y="598051"/>
                  <a:ext cx="3833621" cy="744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Sistema Nacional de Investigadores</a:t>
                  </a:r>
                </a:p>
              </p:txBody>
            </p:sp>
          </p:grpSp>
        </p:grpSp>
        <p:grpSp>
          <p:nvGrpSpPr>
            <p:cNvPr id="729" name="Group 729"/>
            <p:cNvGrpSpPr/>
            <p:nvPr/>
          </p:nvGrpSpPr>
          <p:grpSpPr>
            <a:xfrm>
              <a:off x="10838091" y="1441158"/>
              <a:ext cx="3833619" cy="934458"/>
              <a:chOff x="0" y="-1610"/>
              <a:chExt cx="3833617" cy="934456"/>
            </a:xfrm>
          </p:grpSpPr>
          <p:sp>
            <p:nvSpPr>
              <p:cNvPr id="727" name="Shape 727"/>
              <p:cNvSpPr/>
              <p:nvPr/>
            </p:nvSpPr>
            <p:spPr>
              <a:xfrm>
                <a:off x="0" y="-1611"/>
                <a:ext cx="3833618" cy="421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10000"/>
                  </a:lnSpc>
                  <a:spcBef>
                    <a:spcPts val="4200"/>
                  </a:spcBef>
                  <a:defRPr sz="2800">
                    <a:solidFill>
                      <a:srgbClr val="2C87C7"/>
                    </a:solidFill>
                    <a:latin typeface="Helvetica Neue Light"/>
                    <a:ea typeface="Helvetica Neue Light"/>
                    <a:cs typeface="Helvetica Neue Light"/>
                    <a:sym typeface="Helvetica Neue Light"/>
                  </a:defRPr>
                </a:lvl1pPr>
              </a:lstStyle>
              <a:p>
                <a:r>
                  <a:t>Director General</a:t>
                </a:r>
              </a:p>
            </p:txBody>
          </p:sp>
          <p:sp>
            <p:nvSpPr>
              <p:cNvPr id="728" name="Shape 728"/>
              <p:cNvSpPr/>
              <p:nvPr/>
            </p:nvSpPr>
            <p:spPr>
              <a:xfrm>
                <a:off x="0" y="598050"/>
                <a:ext cx="3833618" cy="3347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1400"/>
                  </a:spcBef>
                  <a:defRPr sz="2200">
                    <a:solidFill>
                      <a:srgbClr val="4D4D4D"/>
                    </a:solidFill>
                    <a:latin typeface="Helvetica Neue Light"/>
                    <a:ea typeface="Helvetica Neue Light"/>
                    <a:cs typeface="Helvetica Neue Light"/>
                    <a:sym typeface="Helvetica Neue Light"/>
                  </a:defRPr>
                </a:lvl1pPr>
              </a:lstStyle>
              <a:p>
                <a:r>
                  <a:t>Centro de Reproducción Arcos</a:t>
                </a:r>
              </a:p>
            </p:txBody>
          </p:sp>
        </p:grpSp>
      </p:grpSp>
      <p:sp>
        <p:nvSpPr>
          <p:cNvPr id="731" name="Shape 731"/>
          <p:cNvSpPr/>
          <p:nvPr/>
        </p:nvSpPr>
        <p:spPr>
          <a:xfrm>
            <a:off x="6949986" y="6793856"/>
            <a:ext cx="966058" cy="909031"/>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a:miter lim="400000"/>
          </a:ln>
        </p:spPr>
        <p:txBody>
          <a:bodyPr lIns="71437" tIns="71437" rIns="71437" bIns="71437" anchor="ct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32" name="Shape 732"/>
          <p:cNvSpPr/>
          <p:nvPr/>
        </p:nvSpPr>
        <p:spPr>
          <a:xfrm>
            <a:off x="4577668" y="9233280"/>
            <a:ext cx="14716128" cy="965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5600">
                <a:solidFill>
                  <a:srgbClr val="000000"/>
                </a:solidFill>
                <a:latin typeface="Avenir Next Condensed"/>
                <a:ea typeface="Avenir Next Condensed"/>
                <a:cs typeface="Avenir Next Condensed"/>
                <a:sym typeface="Avenir Next Condensed"/>
              </a:defRPr>
            </a:lvl1pPr>
          </a:lstStyle>
          <a:p>
            <a:r>
              <a:t>Dr. Gerardo Barroso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833" name="Shape 833"/>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381" y="0"/>
                </a:moveTo>
                <a:lnTo>
                  <a:pt x="11750" y="0"/>
                </a:lnTo>
                <a:lnTo>
                  <a:pt x="21600" y="0"/>
                </a:lnTo>
                <a:lnTo>
                  <a:pt x="21600" y="0"/>
                </a:lnTo>
                <a:lnTo>
                  <a:pt x="21600" y="21600"/>
                </a:lnTo>
                <a:lnTo>
                  <a:pt x="21600" y="21600"/>
                </a:lnTo>
                <a:lnTo>
                  <a:pt x="11750" y="21600"/>
                </a:lnTo>
                <a:lnTo>
                  <a:pt x="381" y="21600"/>
                </a:lnTo>
                <a:lnTo>
                  <a:pt x="381" y="21600"/>
                </a:lnTo>
                <a:cubicBezTo>
                  <a:pt x="592" y="21600"/>
                  <a:pt x="0" y="16765"/>
                  <a:pt x="0" y="10800"/>
                </a:cubicBezTo>
                <a:lnTo>
                  <a:pt x="0" y="10800"/>
                </a:lnTo>
                <a:lnTo>
                  <a:pt x="0" y="10800"/>
                </a:lnTo>
                <a:cubicBezTo>
                  <a:pt x="0" y="16765"/>
                  <a:pt x="171" y="0"/>
                  <a:pt x="381" y="0"/>
                </a:cubicBezTo>
                <a:lnTo>
                  <a:pt x="381" y="0"/>
                </a:ln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34" name="Shape 834"/>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9"/>
                  <a:pt x="2882" y="3020"/>
                </a:cubicBezTo>
                <a:cubicBezTo>
                  <a:pt x="-961" y="7041"/>
                  <a:pt x="-961" y="13558"/>
                  <a:pt x="2882" y="17579"/>
                </a:cubicBezTo>
                <a:cubicBezTo>
                  <a:pt x="6725" y="21600"/>
                  <a:pt x="12953" y="21600"/>
                  <a:pt x="16796" y="17579"/>
                </a:cubicBezTo>
                <a:cubicBezTo>
                  <a:pt x="20639" y="13558"/>
                  <a:pt x="20639" y="7041"/>
                  <a:pt x="16796" y="3020"/>
                </a:cubicBezTo>
                <a:cubicBezTo>
                  <a:pt x="14875" y="1009"/>
                  <a:pt x="12357" y="0"/>
                  <a:pt x="9839" y="0"/>
                </a:cubicBezTo>
                <a:close/>
                <a:moveTo>
                  <a:pt x="9839" y="3485"/>
                </a:moveTo>
                <a:cubicBezTo>
                  <a:pt x="11506" y="3485"/>
                  <a:pt x="13175" y="4147"/>
                  <a:pt x="14447" y="5478"/>
                </a:cubicBezTo>
                <a:cubicBezTo>
                  <a:pt x="16990" y="8139"/>
                  <a:pt x="16990" y="12459"/>
                  <a:pt x="14447" y="15121"/>
                </a:cubicBezTo>
                <a:cubicBezTo>
                  <a:pt x="11903" y="17782"/>
                  <a:pt x="7775" y="17782"/>
                  <a:pt x="5231" y="15121"/>
                </a:cubicBezTo>
                <a:cubicBezTo>
                  <a:pt x="2688" y="12459"/>
                  <a:pt x="2688" y="8139"/>
                  <a:pt x="5231" y="5478"/>
                </a:cubicBezTo>
                <a:cubicBezTo>
                  <a:pt x="6503" y="4147"/>
                  <a:pt x="8172" y="3485"/>
                  <a:pt x="9839" y="3485"/>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35" name="Shape 835"/>
          <p:cNvSpPr>
            <a:spLocks noGrp="1"/>
          </p:cNvSpPr>
          <p:nvPr>
            <p:ph type="body" idx="15"/>
          </p:nvPr>
        </p:nvSpPr>
        <p:spPr>
          <a:xfrm>
            <a:off x="1054747" y="1848280"/>
            <a:ext cx="9585654" cy="4559485"/>
          </a:xfrm>
          <a:prstGeom prst="roundRect">
            <a:avLst>
              <a:gd name="adj" fmla="val 2315"/>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36" name="Shape 836"/>
          <p:cNvSpPr>
            <a:spLocks noGrp="1"/>
          </p:cNvSpPr>
          <p:nvPr>
            <p:ph type="body" idx="17"/>
          </p:nvPr>
        </p:nvSpPr>
        <p:spPr>
          <a:xfrm>
            <a:off x="1547036" y="4128911"/>
            <a:ext cx="8992992" cy="2185140"/>
          </a:xfrm>
          <a:prstGeom prst="rect">
            <a:avLst/>
          </a:prstGeom>
        </p:spPr>
        <p:txBody>
          <a:bodyPr/>
          <a:lstStyle>
            <a:lvl1pPr algn="just">
              <a:defRPr sz="3400" b="1">
                <a:solidFill>
                  <a:srgbClr val="000000"/>
                </a:solidFill>
                <a:latin typeface="Avenir Next Condensed"/>
                <a:ea typeface="Avenir Next Condensed"/>
                <a:cs typeface="Avenir Next Condensed"/>
                <a:sym typeface="Avenir Next Condensed"/>
              </a:defRPr>
            </a:lvl1pPr>
          </a:lstStyle>
          <a:p>
            <a:r>
              <a:t>Lo que ha dado origen a un incremento desmedido, no capitalizado y carente de regularización de clínicas de reproducción asistida. </a:t>
            </a:r>
            <a:endParaRPr>
              <a:latin typeface="Times"/>
              <a:ea typeface="Times"/>
              <a:cs typeface="Times"/>
              <a:sym typeface="Times"/>
            </a:endParaRPr>
          </a:p>
        </p:txBody>
      </p:sp>
      <p:pic>
        <p:nvPicPr>
          <p:cNvPr id="837" name="pasted-image.jpeg"/>
          <p:cNvPicPr>
            <a:picLocks noGrp="1" noChangeAspect="1"/>
          </p:cNvPicPr>
          <p:nvPr>
            <p:ph type="pic" idx="18"/>
          </p:nvPr>
        </p:nvPicPr>
        <p:blipFill>
          <a:blip r:embed="rId2">
            <a:extLst/>
          </a:blip>
          <a:srcRect t="28955" b="28959"/>
          <a:stretch>
            <a:fillRect/>
          </a:stretch>
        </p:blipFill>
        <p:spPr>
          <a:xfrm>
            <a:off x="1549319" y="2017167"/>
            <a:ext cx="8988425" cy="1964137"/>
          </a:xfrm>
          <a:custGeom>
            <a:avLst/>
            <a:gdLst/>
            <a:ahLst/>
            <a:cxnLst>
              <a:cxn ang="0">
                <a:pos x="wd2" y="hd2"/>
              </a:cxn>
              <a:cxn ang="5400000">
                <a:pos x="wd2" y="hd2"/>
              </a:cxn>
              <a:cxn ang="10800000">
                <a:pos x="wd2" y="hd2"/>
              </a:cxn>
              <a:cxn ang="16200000">
                <a:pos x="wd2" y="hd2"/>
              </a:cxn>
            </a:cxnLst>
            <a:rect l="0" t="0" r="r" b="b"/>
            <a:pathLst>
              <a:path w="21600" h="21597" extrusionOk="0">
                <a:moveTo>
                  <a:pt x="596" y="0"/>
                </a:moveTo>
                <a:cubicBezTo>
                  <a:pt x="425" y="0"/>
                  <a:pt x="338" y="-2"/>
                  <a:pt x="247" y="83"/>
                </a:cubicBezTo>
                <a:cubicBezTo>
                  <a:pt x="146" y="191"/>
                  <a:pt x="67" y="428"/>
                  <a:pt x="31" y="724"/>
                </a:cubicBezTo>
                <a:cubicBezTo>
                  <a:pt x="1" y="996"/>
                  <a:pt x="0" y="1251"/>
                  <a:pt x="0" y="1754"/>
                </a:cubicBezTo>
                <a:lnTo>
                  <a:pt x="0" y="21597"/>
                </a:lnTo>
                <a:lnTo>
                  <a:pt x="21600" y="21597"/>
                </a:lnTo>
                <a:lnTo>
                  <a:pt x="21600" y="1759"/>
                </a:lnTo>
                <a:cubicBezTo>
                  <a:pt x="21600" y="1248"/>
                  <a:pt x="21599" y="996"/>
                  <a:pt x="21569" y="724"/>
                </a:cubicBezTo>
                <a:cubicBezTo>
                  <a:pt x="21533" y="428"/>
                  <a:pt x="21454" y="191"/>
                  <a:pt x="21353" y="83"/>
                </a:cubicBezTo>
                <a:cubicBezTo>
                  <a:pt x="21261" y="-3"/>
                  <a:pt x="21174" y="0"/>
                  <a:pt x="21004" y="0"/>
                </a:cubicBezTo>
                <a:lnTo>
                  <a:pt x="598" y="0"/>
                </a:lnTo>
                <a:lnTo>
                  <a:pt x="596" y="0"/>
                </a:lnTo>
                <a:close/>
              </a:path>
            </a:pathLst>
          </a:custGeom>
        </p:spPr>
      </p:pic>
      <p:sp>
        <p:nvSpPr>
          <p:cNvPr id="838" name="Shape 838"/>
          <p:cNvSpPr/>
          <p:nvPr/>
        </p:nvSpPr>
        <p:spPr>
          <a:xfrm>
            <a:off x="13743599" y="4769280"/>
            <a:ext cx="9585655" cy="4559485"/>
          </a:xfrm>
          <a:prstGeom prst="roundRect">
            <a:avLst>
              <a:gd name="adj" fmla="val 2315"/>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39" name="Shape 839"/>
          <p:cNvSpPr/>
          <p:nvPr/>
        </p:nvSpPr>
        <p:spPr>
          <a:xfrm>
            <a:off x="14235888" y="7049911"/>
            <a:ext cx="8992993" cy="21851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gn="just">
              <a:defRPr sz="3200" b="1">
                <a:solidFill>
                  <a:srgbClr val="000000"/>
                </a:solidFill>
                <a:latin typeface="Avenir Next Condensed"/>
                <a:ea typeface="Avenir Next Condensed"/>
                <a:cs typeface="Avenir Next Condensed"/>
                <a:sym typeface="Avenir Next Condensed"/>
              </a:defRPr>
            </a:pPr>
            <a:r>
              <a:t>Poniendo en riesgo la calidad de vida de los involucrados, aunado a un costo excesivo y desproporcionado a la atención brindada del servicio. </a:t>
            </a:r>
          </a:p>
          <a:p>
            <a:pPr algn="just">
              <a:defRPr sz="2900">
                <a:solidFill>
                  <a:srgbClr val="000000"/>
                </a:solidFill>
                <a:latin typeface="Avenir Next"/>
                <a:ea typeface="Avenir Next"/>
                <a:cs typeface="Avenir Next"/>
                <a:sym typeface="Avenir Next"/>
              </a:defRPr>
            </a:pPr>
            <a:endParaRPr>
              <a:latin typeface="Times"/>
              <a:ea typeface="Times"/>
              <a:cs typeface="Times"/>
              <a:sym typeface="Times"/>
            </a:endParaRPr>
          </a:p>
        </p:txBody>
      </p:sp>
      <p:pic>
        <p:nvPicPr>
          <p:cNvPr id="840" name="pasted-image.jpeg"/>
          <p:cNvPicPr>
            <a:picLocks noChangeAspect="1"/>
          </p:cNvPicPr>
          <p:nvPr/>
        </p:nvPicPr>
        <p:blipFill>
          <a:blip r:embed="rId3">
            <a:extLst/>
          </a:blip>
          <a:srcRect l="1" t="14753" b="27619"/>
          <a:stretch>
            <a:fillRect/>
          </a:stretch>
        </p:blipFill>
        <p:spPr>
          <a:xfrm>
            <a:off x="15893537" y="4938169"/>
            <a:ext cx="6647259" cy="19641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843" name="Shape 843"/>
          <p:cNvSpPr/>
          <p:nvPr/>
        </p:nvSpPr>
        <p:spPr>
          <a:xfrm>
            <a:off x="946515" y="966795"/>
            <a:ext cx="22241460" cy="2276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just" defTabSz="642937">
              <a:defRPr sz="5000">
                <a:solidFill>
                  <a:srgbClr val="000000"/>
                </a:solidFill>
                <a:latin typeface="Avenir Next Condensed"/>
                <a:ea typeface="Avenir Next Condensed"/>
                <a:cs typeface="Avenir Next Condensed"/>
                <a:sym typeface="Avenir Next Condensed"/>
              </a:defRPr>
            </a:pPr>
            <a:r>
              <a:t>Proporcionando falsas expectativas de tasa de éxito, actuando de una forma poco ética, obviando las implicaciones sociales, psicológicas, económicas y morales. </a:t>
            </a:r>
            <a:endParaRPr sz="1200"/>
          </a:p>
          <a:p>
            <a:pPr algn="just" defTabSz="642937">
              <a:defRPr sz="5000" b="1">
                <a:solidFill>
                  <a:srgbClr val="000000"/>
                </a:solidFill>
                <a:latin typeface="Avenir Next Condensed"/>
                <a:ea typeface="Avenir Next Condensed"/>
                <a:cs typeface="Avenir Next Condensed"/>
                <a:sym typeface="Avenir Next Condensed"/>
              </a:defRPr>
            </a:pPr>
            <a:endParaRPr sz="1200"/>
          </a:p>
        </p:txBody>
      </p:sp>
      <p:pic>
        <p:nvPicPr>
          <p:cNvPr id="844" name="pasted-image.pdf"/>
          <p:cNvPicPr>
            <a:picLocks noChangeAspect="1"/>
          </p:cNvPicPr>
          <p:nvPr/>
        </p:nvPicPr>
        <p:blipFill>
          <a:blip r:embed="rId2">
            <a:extLst/>
          </a:blip>
          <a:stretch>
            <a:fillRect/>
          </a:stretch>
        </p:blipFill>
        <p:spPr>
          <a:xfrm>
            <a:off x="3883223" y="4082653"/>
            <a:ext cx="15373689" cy="7020235"/>
          </a:xfrm>
          <a:prstGeom prst="rect">
            <a:avLst/>
          </a:prstGeom>
          <a:ln w="12700">
            <a:miter lim="400000"/>
          </a:ln>
        </p:spPr>
      </p:pic>
      <p:sp>
        <p:nvSpPr>
          <p:cNvPr id="845" name="Shape 845"/>
          <p:cNvSpPr/>
          <p:nvPr/>
        </p:nvSpPr>
        <p:spPr>
          <a:xfrm>
            <a:off x="18551177" y="4322762"/>
            <a:ext cx="4198046"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defTabSz="642937">
              <a:lnSpc>
                <a:spcPts val="11200"/>
              </a:lnSpc>
              <a:defRPr sz="4800">
                <a:solidFill>
                  <a:srgbClr val="535353"/>
                </a:solidFill>
                <a:latin typeface="Times"/>
                <a:ea typeface="Times"/>
                <a:cs typeface="Times"/>
                <a:sym typeface="Times"/>
              </a:defRPr>
            </a:lvl1pPr>
          </a:lstStyle>
          <a:p>
            <a:r>
              <a:t>EXPECTATIVA</a:t>
            </a:r>
            <a:endParaRPr sz="1200">
              <a:solidFill>
                <a:srgbClr val="000000"/>
              </a:solidFill>
            </a:endParaRPr>
          </a:p>
        </p:txBody>
      </p:sp>
      <p:sp>
        <p:nvSpPr>
          <p:cNvPr id="846" name="Shape 846"/>
          <p:cNvSpPr/>
          <p:nvPr/>
        </p:nvSpPr>
        <p:spPr>
          <a:xfrm>
            <a:off x="19198927" y="6634162"/>
            <a:ext cx="3308946"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defTabSz="642937">
              <a:lnSpc>
                <a:spcPts val="11200"/>
              </a:lnSpc>
              <a:defRPr sz="4800">
                <a:solidFill>
                  <a:srgbClr val="FF2600"/>
                </a:solidFill>
                <a:latin typeface="Times"/>
                <a:ea typeface="Times"/>
                <a:cs typeface="Times"/>
                <a:sym typeface="Times"/>
              </a:defRPr>
            </a:lvl1pPr>
          </a:lstStyle>
          <a:p>
            <a:r>
              <a:t>REALIDAD</a:t>
            </a:r>
            <a:endParaRPr sz="120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p:cNvSpPr>
          <p:nvPr>
            <p:ph type="title"/>
          </p:nvPr>
        </p:nvSpPr>
        <p:spPr>
          <a:xfrm>
            <a:off x="3814467" y="1167912"/>
            <a:ext cx="16755066" cy="1155977"/>
          </a:xfrm>
          <a:prstGeom prst="rect">
            <a:avLst/>
          </a:prstGeom>
        </p:spPr>
        <p:txBody>
          <a:bodyPr/>
          <a:lstStyle>
            <a:lvl1pPr>
              <a:defRPr>
                <a:solidFill>
                  <a:srgbClr val="000000"/>
                </a:solidFill>
                <a:latin typeface="Avenir Next Condensed"/>
                <a:ea typeface="Avenir Next Condensed"/>
                <a:cs typeface="Avenir Next Condensed"/>
                <a:sym typeface="Avenir Next Condensed"/>
              </a:defRPr>
            </a:lvl1pPr>
          </a:lstStyle>
          <a:p>
            <a:r>
              <a:t>En la Ciudad de México</a:t>
            </a:r>
          </a:p>
        </p:txBody>
      </p:sp>
      <p:sp>
        <p:nvSpPr>
          <p:cNvPr id="849" name="Shape 849"/>
          <p:cNvSpPr>
            <a:spLocks noGrp="1"/>
          </p:cNvSpPr>
          <p:nvPr>
            <p:ph type="body" idx="14"/>
          </p:nvPr>
        </p:nvSpPr>
        <p:spPr>
          <a:xfrm>
            <a:off x="1346014" y="3121629"/>
            <a:ext cx="21432701" cy="1747987"/>
          </a:xfrm>
          <a:prstGeom prst="roundRect">
            <a:avLst>
              <a:gd name="adj" fmla="val 6039"/>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50" name="Shape 850"/>
          <p:cNvSpPr>
            <a:spLocks noGrp="1"/>
          </p:cNvSpPr>
          <p:nvPr>
            <p:ph type="body" idx="15"/>
          </p:nvPr>
        </p:nvSpPr>
        <p:spPr>
          <a:xfrm>
            <a:off x="1346014" y="3121629"/>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51" name="Shape 851"/>
          <p:cNvSpPr>
            <a:spLocks noGrp="1"/>
          </p:cNvSpPr>
          <p:nvPr>
            <p:ph type="body" sz="quarter" idx="1"/>
          </p:nvPr>
        </p:nvSpPr>
        <p:spPr>
          <a:xfrm>
            <a:off x="3463780" y="3417634"/>
            <a:ext cx="18911304" cy="1155977"/>
          </a:xfrm>
          <a:prstGeom prst="rect">
            <a:avLst/>
          </a:prstGeom>
        </p:spPr>
        <p:txBody>
          <a:bodyPr/>
          <a:lstStyle>
            <a:lvl1pPr algn="just">
              <a:defRPr sz="3400" b="1">
                <a:solidFill>
                  <a:srgbClr val="000000"/>
                </a:solidFill>
                <a:latin typeface="Avenir Next Condensed"/>
                <a:ea typeface="Avenir Next Condensed"/>
                <a:cs typeface="Avenir Next Condensed"/>
                <a:sym typeface="Avenir Next Condensed"/>
              </a:defRPr>
            </a:lvl1pPr>
          </a:lstStyle>
          <a:p>
            <a:r>
              <a:t>No existe un registro de consulta ciudadana del número de médicos especialistas en Reproducción Humana</a:t>
            </a:r>
          </a:p>
        </p:txBody>
      </p:sp>
      <p:sp>
        <p:nvSpPr>
          <p:cNvPr id="852" name="Shape 85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853" name="Shape 853"/>
          <p:cNvSpPr>
            <a:spLocks noGrp="1"/>
          </p:cNvSpPr>
          <p:nvPr>
            <p:ph type="body" idx="31"/>
          </p:nvPr>
        </p:nvSpPr>
        <p:spPr>
          <a:xfrm>
            <a:off x="1768068" y="3500443"/>
            <a:ext cx="941831" cy="990359"/>
          </a:xfrm>
          <a:custGeom>
            <a:avLst/>
            <a:gdLst/>
            <a:ahLst/>
            <a:cxnLst>
              <a:cxn ang="0">
                <a:pos x="wd2" y="hd2"/>
              </a:cxn>
              <a:cxn ang="5400000">
                <a:pos x="wd2" y="hd2"/>
              </a:cxn>
              <a:cxn ang="10800000">
                <a:pos x="wd2" y="hd2"/>
              </a:cxn>
              <a:cxn ang="16200000">
                <a:pos x="wd2" y="hd2"/>
              </a:cxn>
            </a:cxnLst>
            <a:rect l="0" t="0" r="r" b="b"/>
            <a:pathLst>
              <a:path w="21595" h="21600" extrusionOk="0">
                <a:moveTo>
                  <a:pt x="4930" y="17004"/>
                </a:moveTo>
                <a:lnTo>
                  <a:pt x="4930" y="15717"/>
                </a:lnTo>
                <a:lnTo>
                  <a:pt x="3772" y="15717"/>
                </a:lnTo>
                <a:lnTo>
                  <a:pt x="3772" y="17004"/>
                </a:lnTo>
                <a:lnTo>
                  <a:pt x="2417" y="17004"/>
                </a:lnTo>
                <a:lnTo>
                  <a:pt x="2417" y="18105"/>
                </a:lnTo>
                <a:lnTo>
                  <a:pt x="3772" y="18105"/>
                </a:lnTo>
                <a:lnTo>
                  <a:pt x="3772" y="19392"/>
                </a:lnTo>
                <a:lnTo>
                  <a:pt x="4930" y="19392"/>
                </a:lnTo>
                <a:lnTo>
                  <a:pt x="4930" y="18105"/>
                </a:lnTo>
                <a:lnTo>
                  <a:pt x="6284" y="18105"/>
                </a:lnTo>
                <a:lnTo>
                  <a:pt x="6284" y="17004"/>
                </a:lnTo>
                <a:cubicBezTo>
                  <a:pt x="6284" y="17004"/>
                  <a:pt x="4930" y="17004"/>
                  <a:pt x="4930" y="17004"/>
                </a:cubicBezTo>
                <a:close/>
                <a:moveTo>
                  <a:pt x="14366" y="7209"/>
                </a:moveTo>
                <a:lnTo>
                  <a:pt x="13974" y="8247"/>
                </a:lnTo>
                <a:cubicBezTo>
                  <a:pt x="13853" y="8513"/>
                  <a:pt x="13565" y="8951"/>
                  <a:pt x="13444" y="9123"/>
                </a:cubicBezTo>
                <a:cubicBezTo>
                  <a:pt x="13323" y="9296"/>
                  <a:pt x="12884" y="9813"/>
                  <a:pt x="12884" y="9813"/>
                </a:cubicBezTo>
                <a:cubicBezTo>
                  <a:pt x="12834" y="10410"/>
                  <a:pt x="13056" y="10815"/>
                  <a:pt x="13459" y="11250"/>
                </a:cubicBezTo>
                <a:cubicBezTo>
                  <a:pt x="13631" y="11436"/>
                  <a:pt x="13897" y="11575"/>
                  <a:pt x="14190" y="11683"/>
                </a:cubicBezTo>
                <a:cubicBezTo>
                  <a:pt x="14200" y="11798"/>
                  <a:pt x="14206" y="11915"/>
                  <a:pt x="14206" y="12034"/>
                </a:cubicBezTo>
                <a:cubicBezTo>
                  <a:pt x="14206" y="13963"/>
                  <a:pt x="12972" y="15529"/>
                  <a:pt x="11437" y="15577"/>
                </a:cubicBezTo>
                <a:cubicBezTo>
                  <a:pt x="11292" y="15485"/>
                  <a:pt x="11096" y="15427"/>
                  <a:pt x="10879" y="15427"/>
                </a:cubicBezTo>
                <a:cubicBezTo>
                  <a:pt x="10658" y="15427"/>
                  <a:pt x="10458" y="15486"/>
                  <a:pt x="10312" y="15582"/>
                </a:cubicBezTo>
                <a:lnTo>
                  <a:pt x="10230" y="15582"/>
                </a:lnTo>
                <a:cubicBezTo>
                  <a:pt x="8662" y="15582"/>
                  <a:pt x="7390" y="13993"/>
                  <a:pt x="7390" y="12034"/>
                </a:cubicBezTo>
                <a:cubicBezTo>
                  <a:pt x="7390" y="11915"/>
                  <a:pt x="7396" y="11798"/>
                  <a:pt x="7405" y="11683"/>
                </a:cubicBezTo>
                <a:cubicBezTo>
                  <a:pt x="7699" y="11576"/>
                  <a:pt x="7964" y="11436"/>
                  <a:pt x="8137" y="11250"/>
                </a:cubicBezTo>
                <a:cubicBezTo>
                  <a:pt x="8539" y="10815"/>
                  <a:pt x="8761" y="10410"/>
                  <a:pt x="8712" y="9813"/>
                </a:cubicBezTo>
                <a:cubicBezTo>
                  <a:pt x="8712" y="9813"/>
                  <a:pt x="8273" y="9296"/>
                  <a:pt x="8152" y="9123"/>
                </a:cubicBezTo>
                <a:cubicBezTo>
                  <a:pt x="8031" y="8951"/>
                  <a:pt x="7743" y="8513"/>
                  <a:pt x="7622" y="8247"/>
                </a:cubicBezTo>
                <a:lnTo>
                  <a:pt x="7229" y="7209"/>
                </a:lnTo>
                <a:cubicBezTo>
                  <a:pt x="6834" y="6934"/>
                  <a:pt x="6288" y="4785"/>
                  <a:pt x="6531" y="4612"/>
                </a:cubicBezTo>
                <a:cubicBezTo>
                  <a:pt x="6685" y="4503"/>
                  <a:pt x="6940" y="4706"/>
                  <a:pt x="6940" y="4706"/>
                </a:cubicBezTo>
                <a:cubicBezTo>
                  <a:pt x="6834" y="4456"/>
                  <a:pt x="6764" y="4066"/>
                  <a:pt x="6713" y="3420"/>
                </a:cubicBezTo>
                <a:cubicBezTo>
                  <a:pt x="6662" y="2773"/>
                  <a:pt x="7076" y="4"/>
                  <a:pt x="10794" y="0"/>
                </a:cubicBezTo>
                <a:lnTo>
                  <a:pt x="10794" y="0"/>
                </a:lnTo>
                <a:cubicBezTo>
                  <a:pt x="10795" y="0"/>
                  <a:pt x="10797" y="0"/>
                  <a:pt x="10798" y="0"/>
                </a:cubicBezTo>
                <a:cubicBezTo>
                  <a:pt x="10799" y="0"/>
                  <a:pt x="10801" y="0"/>
                  <a:pt x="10802" y="0"/>
                </a:cubicBezTo>
                <a:lnTo>
                  <a:pt x="10802" y="0"/>
                </a:lnTo>
                <a:cubicBezTo>
                  <a:pt x="14520" y="4"/>
                  <a:pt x="14883" y="2486"/>
                  <a:pt x="14883" y="3420"/>
                </a:cubicBezTo>
                <a:cubicBezTo>
                  <a:pt x="14883" y="4354"/>
                  <a:pt x="14761" y="4456"/>
                  <a:pt x="14656" y="4706"/>
                </a:cubicBezTo>
                <a:cubicBezTo>
                  <a:pt x="14656" y="4706"/>
                  <a:pt x="14910" y="4503"/>
                  <a:pt x="15065" y="4612"/>
                </a:cubicBezTo>
                <a:cubicBezTo>
                  <a:pt x="15307" y="4785"/>
                  <a:pt x="14761" y="6934"/>
                  <a:pt x="14366" y="7209"/>
                </a:cubicBezTo>
                <a:close/>
                <a:moveTo>
                  <a:pt x="21438" y="21600"/>
                </a:moveTo>
                <a:lnTo>
                  <a:pt x="158" y="21600"/>
                </a:lnTo>
                <a:cubicBezTo>
                  <a:pt x="185" y="21325"/>
                  <a:pt x="-2" y="18318"/>
                  <a:pt x="0" y="17471"/>
                </a:cubicBezTo>
                <a:cubicBezTo>
                  <a:pt x="2" y="16624"/>
                  <a:pt x="555" y="14679"/>
                  <a:pt x="1135" y="13942"/>
                </a:cubicBezTo>
                <a:cubicBezTo>
                  <a:pt x="1714" y="13204"/>
                  <a:pt x="2951" y="12575"/>
                  <a:pt x="3507" y="12466"/>
                </a:cubicBezTo>
                <a:cubicBezTo>
                  <a:pt x="4063" y="12356"/>
                  <a:pt x="5474" y="12145"/>
                  <a:pt x="6017" y="12026"/>
                </a:cubicBezTo>
                <a:cubicBezTo>
                  <a:pt x="6170" y="11992"/>
                  <a:pt x="6370" y="11955"/>
                  <a:pt x="6588" y="11908"/>
                </a:cubicBezTo>
                <a:cubicBezTo>
                  <a:pt x="6584" y="12001"/>
                  <a:pt x="6579" y="12094"/>
                  <a:pt x="6579" y="12188"/>
                </a:cubicBezTo>
                <a:cubicBezTo>
                  <a:pt x="6579" y="14573"/>
                  <a:pt x="8153" y="16507"/>
                  <a:pt x="10094" y="16507"/>
                </a:cubicBezTo>
                <a:lnTo>
                  <a:pt x="10149" y="16507"/>
                </a:lnTo>
                <a:cubicBezTo>
                  <a:pt x="10233" y="16624"/>
                  <a:pt x="10300" y="16693"/>
                  <a:pt x="10480" y="16745"/>
                </a:cubicBezTo>
                <a:cubicBezTo>
                  <a:pt x="10504" y="18788"/>
                  <a:pt x="11805" y="19900"/>
                  <a:pt x="13637" y="19900"/>
                </a:cubicBezTo>
                <a:cubicBezTo>
                  <a:pt x="15016" y="19900"/>
                  <a:pt x="15960" y="18982"/>
                  <a:pt x="16353" y="17880"/>
                </a:cubicBezTo>
                <a:cubicBezTo>
                  <a:pt x="17020" y="17787"/>
                  <a:pt x="17532" y="17243"/>
                  <a:pt x="17532" y="16584"/>
                </a:cubicBezTo>
                <a:cubicBezTo>
                  <a:pt x="17532" y="15860"/>
                  <a:pt x="16915" y="15273"/>
                  <a:pt x="16153" y="15273"/>
                </a:cubicBezTo>
                <a:cubicBezTo>
                  <a:pt x="15391" y="15273"/>
                  <a:pt x="14773" y="15860"/>
                  <a:pt x="14773" y="16584"/>
                </a:cubicBezTo>
                <a:cubicBezTo>
                  <a:pt x="14773" y="17171"/>
                  <a:pt x="15106" y="17642"/>
                  <a:pt x="15664" y="17810"/>
                </a:cubicBezTo>
                <a:cubicBezTo>
                  <a:pt x="15267" y="18723"/>
                  <a:pt x="14493" y="19160"/>
                  <a:pt x="13475" y="19176"/>
                </a:cubicBezTo>
                <a:cubicBezTo>
                  <a:pt x="11861" y="19201"/>
                  <a:pt x="11349" y="17999"/>
                  <a:pt x="11268" y="16750"/>
                </a:cubicBezTo>
                <a:cubicBezTo>
                  <a:pt x="11479" y="16702"/>
                  <a:pt x="11523" y="16634"/>
                  <a:pt x="11615" y="16500"/>
                </a:cubicBezTo>
                <a:cubicBezTo>
                  <a:pt x="13503" y="16425"/>
                  <a:pt x="15017" y="14526"/>
                  <a:pt x="15017" y="12188"/>
                </a:cubicBezTo>
                <a:cubicBezTo>
                  <a:pt x="15017" y="12094"/>
                  <a:pt x="15012" y="12001"/>
                  <a:pt x="15008" y="11908"/>
                </a:cubicBezTo>
                <a:cubicBezTo>
                  <a:pt x="15225" y="11955"/>
                  <a:pt x="15426" y="11992"/>
                  <a:pt x="15579" y="12026"/>
                </a:cubicBezTo>
                <a:cubicBezTo>
                  <a:pt x="16122" y="12145"/>
                  <a:pt x="17533" y="12356"/>
                  <a:pt x="18089" y="12466"/>
                </a:cubicBezTo>
                <a:cubicBezTo>
                  <a:pt x="18645" y="12575"/>
                  <a:pt x="19881" y="13204"/>
                  <a:pt x="20461" y="13942"/>
                </a:cubicBezTo>
                <a:cubicBezTo>
                  <a:pt x="21040" y="14679"/>
                  <a:pt x="21593" y="16623"/>
                  <a:pt x="21595" y="17471"/>
                </a:cubicBezTo>
                <a:cubicBezTo>
                  <a:pt x="21598" y="18318"/>
                  <a:pt x="21411" y="21325"/>
                  <a:pt x="21438" y="21600"/>
                </a:cubicBezTo>
                <a:close/>
                <a:moveTo>
                  <a:pt x="16153" y="15890"/>
                </a:moveTo>
                <a:cubicBezTo>
                  <a:pt x="16556" y="15890"/>
                  <a:pt x="16883" y="16201"/>
                  <a:pt x="16883" y="16584"/>
                </a:cubicBezTo>
                <a:cubicBezTo>
                  <a:pt x="16883" y="16967"/>
                  <a:pt x="16556" y="17278"/>
                  <a:pt x="16153" y="17278"/>
                </a:cubicBezTo>
                <a:cubicBezTo>
                  <a:pt x="15749" y="17278"/>
                  <a:pt x="15422" y="16967"/>
                  <a:pt x="15422" y="16584"/>
                </a:cubicBezTo>
                <a:cubicBezTo>
                  <a:pt x="15422" y="16201"/>
                  <a:pt x="15749" y="15890"/>
                  <a:pt x="16153" y="15890"/>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854" name="Shape 854"/>
          <p:cNvSpPr/>
          <p:nvPr/>
        </p:nvSpPr>
        <p:spPr>
          <a:xfrm>
            <a:off x="1346014" y="5407629"/>
            <a:ext cx="21432701"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55" name="Shape 855"/>
          <p:cNvSpPr/>
          <p:nvPr/>
        </p:nvSpPr>
        <p:spPr>
          <a:xfrm>
            <a:off x="1346014" y="5407629"/>
            <a:ext cx="178593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56" name="Shape 856"/>
          <p:cNvSpPr/>
          <p:nvPr/>
        </p:nvSpPr>
        <p:spPr>
          <a:xfrm>
            <a:off x="3463780" y="5703634"/>
            <a:ext cx="18911304" cy="11559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gn="just">
              <a:defRPr sz="3400" b="1">
                <a:solidFill>
                  <a:srgbClr val="000000"/>
                </a:solidFill>
                <a:latin typeface="Avenir Next Condensed"/>
                <a:ea typeface="Avenir Next Condensed"/>
                <a:cs typeface="Avenir Next Condensed"/>
                <a:sym typeface="Avenir Next Condensed"/>
              </a:defRPr>
            </a:pPr>
            <a:r>
              <a:t>Se generó una busqueda con el término </a:t>
            </a:r>
            <a:r>
              <a:rPr i="1"/>
              <a:t>“centros de reproducción en la Ciudad de México”</a:t>
            </a:r>
            <a:r>
              <a:t>; como resultado se obtuvieron 26 páginas oficiales</a:t>
            </a:r>
          </a:p>
        </p:txBody>
      </p:sp>
      <p:grpSp>
        <p:nvGrpSpPr>
          <p:cNvPr id="861" name="Group 861"/>
          <p:cNvGrpSpPr/>
          <p:nvPr/>
        </p:nvGrpSpPr>
        <p:grpSpPr>
          <a:xfrm>
            <a:off x="1484424" y="5786443"/>
            <a:ext cx="1509119" cy="990359"/>
            <a:chOff x="0" y="0"/>
            <a:chExt cx="1509117" cy="990358"/>
          </a:xfrm>
        </p:grpSpPr>
        <p:sp>
          <p:nvSpPr>
            <p:cNvPr id="857" name="Shape 857"/>
            <p:cNvSpPr/>
            <p:nvPr/>
          </p:nvSpPr>
          <p:spPr>
            <a:xfrm>
              <a:off x="94319" y="0"/>
              <a:ext cx="1320479" cy="801742"/>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543" y="0"/>
                  </a:lnTo>
                  <a:cubicBezTo>
                    <a:pt x="691" y="0"/>
                    <a:pt x="0" y="1138"/>
                    <a:pt x="0" y="2541"/>
                  </a:cubicBezTo>
                  <a:cubicBezTo>
                    <a:pt x="0" y="2541"/>
                    <a:pt x="0" y="21600"/>
                    <a:pt x="17" y="21600"/>
                  </a:cubicBezTo>
                  <a:lnTo>
                    <a:pt x="21583" y="21600"/>
                  </a:lnTo>
                  <a:cubicBezTo>
                    <a:pt x="21600" y="21600"/>
                    <a:pt x="21600" y="2541"/>
                    <a:pt x="21600" y="2541"/>
                  </a:cubicBezTo>
                  <a:cubicBezTo>
                    <a:pt x="21600" y="1138"/>
                    <a:pt x="20909" y="0"/>
                    <a:pt x="20057" y="0"/>
                  </a:cubicBezTo>
                  <a:close/>
                </a:path>
              </a:pathLst>
            </a:custGeom>
            <a:solidFill>
              <a:srgbClr val="E1E0E2"/>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8" name="Shape 858"/>
            <p:cNvSpPr/>
            <p:nvPr/>
          </p:nvSpPr>
          <p:spPr>
            <a:xfrm>
              <a:off x="0" y="848878"/>
              <a:ext cx="1509118" cy="1414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7200"/>
                  </a:lnTo>
                  <a:cubicBezTo>
                    <a:pt x="21600" y="15156"/>
                    <a:pt x="20996" y="21600"/>
                    <a:pt x="20250" y="21600"/>
                  </a:cubicBezTo>
                  <a:lnTo>
                    <a:pt x="1350" y="21600"/>
                  </a:lnTo>
                  <a:cubicBezTo>
                    <a:pt x="604" y="21600"/>
                    <a:pt x="0" y="15156"/>
                    <a:pt x="0" y="7200"/>
                  </a:cubicBezTo>
                  <a:lnTo>
                    <a:pt x="0" y="0"/>
                  </a:lnTo>
                  <a:lnTo>
                    <a:pt x="8775" y="0"/>
                  </a:lnTo>
                  <a:lnTo>
                    <a:pt x="8775" y="7200"/>
                  </a:lnTo>
                  <a:lnTo>
                    <a:pt x="12825" y="7200"/>
                  </a:lnTo>
                  <a:lnTo>
                    <a:pt x="12825" y="0"/>
                  </a:lnTo>
                  <a:cubicBezTo>
                    <a:pt x="12825" y="0"/>
                    <a:pt x="21600" y="0"/>
                    <a:pt x="21600" y="0"/>
                  </a:cubicBezTo>
                  <a:close/>
                </a:path>
              </a:pathLst>
            </a:custGeom>
            <a:solidFill>
              <a:srgbClr val="ACACAD"/>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9" name="Shape 859"/>
            <p:cNvSpPr/>
            <p:nvPr/>
          </p:nvSpPr>
          <p:spPr>
            <a:xfrm>
              <a:off x="188639" y="94319"/>
              <a:ext cx="1131839" cy="6130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68A4C7"/>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0" name="Shape 860"/>
            <p:cNvSpPr/>
            <p:nvPr/>
          </p:nvSpPr>
          <p:spPr>
            <a:xfrm>
              <a:off x="188639" y="94319"/>
              <a:ext cx="1131839" cy="613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ubicBezTo>
                    <a:pt x="21600" y="0"/>
                    <a:pt x="0" y="21600"/>
                    <a:pt x="0" y="21600"/>
                  </a:cubicBezTo>
                  <a:close/>
                </a:path>
              </a:pathLst>
            </a:custGeom>
            <a:solidFill>
              <a:srgbClr val="EBE9DF">
                <a:alpha val="20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62" name="Shape 862"/>
          <p:cNvSpPr/>
          <p:nvPr/>
        </p:nvSpPr>
        <p:spPr>
          <a:xfrm>
            <a:off x="1346014" y="7813207"/>
            <a:ext cx="21432701"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63" name="Shape 863"/>
          <p:cNvSpPr/>
          <p:nvPr/>
        </p:nvSpPr>
        <p:spPr>
          <a:xfrm>
            <a:off x="1346014" y="7813207"/>
            <a:ext cx="530960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64" name="Shape 864"/>
          <p:cNvSpPr/>
          <p:nvPr/>
        </p:nvSpPr>
        <p:spPr>
          <a:xfrm>
            <a:off x="1346014" y="10218785"/>
            <a:ext cx="21432701"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65" name="Shape 865"/>
          <p:cNvSpPr/>
          <p:nvPr/>
        </p:nvSpPr>
        <p:spPr>
          <a:xfrm>
            <a:off x="1346014" y="10218785"/>
            <a:ext cx="4393308"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66" name="Shape 866"/>
          <p:cNvSpPr/>
          <p:nvPr/>
        </p:nvSpPr>
        <p:spPr>
          <a:xfrm>
            <a:off x="5850587" y="10239357"/>
            <a:ext cx="16524497" cy="1747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just">
              <a:defRPr sz="3400" b="1">
                <a:solidFill>
                  <a:srgbClr val="000000"/>
                </a:solidFill>
                <a:latin typeface="Avenir Next Condensed"/>
                <a:ea typeface="Avenir Next Condensed"/>
                <a:cs typeface="Avenir Next Condensed"/>
                <a:sym typeface="Avenir Next Condensed"/>
              </a:defRPr>
            </a:lvl1pPr>
          </a:lstStyle>
          <a:p>
            <a:r>
              <a:t>No existé un apartado de consulta ciudadana de las Licencias Sanitarias otorgadas a los Centros de Reproducción; sin embargo, de los 26 sitios oficiales sólo 18 muestran el número de licencia </a:t>
            </a:r>
          </a:p>
        </p:txBody>
      </p:sp>
      <p:pic>
        <p:nvPicPr>
          <p:cNvPr id="867" name="pasted-image.png"/>
          <p:cNvPicPr>
            <a:picLocks noChangeAspect="1"/>
          </p:cNvPicPr>
          <p:nvPr/>
        </p:nvPicPr>
        <p:blipFill>
          <a:blip r:embed="rId2">
            <a:extLst/>
          </a:blip>
          <a:stretch>
            <a:fillRect/>
          </a:stretch>
        </p:blipFill>
        <p:spPr>
          <a:xfrm>
            <a:off x="1439181" y="10389551"/>
            <a:ext cx="4206975" cy="1406456"/>
          </a:xfrm>
          <a:prstGeom prst="rect">
            <a:avLst/>
          </a:prstGeom>
          <a:ln w="12700">
            <a:miter lim="400000"/>
          </a:ln>
        </p:spPr>
      </p:pic>
      <p:sp>
        <p:nvSpPr>
          <p:cNvPr id="868" name="Shape 868"/>
          <p:cNvSpPr/>
          <p:nvPr/>
        </p:nvSpPr>
        <p:spPr>
          <a:xfrm>
            <a:off x="6746333" y="8109212"/>
            <a:ext cx="15628751" cy="11559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just">
              <a:defRPr sz="3400" b="1">
                <a:solidFill>
                  <a:srgbClr val="000000"/>
                </a:solidFill>
                <a:latin typeface="Avenir Next Condensed"/>
                <a:ea typeface="Avenir Next Condensed"/>
                <a:cs typeface="Avenir Next Condensed"/>
                <a:sym typeface="Avenir Next Condensed"/>
              </a:defRPr>
            </a:lvl1pPr>
          </a:lstStyle>
          <a:p>
            <a:r>
              <a:t>La Sociedad Latinoamericada de Reproducción Asistida (REDLARA) en su página oficial menciona que sólo 12 Centros de Reproducción están certificados </a:t>
            </a:r>
          </a:p>
        </p:txBody>
      </p:sp>
      <p:pic>
        <p:nvPicPr>
          <p:cNvPr id="869" name="pasted-image.png"/>
          <p:cNvPicPr>
            <a:picLocks noChangeAspect="1"/>
          </p:cNvPicPr>
          <p:nvPr/>
        </p:nvPicPr>
        <p:blipFill>
          <a:blip r:embed="rId3">
            <a:extLst/>
          </a:blip>
          <a:stretch>
            <a:fillRect/>
          </a:stretch>
        </p:blipFill>
        <p:spPr>
          <a:xfrm>
            <a:off x="1439366" y="7882423"/>
            <a:ext cx="5122906" cy="154348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 name="pasted-image.pdf"/>
          <p:cNvPicPr>
            <a:picLocks noChangeAspect="1"/>
          </p:cNvPicPr>
          <p:nvPr/>
        </p:nvPicPr>
        <p:blipFill>
          <a:blip r:embed="rId2">
            <a:extLst/>
          </a:blip>
          <a:srcRect l="1403" t="243" r="1403" b="2562"/>
          <a:stretch>
            <a:fillRect/>
          </a:stretch>
        </p:blipFill>
        <p:spPr>
          <a:xfrm>
            <a:off x="730250" y="596900"/>
            <a:ext cx="22923500" cy="125222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874" name="Shape 874"/>
          <p:cNvSpPr/>
          <p:nvPr/>
        </p:nvSpPr>
        <p:spPr>
          <a:xfrm>
            <a:off x="1057578" y="10250495"/>
            <a:ext cx="22268844" cy="1184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defTabSz="642937">
              <a:defRPr sz="6000" b="1">
                <a:solidFill>
                  <a:srgbClr val="000000"/>
                </a:solidFill>
                <a:latin typeface="Avenir Next Condensed"/>
                <a:ea typeface="Avenir Next Condensed"/>
                <a:cs typeface="Avenir Next Condensed"/>
                <a:sym typeface="Avenir Next Condensed"/>
              </a:defRPr>
            </a:lvl1pPr>
          </a:lstStyle>
          <a:p>
            <a:r>
              <a:t>INFERTILIDAD: UN PROBLEMA DE SALUD PÚBLICA </a:t>
            </a:r>
          </a:p>
        </p:txBody>
      </p:sp>
      <p:sp>
        <p:nvSpPr>
          <p:cNvPr id="875" name="Shape 875"/>
          <p:cNvSpPr/>
          <p:nvPr/>
        </p:nvSpPr>
        <p:spPr>
          <a:xfrm>
            <a:off x="12466636" y="736599"/>
            <a:ext cx="10571164" cy="12122523"/>
          </a:xfrm>
          <a:custGeom>
            <a:avLst/>
            <a:gdLst/>
            <a:ahLst/>
            <a:cxnLst>
              <a:cxn ang="0">
                <a:pos x="wd2" y="hd2"/>
              </a:cxn>
              <a:cxn ang="5400000">
                <a:pos x="wd2" y="hd2"/>
              </a:cxn>
              <a:cxn ang="10800000">
                <a:pos x="wd2" y="hd2"/>
              </a:cxn>
              <a:cxn ang="16200000">
                <a:pos x="wd2" y="hd2"/>
              </a:cxn>
            </a:cxnLst>
            <a:rect l="0" t="0" r="r" b="b"/>
            <a:pathLst>
              <a:path w="21600" h="21600" extrusionOk="0">
                <a:moveTo>
                  <a:pt x="4528" y="0"/>
                </a:moveTo>
                <a:cubicBezTo>
                  <a:pt x="3991" y="266"/>
                  <a:pt x="3493" y="565"/>
                  <a:pt x="3041" y="900"/>
                </a:cubicBezTo>
                <a:cubicBezTo>
                  <a:pt x="2051" y="1635"/>
                  <a:pt x="1297" y="2518"/>
                  <a:pt x="778" y="3550"/>
                </a:cubicBezTo>
                <a:cubicBezTo>
                  <a:pt x="259" y="4582"/>
                  <a:pt x="0" y="5729"/>
                  <a:pt x="0" y="6990"/>
                </a:cubicBezTo>
                <a:cubicBezTo>
                  <a:pt x="0" y="6990"/>
                  <a:pt x="5362" y="6990"/>
                  <a:pt x="5362" y="6990"/>
                </a:cubicBezTo>
                <a:cubicBezTo>
                  <a:pt x="5362" y="5430"/>
                  <a:pt x="5825" y="4187"/>
                  <a:pt x="6754" y="3257"/>
                </a:cubicBezTo>
                <a:cubicBezTo>
                  <a:pt x="7683" y="2328"/>
                  <a:pt x="9122" y="1864"/>
                  <a:pt x="11074" y="1864"/>
                </a:cubicBezTo>
                <a:cubicBezTo>
                  <a:pt x="11483" y="1864"/>
                  <a:pt x="11957" y="1933"/>
                  <a:pt x="12492" y="2071"/>
                </a:cubicBezTo>
                <a:cubicBezTo>
                  <a:pt x="13027" y="2208"/>
                  <a:pt x="13530" y="2426"/>
                  <a:pt x="14002" y="2724"/>
                </a:cubicBezTo>
                <a:cubicBezTo>
                  <a:pt x="14474" y="3022"/>
                  <a:pt x="14876" y="3417"/>
                  <a:pt x="15206" y="3910"/>
                </a:cubicBezTo>
                <a:cubicBezTo>
                  <a:pt x="15536" y="4403"/>
                  <a:pt x="15702" y="4994"/>
                  <a:pt x="15702" y="5682"/>
                </a:cubicBezTo>
                <a:cubicBezTo>
                  <a:pt x="15702" y="6256"/>
                  <a:pt x="15600" y="6749"/>
                  <a:pt x="15395" y="7161"/>
                </a:cubicBezTo>
                <a:cubicBezTo>
                  <a:pt x="15191" y="7574"/>
                  <a:pt x="14906" y="7947"/>
                  <a:pt x="14545" y="8279"/>
                </a:cubicBezTo>
                <a:cubicBezTo>
                  <a:pt x="14183" y="8612"/>
                  <a:pt x="13774" y="8916"/>
                  <a:pt x="13318" y="9191"/>
                </a:cubicBezTo>
                <a:cubicBezTo>
                  <a:pt x="12861" y="9466"/>
                  <a:pt x="12382" y="9764"/>
                  <a:pt x="11878" y="10085"/>
                </a:cubicBezTo>
                <a:cubicBezTo>
                  <a:pt x="11249" y="10475"/>
                  <a:pt x="10705" y="10871"/>
                  <a:pt x="10249" y="11272"/>
                </a:cubicBezTo>
                <a:cubicBezTo>
                  <a:pt x="9792" y="11673"/>
                  <a:pt x="9408" y="12138"/>
                  <a:pt x="9093" y="12665"/>
                </a:cubicBezTo>
                <a:cubicBezTo>
                  <a:pt x="8778" y="13193"/>
                  <a:pt x="8549" y="13806"/>
                  <a:pt x="8408" y="14505"/>
                </a:cubicBezTo>
                <a:cubicBezTo>
                  <a:pt x="8266" y="15205"/>
                  <a:pt x="8196" y="16060"/>
                  <a:pt x="8196" y="17068"/>
                </a:cubicBezTo>
                <a:lnTo>
                  <a:pt x="13289" y="17068"/>
                </a:lnTo>
                <a:cubicBezTo>
                  <a:pt x="13289" y="16243"/>
                  <a:pt x="13391" y="15543"/>
                  <a:pt x="13596" y="14970"/>
                </a:cubicBezTo>
                <a:cubicBezTo>
                  <a:pt x="13800" y="14396"/>
                  <a:pt x="14092" y="13898"/>
                  <a:pt x="14470" y="13474"/>
                </a:cubicBezTo>
                <a:cubicBezTo>
                  <a:pt x="14848" y="13049"/>
                  <a:pt x="15288" y="12665"/>
                  <a:pt x="15791" y="12321"/>
                </a:cubicBezTo>
                <a:cubicBezTo>
                  <a:pt x="16295" y="11976"/>
                  <a:pt x="16847" y="11621"/>
                  <a:pt x="17445" y="11254"/>
                </a:cubicBezTo>
                <a:cubicBezTo>
                  <a:pt x="17949" y="10933"/>
                  <a:pt x="18451" y="10606"/>
                  <a:pt x="18955" y="10274"/>
                </a:cubicBezTo>
                <a:cubicBezTo>
                  <a:pt x="19459" y="9941"/>
                  <a:pt x="19908" y="9563"/>
                  <a:pt x="20302" y="9139"/>
                </a:cubicBezTo>
                <a:cubicBezTo>
                  <a:pt x="20695" y="8714"/>
                  <a:pt x="21010" y="8210"/>
                  <a:pt x="21246" y="7625"/>
                </a:cubicBezTo>
                <a:cubicBezTo>
                  <a:pt x="21482" y="7040"/>
                  <a:pt x="21600" y="6346"/>
                  <a:pt x="21600" y="5543"/>
                </a:cubicBezTo>
                <a:cubicBezTo>
                  <a:pt x="21600" y="4443"/>
                  <a:pt x="21332" y="3457"/>
                  <a:pt x="20798" y="2585"/>
                </a:cubicBezTo>
                <a:cubicBezTo>
                  <a:pt x="20263" y="1713"/>
                  <a:pt x="19532" y="985"/>
                  <a:pt x="18605" y="400"/>
                </a:cubicBezTo>
                <a:cubicBezTo>
                  <a:pt x="18380" y="258"/>
                  <a:pt x="18147" y="125"/>
                  <a:pt x="17904" y="0"/>
                </a:cubicBezTo>
                <a:lnTo>
                  <a:pt x="4528" y="0"/>
                </a:lnTo>
                <a:close/>
                <a:moveTo>
                  <a:pt x="7507" y="19444"/>
                </a:moveTo>
                <a:cubicBezTo>
                  <a:pt x="7507" y="19444"/>
                  <a:pt x="7507" y="20522"/>
                  <a:pt x="7507" y="21600"/>
                </a:cubicBezTo>
                <a:lnTo>
                  <a:pt x="13826" y="21600"/>
                </a:lnTo>
                <a:lnTo>
                  <a:pt x="13826" y="19444"/>
                </a:lnTo>
                <a:lnTo>
                  <a:pt x="7507" y="19444"/>
                </a:lnTo>
                <a:close/>
              </a:path>
            </a:pathLst>
          </a:custGeom>
          <a:solidFill>
            <a:srgbClr val="3DAAD6">
              <a:alpha val="80000"/>
            </a:srgbClr>
          </a:solidFill>
          <a:ln w="12700">
            <a:miter lim="400000"/>
          </a:ln>
        </p:spPr>
        <p:txBody>
          <a:bodyPr lIns="50800" tIns="50800" rIns="50800" bIns="50800" anchor="ctr"/>
          <a:lstStyle/>
          <a:p>
            <a:pP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p:cNvSpPr>
          <p:nvPr>
            <p:ph type="title"/>
          </p:nvPr>
        </p:nvSpPr>
        <p:spPr>
          <a:prstGeom prst="rect">
            <a:avLst/>
          </a:prstGeom>
        </p:spPr>
        <p:txBody>
          <a:bodyPr/>
          <a:lstStyle>
            <a:lvl1pPr>
              <a:defRPr b="1">
                <a:solidFill>
                  <a:srgbClr val="000000"/>
                </a:solidFill>
                <a:latin typeface="Avenir Next Condensed"/>
                <a:ea typeface="Avenir Next Condensed"/>
                <a:cs typeface="Avenir Next Condensed"/>
                <a:sym typeface="Avenir Next Condensed"/>
              </a:defRPr>
            </a:lvl1pPr>
          </a:lstStyle>
          <a:p>
            <a:r>
              <a:t>INICIATIVAS</a:t>
            </a:r>
          </a:p>
        </p:txBody>
      </p:sp>
      <p:sp>
        <p:nvSpPr>
          <p:cNvPr id="878" name="Shape 87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879" name="Shape 879"/>
          <p:cNvSpPr>
            <a:spLocks noGrp="1"/>
          </p:cNvSpPr>
          <p:nvPr>
            <p:ph type="body" sz="half" idx="1"/>
          </p:nvPr>
        </p:nvSpPr>
        <p:spPr>
          <a:xfrm>
            <a:off x="4432672" y="4108864"/>
            <a:ext cx="16604704" cy="7003406"/>
          </a:xfrm>
          <a:prstGeom prst="rect">
            <a:avLst/>
          </a:prstGeom>
        </p:spPr>
        <p:txBody>
          <a:bodyPr spcCol="830235"/>
          <a:lstStyle>
            <a:lvl1pPr algn="just" defTabSz="457200">
              <a:lnSpc>
                <a:spcPts val="11400"/>
              </a:lnSpc>
              <a:defRPr sz="5333">
                <a:solidFill>
                  <a:srgbClr val="000000"/>
                </a:solidFill>
                <a:latin typeface="Avenir Next Condensed"/>
                <a:ea typeface="Avenir Next Condensed"/>
                <a:cs typeface="Avenir Next Condensed"/>
                <a:sym typeface="Avenir Next Condensed"/>
              </a:defRPr>
            </a:lvl1pPr>
          </a:lstStyle>
          <a:p>
            <a:r>
              <a:t>Durante estos últimos 20 años, se han generado iniciativas de ley con el objeto de garantizar la regularización de los procedimientos, certificación de la tecnología y  validación  de la tasa de éxito, sin embargo, todas han sido fallidas. </a:t>
            </a:r>
            <a:endParaRPr sz="1200">
              <a:latin typeface="Times"/>
              <a:ea typeface="Times"/>
              <a:cs typeface="Times"/>
              <a:sym typeface="Times"/>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Shape 8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882" name="Shape 882"/>
          <p:cNvSpPr/>
          <p:nvPr/>
        </p:nvSpPr>
        <p:spPr>
          <a:xfrm>
            <a:off x="1272450" y="3589385"/>
            <a:ext cx="21432700"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83" name="Shape 883"/>
          <p:cNvSpPr/>
          <p:nvPr/>
        </p:nvSpPr>
        <p:spPr>
          <a:xfrm>
            <a:off x="1272450" y="3589385"/>
            <a:ext cx="4393308"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84" name="Shape 884"/>
          <p:cNvSpPr/>
          <p:nvPr/>
        </p:nvSpPr>
        <p:spPr>
          <a:xfrm>
            <a:off x="5777022" y="3489902"/>
            <a:ext cx="16524498" cy="25538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gn="just">
              <a:defRPr sz="3400" b="1">
                <a:solidFill>
                  <a:srgbClr val="000000"/>
                </a:solidFill>
                <a:latin typeface="Avenir Next Condensed"/>
                <a:ea typeface="Avenir Next Condensed"/>
                <a:cs typeface="Avenir Next Condensed"/>
                <a:sym typeface="Avenir Next Condensed"/>
              </a:defRPr>
            </a:pPr>
            <a:r>
              <a:t>Juan Carlos Gallaga Solórzano, Comisionado de Autorización Sanitaria de la COFEPRIS, refiere  que a nivel nacional existen aproximadamente </a:t>
            </a:r>
            <a:r>
              <a:rPr>
                <a:latin typeface="Gill Sans"/>
                <a:ea typeface="Gill Sans"/>
                <a:cs typeface="Gill Sans"/>
                <a:sym typeface="Gill Sans"/>
              </a:rPr>
              <a:t>72 licencias </a:t>
            </a:r>
            <a:r>
              <a:t>para establecimientos de reproducción humana y asistida.</a:t>
            </a:r>
            <a:endParaRPr sz="1200"/>
          </a:p>
          <a:p>
            <a:pPr algn="just">
              <a:defRPr sz="3400" b="1">
                <a:solidFill>
                  <a:srgbClr val="000000"/>
                </a:solidFill>
                <a:latin typeface="Avenir Next Condensed"/>
                <a:ea typeface="Avenir Next Condensed"/>
                <a:cs typeface="Avenir Next Condensed"/>
                <a:sym typeface="Avenir Next Condensed"/>
              </a:defRPr>
            </a:pPr>
            <a:r>
              <a:t> </a:t>
            </a:r>
          </a:p>
        </p:txBody>
      </p:sp>
      <p:pic>
        <p:nvPicPr>
          <p:cNvPr id="885" name="pasted-image.png"/>
          <p:cNvPicPr>
            <a:picLocks noChangeAspect="1"/>
          </p:cNvPicPr>
          <p:nvPr/>
        </p:nvPicPr>
        <p:blipFill>
          <a:blip r:embed="rId2">
            <a:extLst/>
          </a:blip>
          <a:stretch>
            <a:fillRect/>
          </a:stretch>
        </p:blipFill>
        <p:spPr>
          <a:xfrm>
            <a:off x="1365616" y="3760151"/>
            <a:ext cx="4206975" cy="1406456"/>
          </a:xfrm>
          <a:prstGeom prst="rect">
            <a:avLst/>
          </a:prstGeom>
          <a:ln w="12700">
            <a:miter lim="400000"/>
          </a:ln>
        </p:spPr>
      </p:pic>
      <p:sp>
        <p:nvSpPr>
          <p:cNvPr id="886" name="Shape 886"/>
          <p:cNvSpPr/>
          <p:nvPr/>
        </p:nvSpPr>
        <p:spPr>
          <a:xfrm>
            <a:off x="1754573" y="11687590"/>
            <a:ext cx="20468454" cy="727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defTabSz="642937">
              <a:lnSpc>
                <a:spcPts val="6300"/>
              </a:lnSpc>
              <a:defRPr sz="2666">
                <a:solidFill>
                  <a:srgbClr val="535353"/>
                </a:solidFill>
                <a:latin typeface="Times"/>
                <a:ea typeface="Times"/>
                <a:cs typeface="Times"/>
                <a:sym typeface="Times"/>
              </a:defRPr>
            </a:pPr>
            <a:r>
              <a:t>Juan Carlos Gallaga Solórzano. (2016). gob.mx. Retrieved 3 April 2017, from </a:t>
            </a:r>
            <a:r>
              <a:rPr u="sng">
                <a:solidFill>
                  <a:srgbClr val="0000EE"/>
                </a:solidFill>
                <a:uFill>
                  <a:solidFill>
                    <a:srgbClr val="0000EE"/>
                  </a:solidFill>
                </a:uFill>
                <a:hlinkClick r:id="rId3"/>
              </a:rPr>
              <a:t>https://www.gob.mx/cofepris/estructuras/juan-carlos-gallaga-solorzano</a:t>
            </a:r>
            <a:endParaRPr sz="1200">
              <a:solidFill>
                <a:srgbClr val="000000"/>
              </a:solidFill>
            </a:endParaRPr>
          </a:p>
        </p:txBody>
      </p:sp>
      <p:sp>
        <p:nvSpPr>
          <p:cNvPr id="887" name="Shape 887"/>
          <p:cNvSpPr/>
          <p:nvPr/>
        </p:nvSpPr>
        <p:spPr>
          <a:xfrm>
            <a:off x="1272450" y="6230299"/>
            <a:ext cx="21432700"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88" name="Shape 888"/>
          <p:cNvSpPr/>
          <p:nvPr/>
        </p:nvSpPr>
        <p:spPr>
          <a:xfrm>
            <a:off x="1272450" y="6230299"/>
            <a:ext cx="5309609"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89" name="Shape 889"/>
          <p:cNvSpPr/>
          <p:nvPr/>
        </p:nvSpPr>
        <p:spPr>
          <a:xfrm>
            <a:off x="1272450" y="8635877"/>
            <a:ext cx="21432700" cy="1747987"/>
          </a:xfrm>
          <a:prstGeom prst="roundRect">
            <a:avLst>
              <a:gd name="adj" fmla="val 6039"/>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890" name="Shape 890"/>
          <p:cNvSpPr/>
          <p:nvPr/>
        </p:nvSpPr>
        <p:spPr>
          <a:xfrm>
            <a:off x="1272450" y="8635877"/>
            <a:ext cx="4393308" cy="1747987"/>
          </a:xfrm>
          <a:custGeom>
            <a:avLst/>
            <a:gdLst/>
            <a:ahLst/>
            <a:cxnLst>
              <a:cxn ang="0">
                <a:pos x="wd2" y="hd2"/>
              </a:cxn>
              <a:cxn ang="5400000">
                <a:pos x="wd2" y="hd2"/>
              </a:cxn>
              <a:cxn ang="10800000">
                <a:pos x="wd2" y="hd2"/>
              </a:cxn>
              <a:cxn ang="16200000">
                <a:pos x="wd2" y="hd2"/>
              </a:cxn>
            </a:cxnLst>
            <a:rect l="0" t="0" r="r" b="b"/>
            <a:pathLst>
              <a:path w="21599" h="21598" extrusionOk="0">
                <a:moveTo>
                  <a:pt x="1951" y="0"/>
                </a:moveTo>
                <a:cubicBezTo>
                  <a:pt x="1389" y="0"/>
                  <a:pt x="1103" y="-1"/>
                  <a:pt x="803" y="96"/>
                </a:cubicBezTo>
                <a:cubicBezTo>
                  <a:pt x="473" y="219"/>
                  <a:pt x="215" y="483"/>
                  <a:pt x="95" y="820"/>
                </a:cubicBezTo>
                <a:cubicBezTo>
                  <a:pt x="-1" y="1129"/>
                  <a:pt x="0" y="1421"/>
                  <a:pt x="0" y="1993"/>
                </a:cubicBezTo>
                <a:lnTo>
                  <a:pt x="0" y="19591"/>
                </a:lnTo>
                <a:cubicBezTo>
                  <a:pt x="0" y="20172"/>
                  <a:pt x="-1" y="20462"/>
                  <a:pt x="95" y="20770"/>
                </a:cubicBezTo>
                <a:cubicBezTo>
                  <a:pt x="215" y="21108"/>
                  <a:pt x="473" y="21379"/>
                  <a:pt x="803" y="21501"/>
                </a:cubicBezTo>
                <a:cubicBezTo>
                  <a:pt x="1105" y="21599"/>
                  <a:pt x="1391" y="21598"/>
                  <a:pt x="1951" y="21598"/>
                </a:cubicBezTo>
                <a:lnTo>
                  <a:pt x="21599" y="21598"/>
                </a:lnTo>
                <a:lnTo>
                  <a:pt x="21599" y="0"/>
                </a:lnTo>
                <a:lnTo>
                  <a:pt x="1958" y="0"/>
                </a:lnTo>
                <a:lnTo>
                  <a:pt x="1951" y="0"/>
                </a:lnTo>
                <a:close/>
              </a:path>
            </a:pathLst>
          </a:custGeom>
          <a:solidFill>
            <a:srgbClr val="F3F9FF"/>
          </a:solidFill>
          <a:ln w="12700">
            <a:miter lim="400000"/>
          </a:ln>
        </p:spPr>
        <p:txBody>
          <a:bodyPr lIns="0" tIns="0" rIns="0" bIns="0" anchor="ctr"/>
          <a:lstStyle/>
          <a:p>
            <a:endParaRPr/>
          </a:p>
        </p:txBody>
      </p:sp>
      <p:sp>
        <p:nvSpPr>
          <p:cNvPr id="891" name="Shape 891"/>
          <p:cNvSpPr/>
          <p:nvPr/>
        </p:nvSpPr>
        <p:spPr>
          <a:xfrm>
            <a:off x="5777022" y="8656448"/>
            <a:ext cx="16524498" cy="17479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just">
              <a:defRPr sz="3400" b="1">
                <a:solidFill>
                  <a:srgbClr val="000000"/>
                </a:solidFill>
                <a:latin typeface="Avenir Next Condensed"/>
                <a:ea typeface="Avenir Next Condensed"/>
                <a:cs typeface="Avenir Next Condensed"/>
                <a:sym typeface="Avenir Next Condensed"/>
              </a:defRPr>
            </a:lvl1pPr>
          </a:lstStyle>
          <a:p>
            <a:r>
              <a:t>No existé un apartado de consulta ciudadana de las Licencias Sanitarias otorgadas a los Centros de Reproducción; sin embargo, de los 26 sitios oficiales sólo 18 muestran el número de licencia </a:t>
            </a:r>
          </a:p>
        </p:txBody>
      </p:sp>
      <p:pic>
        <p:nvPicPr>
          <p:cNvPr id="892" name="pasted-image.png"/>
          <p:cNvPicPr>
            <a:picLocks noChangeAspect="1"/>
          </p:cNvPicPr>
          <p:nvPr/>
        </p:nvPicPr>
        <p:blipFill>
          <a:blip r:embed="rId2">
            <a:extLst/>
          </a:blip>
          <a:stretch>
            <a:fillRect/>
          </a:stretch>
        </p:blipFill>
        <p:spPr>
          <a:xfrm>
            <a:off x="1365616" y="8806642"/>
            <a:ext cx="4206975" cy="1406456"/>
          </a:xfrm>
          <a:prstGeom prst="rect">
            <a:avLst/>
          </a:prstGeom>
          <a:ln w="12700">
            <a:miter lim="400000"/>
          </a:ln>
        </p:spPr>
      </p:pic>
      <p:sp>
        <p:nvSpPr>
          <p:cNvPr id="893" name="Shape 893"/>
          <p:cNvSpPr/>
          <p:nvPr/>
        </p:nvSpPr>
        <p:spPr>
          <a:xfrm>
            <a:off x="6672769" y="6526304"/>
            <a:ext cx="15628751" cy="11559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just">
              <a:defRPr sz="3400" b="1">
                <a:solidFill>
                  <a:srgbClr val="000000"/>
                </a:solidFill>
                <a:latin typeface="Avenir Next Condensed"/>
                <a:ea typeface="Avenir Next Condensed"/>
                <a:cs typeface="Avenir Next Condensed"/>
                <a:sym typeface="Avenir Next Condensed"/>
              </a:defRPr>
            </a:lvl1pPr>
          </a:lstStyle>
          <a:p>
            <a:r>
              <a:t>La Sociedad Latinoamericada de Reproducción Asistida (REDLARA) en su página oficial menciona que sólo 12 Centros de Reproducción están certificados </a:t>
            </a:r>
          </a:p>
        </p:txBody>
      </p:sp>
      <p:pic>
        <p:nvPicPr>
          <p:cNvPr id="894" name="pasted-image.png"/>
          <p:cNvPicPr>
            <a:picLocks noChangeAspect="1"/>
          </p:cNvPicPr>
          <p:nvPr/>
        </p:nvPicPr>
        <p:blipFill>
          <a:blip r:embed="rId4">
            <a:extLst/>
          </a:blip>
          <a:stretch>
            <a:fillRect/>
          </a:stretch>
        </p:blipFill>
        <p:spPr>
          <a:xfrm>
            <a:off x="1365801" y="6299515"/>
            <a:ext cx="5122906" cy="1543487"/>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Shape 896"/>
          <p:cNvSpPr/>
          <p:nvPr/>
        </p:nvSpPr>
        <p:spPr>
          <a:xfrm rot="5400000" flipH="1">
            <a:off x="7618179" y="5185088"/>
            <a:ext cx="9147642" cy="322898"/>
          </a:xfrm>
          <a:custGeom>
            <a:avLst/>
            <a:gdLst/>
            <a:ahLst/>
            <a:cxnLst>
              <a:cxn ang="0">
                <a:pos x="wd2" y="hd2"/>
              </a:cxn>
              <a:cxn ang="5400000">
                <a:pos x="wd2" y="hd2"/>
              </a:cxn>
              <a:cxn ang="10800000">
                <a:pos x="wd2" y="hd2"/>
              </a:cxn>
              <a:cxn ang="16200000">
                <a:pos x="wd2" y="hd2"/>
              </a:cxn>
            </a:cxnLst>
            <a:rect l="0" t="0" r="r" b="b"/>
            <a:pathLst>
              <a:path w="21600" h="21600" extrusionOk="0">
                <a:moveTo>
                  <a:pt x="381" y="0"/>
                </a:moveTo>
                <a:lnTo>
                  <a:pt x="11750" y="0"/>
                </a:lnTo>
                <a:lnTo>
                  <a:pt x="21600" y="0"/>
                </a:lnTo>
                <a:lnTo>
                  <a:pt x="21600" y="0"/>
                </a:lnTo>
                <a:lnTo>
                  <a:pt x="21600" y="21600"/>
                </a:lnTo>
                <a:lnTo>
                  <a:pt x="21600" y="21600"/>
                </a:lnTo>
                <a:lnTo>
                  <a:pt x="11750" y="21600"/>
                </a:lnTo>
                <a:lnTo>
                  <a:pt x="381" y="21600"/>
                </a:lnTo>
                <a:lnTo>
                  <a:pt x="381" y="21600"/>
                </a:lnTo>
                <a:cubicBezTo>
                  <a:pt x="592" y="21600"/>
                  <a:pt x="0" y="16765"/>
                  <a:pt x="0" y="10800"/>
                </a:cubicBezTo>
                <a:lnTo>
                  <a:pt x="0" y="10800"/>
                </a:lnTo>
                <a:lnTo>
                  <a:pt x="0" y="10800"/>
                </a:lnTo>
                <a:cubicBezTo>
                  <a:pt x="0" y="16765"/>
                  <a:pt x="171" y="0"/>
                  <a:pt x="381" y="0"/>
                </a:cubicBezTo>
                <a:lnTo>
                  <a:pt x="381" y="0"/>
                </a:lnTo>
                <a:close/>
              </a:path>
            </a:pathLst>
          </a:custGeom>
          <a:solidFill>
            <a:srgbClr val="E8EEF7"/>
          </a:solidFill>
          <a:ln w="12700">
            <a:miter lim="400000"/>
          </a:ln>
        </p:spPr>
        <p:txBody>
          <a:bodyPr lIns="0" tIns="0" rIns="0" bIns="0" anchor="ctr"/>
          <a:lstStyle/>
          <a:p>
            <a:endParaRPr/>
          </a:p>
        </p:txBody>
      </p:sp>
      <p:sp>
        <p:nvSpPr>
          <p:cNvPr id="897" name="Shape 897"/>
          <p:cNvSpPr/>
          <p:nvPr/>
        </p:nvSpPr>
        <p:spPr>
          <a:xfrm>
            <a:off x="11168250" y="9691501"/>
            <a:ext cx="2047501" cy="204787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9"/>
                  <a:pt x="2882" y="3020"/>
                </a:cubicBezTo>
                <a:cubicBezTo>
                  <a:pt x="-961" y="7041"/>
                  <a:pt x="-961" y="13558"/>
                  <a:pt x="2882" y="17579"/>
                </a:cubicBezTo>
                <a:cubicBezTo>
                  <a:pt x="6725" y="21600"/>
                  <a:pt x="12953" y="21600"/>
                  <a:pt x="16796" y="17579"/>
                </a:cubicBezTo>
                <a:cubicBezTo>
                  <a:pt x="20639" y="13558"/>
                  <a:pt x="20639" y="7041"/>
                  <a:pt x="16796" y="3020"/>
                </a:cubicBezTo>
                <a:cubicBezTo>
                  <a:pt x="14875" y="1009"/>
                  <a:pt x="12357" y="0"/>
                  <a:pt x="9839" y="0"/>
                </a:cubicBezTo>
                <a:close/>
                <a:moveTo>
                  <a:pt x="9839" y="3485"/>
                </a:moveTo>
                <a:cubicBezTo>
                  <a:pt x="11506" y="3485"/>
                  <a:pt x="13175" y="4147"/>
                  <a:pt x="14447" y="5478"/>
                </a:cubicBezTo>
                <a:cubicBezTo>
                  <a:pt x="16990" y="8139"/>
                  <a:pt x="16990" y="12459"/>
                  <a:pt x="14447" y="15121"/>
                </a:cubicBezTo>
                <a:cubicBezTo>
                  <a:pt x="11903" y="17782"/>
                  <a:pt x="7775" y="17782"/>
                  <a:pt x="5231" y="15121"/>
                </a:cubicBezTo>
                <a:cubicBezTo>
                  <a:pt x="2688" y="12459"/>
                  <a:pt x="2688" y="8139"/>
                  <a:pt x="5231" y="5478"/>
                </a:cubicBezTo>
                <a:cubicBezTo>
                  <a:pt x="6503" y="4147"/>
                  <a:pt x="8172" y="3485"/>
                  <a:pt x="9839" y="3485"/>
                </a:cubicBezTo>
                <a:close/>
              </a:path>
            </a:pathLst>
          </a:custGeom>
          <a:solidFill>
            <a:srgbClr val="2386DE"/>
          </a:solidFill>
          <a:ln w="12700">
            <a:miter lim="400000"/>
          </a:ln>
        </p:spPr>
        <p:txBody>
          <a:bodyPr lIns="0" tIns="0" rIns="0" bIns="0" anchor="ctr"/>
          <a:lstStyle/>
          <a:p>
            <a:endParaRPr/>
          </a:p>
        </p:txBody>
      </p:sp>
      <p:sp>
        <p:nvSpPr>
          <p:cNvPr id="898" name="Shape 8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899" name="Shape 899"/>
          <p:cNvSpPr/>
          <p:nvPr/>
        </p:nvSpPr>
        <p:spPr>
          <a:xfrm>
            <a:off x="1232547" y="1961408"/>
            <a:ext cx="9585654" cy="5351349"/>
          </a:xfrm>
          <a:prstGeom prst="roundRect">
            <a:avLst>
              <a:gd name="adj" fmla="val 1972"/>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900" name="Shape 900"/>
          <p:cNvSpPr/>
          <p:nvPr/>
        </p:nvSpPr>
        <p:spPr>
          <a:xfrm>
            <a:off x="1724836" y="4242038"/>
            <a:ext cx="8992992" cy="39800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gn="just">
              <a:defRPr sz="3400" b="1">
                <a:solidFill>
                  <a:srgbClr val="000000"/>
                </a:solidFill>
                <a:latin typeface="Avenir Next Condensed"/>
                <a:ea typeface="Avenir Next Condensed"/>
                <a:cs typeface="Avenir Next Condensed"/>
                <a:sym typeface="Avenir Next Condensed"/>
              </a:defRPr>
            </a:pPr>
            <a:r>
              <a:t>Urge establecer el papel de las instituciones gubernamentales en el tratamiento de la infertilidad con TRA apegado a los derechos humanos respetando los acuerdos de Beijing y El Cairo. </a:t>
            </a:r>
            <a:endParaRPr sz="1200">
              <a:latin typeface="Times"/>
              <a:ea typeface="Times"/>
              <a:cs typeface="Times"/>
              <a:sym typeface="Times"/>
            </a:endParaRPr>
          </a:p>
          <a:p>
            <a:pPr algn="just">
              <a:defRPr sz="3400" b="1">
                <a:solidFill>
                  <a:srgbClr val="000000"/>
                </a:solidFill>
                <a:latin typeface="Avenir Next Condensed"/>
                <a:ea typeface="Avenir Next Condensed"/>
                <a:cs typeface="Avenir Next Condensed"/>
                <a:sym typeface="Avenir Next Condensed"/>
              </a:defRPr>
            </a:pPr>
            <a:endParaRPr>
              <a:latin typeface="Times"/>
              <a:ea typeface="Times"/>
              <a:cs typeface="Times"/>
              <a:sym typeface="Times"/>
            </a:endParaRPr>
          </a:p>
        </p:txBody>
      </p:sp>
      <p:pic>
        <p:nvPicPr>
          <p:cNvPr id="901" name="pasted-image.pdf"/>
          <p:cNvPicPr>
            <a:picLocks noChangeAspect="1"/>
          </p:cNvPicPr>
          <p:nvPr/>
        </p:nvPicPr>
        <p:blipFill>
          <a:blip r:embed="rId2">
            <a:extLst/>
          </a:blip>
          <a:srcRect t="17575" b="17581"/>
          <a:stretch>
            <a:fillRect/>
          </a:stretch>
        </p:blipFill>
        <p:spPr>
          <a:xfrm>
            <a:off x="1727118" y="2130295"/>
            <a:ext cx="8988426" cy="1964137"/>
          </a:xfrm>
          <a:custGeom>
            <a:avLst/>
            <a:gdLst/>
            <a:ahLst/>
            <a:cxnLst>
              <a:cxn ang="0">
                <a:pos x="wd2" y="hd2"/>
              </a:cxn>
              <a:cxn ang="5400000">
                <a:pos x="wd2" y="hd2"/>
              </a:cxn>
              <a:cxn ang="10800000">
                <a:pos x="wd2" y="hd2"/>
              </a:cxn>
              <a:cxn ang="16200000">
                <a:pos x="wd2" y="hd2"/>
              </a:cxn>
            </a:cxnLst>
            <a:rect l="0" t="0" r="r" b="b"/>
            <a:pathLst>
              <a:path w="21600" h="21597" extrusionOk="0">
                <a:moveTo>
                  <a:pt x="596" y="0"/>
                </a:moveTo>
                <a:cubicBezTo>
                  <a:pt x="425" y="0"/>
                  <a:pt x="338" y="-2"/>
                  <a:pt x="247" y="83"/>
                </a:cubicBezTo>
                <a:cubicBezTo>
                  <a:pt x="146" y="191"/>
                  <a:pt x="67" y="428"/>
                  <a:pt x="31" y="724"/>
                </a:cubicBezTo>
                <a:cubicBezTo>
                  <a:pt x="1" y="996"/>
                  <a:pt x="0" y="1251"/>
                  <a:pt x="0" y="1754"/>
                </a:cubicBezTo>
                <a:lnTo>
                  <a:pt x="0" y="21597"/>
                </a:lnTo>
                <a:lnTo>
                  <a:pt x="21600" y="21597"/>
                </a:lnTo>
                <a:lnTo>
                  <a:pt x="21600" y="1759"/>
                </a:lnTo>
                <a:cubicBezTo>
                  <a:pt x="21600" y="1248"/>
                  <a:pt x="21599" y="996"/>
                  <a:pt x="21569" y="724"/>
                </a:cubicBezTo>
                <a:cubicBezTo>
                  <a:pt x="21533" y="428"/>
                  <a:pt x="21454" y="191"/>
                  <a:pt x="21353" y="83"/>
                </a:cubicBezTo>
                <a:cubicBezTo>
                  <a:pt x="21261" y="-3"/>
                  <a:pt x="21174" y="0"/>
                  <a:pt x="21004" y="0"/>
                </a:cubicBezTo>
                <a:lnTo>
                  <a:pt x="598" y="0"/>
                </a:lnTo>
                <a:lnTo>
                  <a:pt x="596" y="0"/>
                </a:lnTo>
                <a:close/>
              </a:path>
            </a:pathLst>
          </a:custGeom>
          <a:ln w="12700">
            <a:miter lim="400000"/>
          </a:ln>
        </p:spPr>
      </p:pic>
      <p:sp>
        <p:nvSpPr>
          <p:cNvPr id="902" name="Shape 902"/>
          <p:cNvSpPr/>
          <p:nvPr/>
        </p:nvSpPr>
        <p:spPr>
          <a:xfrm>
            <a:off x="13565799" y="5391058"/>
            <a:ext cx="9585655" cy="4559484"/>
          </a:xfrm>
          <a:prstGeom prst="roundRect">
            <a:avLst>
              <a:gd name="adj" fmla="val 2315"/>
            </a:avLst>
          </a:prstGeom>
          <a:solidFill>
            <a:srgbClr val="FFFFFF"/>
          </a:solidFill>
          <a:ln w="12700">
            <a:miter lim="400000"/>
          </a:ln>
          <a:effectLst>
            <a:outerShdw blurRad="292100" dir="5400000" rotWithShape="0">
              <a:srgbClr val="9FCBF1">
                <a:alpha val="53084"/>
              </a:srgbClr>
            </a:outerShdw>
          </a:effectLst>
        </p:spPr>
        <p:txBody>
          <a:bodyPr lIns="0" tIns="0" rIns="0" bIns="0" anchor="ctr"/>
          <a:lstStyle/>
          <a:p>
            <a:endParaRPr/>
          </a:p>
        </p:txBody>
      </p:sp>
      <p:sp>
        <p:nvSpPr>
          <p:cNvPr id="903" name="Shape 903"/>
          <p:cNvSpPr/>
          <p:nvPr/>
        </p:nvSpPr>
        <p:spPr>
          <a:xfrm>
            <a:off x="14058087" y="6122288"/>
            <a:ext cx="8992993" cy="62650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gn="just">
              <a:defRPr sz="3200" b="1">
                <a:solidFill>
                  <a:srgbClr val="000000"/>
                </a:solidFill>
                <a:latin typeface="Avenir Next Condensed"/>
                <a:ea typeface="Avenir Next Condensed"/>
                <a:cs typeface="Avenir Next Condensed"/>
                <a:sym typeface="Avenir Next Condensed"/>
              </a:defRPr>
            </a:pPr>
            <a:r>
              <a:t>Del mismo modo, que estos sean no discriminatorios, con un alcance global para toda la población independientemente de genero y de las creencias.</a:t>
            </a:r>
            <a:endParaRPr sz="1200">
              <a:latin typeface="Times"/>
              <a:ea typeface="Times"/>
              <a:cs typeface="Times"/>
              <a:sym typeface="Times"/>
            </a:endParaRPr>
          </a:p>
          <a:p>
            <a:pPr algn="just">
              <a:defRPr sz="3200" b="1">
                <a:solidFill>
                  <a:srgbClr val="000000"/>
                </a:solidFill>
                <a:latin typeface="Avenir Next Condensed"/>
                <a:ea typeface="Avenir Next Condensed"/>
                <a:cs typeface="Avenir Next Condensed"/>
                <a:sym typeface="Avenir Next Condensed"/>
              </a:defRPr>
            </a:pPr>
            <a:endParaRPr sz="1200">
              <a:latin typeface="Times"/>
              <a:ea typeface="Times"/>
              <a:cs typeface="Times"/>
              <a:sym typeface="Times"/>
            </a:endParaRPr>
          </a:p>
          <a:p>
            <a:pPr algn="just">
              <a:defRPr sz="2900">
                <a:solidFill>
                  <a:srgbClr val="000000"/>
                </a:solidFill>
                <a:latin typeface="Avenir Next"/>
                <a:ea typeface="Avenir Next"/>
                <a:cs typeface="Avenir Next"/>
                <a:sym typeface="Avenir Next"/>
              </a:defRPr>
            </a:pPr>
            <a:endParaRPr>
              <a:latin typeface="Times"/>
              <a:ea typeface="Times"/>
              <a:cs typeface="Times"/>
              <a:sym typeface="Times"/>
            </a:endParaRPr>
          </a:p>
        </p:txBody>
      </p:sp>
      <p:pic>
        <p:nvPicPr>
          <p:cNvPr id="904" name="pasted-image.jpeg"/>
          <p:cNvPicPr>
            <a:picLocks noChangeAspect="1"/>
          </p:cNvPicPr>
          <p:nvPr/>
        </p:nvPicPr>
        <p:blipFill>
          <a:blip r:embed="rId3">
            <a:extLst/>
          </a:blip>
          <a:srcRect t="35032" b="35035"/>
          <a:stretch>
            <a:fillRect/>
          </a:stretch>
        </p:blipFill>
        <p:spPr>
          <a:xfrm>
            <a:off x="14060371" y="5559945"/>
            <a:ext cx="8988425" cy="1964136"/>
          </a:xfrm>
          <a:custGeom>
            <a:avLst/>
            <a:gdLst/>
            <a:ahLst/>
            <a:cxnLst>
              <a:cxn ang="0">
                <a:pos x="wd2" y="hd2"/>
              </a:cxn>
              <a:cxn ang="5400000">
                <a:pos x="wd2" y="hd2"/>
              </a:cxn>
              <a:cxn ang="10800000">
                <a:pos x="wd2" y="hd2"/>
              </a:cxn>
              <a:cxn ang="16200000">
                <a:pos x="wd2" y="hd2"/>
              </a:cxn>
            </a:cxnLst>
            <a:rect l="0" t="0" r="r" b="b"/>
            <a:pathLst>
              <a:path w="21600" h="21597" extrusionOk="0">
                <a:moveTo>
                  <a:pt x="596" y="0"/>
                </a:moveTo>
                <a:cubicBezTo>
                  <a:pt x="425" y="0"/>
                  <a:pt x="338" y="-2"/>
                  <a:pt x="247" y="83"/>
                </a:cubicBezTo>
                <a:cubicBezTo>
                  <a:pt x="146" y="191"/>
                  <a:pt x="67" y="428"/>
                  <a:pt x="31" y="724"/>
                </a:cubicBezTo>
                <a:cubicBezTo>
                  <a:pt x="1" y="996"/>
                  <a:pt x="0" y="1251"/>
                  <a:pt x="0" y="1754"/>
                </a:cubicBezTo>
                <a:lnTo>
                  <a:pt x="0" y="21597"/>
                </a:lnTo>
                <a:lnTo>
                  <a:pt x="21600" y="21597"/>
                </a:lnTo>
                <a:lnTo>
                  <a:pt x="21600" y="1759"/>
                </a:lnTo>
                <a:cubicBezTo>
                  <a:pt x="21600" y="1248"/>
                  <a:pt x="21599" y="996"/>
                  <a:pt x="21569" y="724"/>
                </a:cubicBezTo>
                <a:cubicBezTo>
                  <a:pt x="21533" y="428"/>
                  <a:pt x="21454" y="191"/>
                  <a:pt x="21353" y="83"/>
                </a:cubicBezTo>
                <a:cubicBezTo>
                  <a:pt x="21261" y="-3"/>
                  <a:pt x="21174" y="0"/>
                  <a:pt x="21004" y="0"/>
                </a:cubicBezTo>
                <a:lnTo>
                  <a:pt x="598" y="0"/>
                </a:lnTo>
                <a:lnTo>
                  <a:pt x="596" y="0"/>
                </a:lnTo>
                <a:close/>
              </a:path>
            </a:pathLst>
          </a:cu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 name="pasted-image.jpeg"/>
          <p:cNvPicPr>
            <a:picLocks noGrp="1" noChangeAspect="1"/>
          </p:cNvPicPr>
          <p:nvPr>
            <p:ph type="pic" idx="13"/>
          </p:nvPr>
        </p:nvPicPr>
        <p:blipFill>
          <a:blip r:embed="rId2">
            <a:extLst/>
          </a:blip>
          <a:srcRect t="19783" b="19783"/>
          <a:stretch>
            <a:fillRect/>
          </a:stretch>
        </p:blipFill>
        <p:spPr>
          <a:xfrm>
            <a:off x="769540" y="753578"/>
            <a:ext cx="22844920" cy="8061723"/>
          </a:xfrm>
          <a:custGeom>
            <a:avLst/>
            <a:gdLst/>
            <a:ahLst/>
            <a:cxnLst>
              <a:cxn ang="0">
                <a:pos x="wd2" y="hd2"/>
              </a:cxn>
              <a:cxn ang="5400000">
                <a:pos x="wd2" y="hd2"/>
              </a:cxn>
              <a:cxn ang="10800000">
                <a:pos x="wd2" y="hd2"/>
              </a:cxn>
              <a:cxn ang="16200000">
                <a:pos x="wd2" y="hd2"/>
              </a:cxn>
            </a:cxnLst>
            <a:rect l="0" t="0" r="r" b="b"/>
            <a:pathLst>
              <a:path w="21600" h="21599" extrusionOk="0">
                <a:moveTo>
                  <a:pt x="272" y="0"/>
                </a:moveTo>
                <a:cubicBezTo>
                  <a:pt x="194" y="0"/>
                  <a:pt x="154" y="-1"/>
                  <a:pt x="112" y="37"/>
                </a:cubicBezTo>
                <a:cubicBezTo>
                  <a:pt x="66" y="84"/>
                  <a:pt x="30" y="187"/>
                  <a:pt x="13" y="317"/>
                </a:cubicBezTo>
                <a:cubicBezTo>
                  <a:pt x="0" y="437"/>
                  <a:pt x="0" y="549"/>
                  <a:pt x="0" y="769"/>
                </a:cubicBezTo>
                <a:lnTo>
                  <a:pt x="0" y="21599"/>
                </a:lnTo>
                <a:lnTo>
                  <a:pt x="21600" y="21599"/>
                </a:lnTo>
                <a:lnTo>
                  <a:pt x="21600" y="773"/>
                </a:lnTo>
                <a:cubicBezTo>
                  <a:pt x="21600" y="548"/>
                  <a:pt x="21600" y="437"/>
                  <a:pt x="21587" y="317"/>
                </a:cubicBezTo>
                <a:cubicBezTo>
                  <a:pt x="21570" y="187"/>
                  <a:pt x="21534" y="84"/>
                  <a:pt x="21488" y="37"/>
                </a:cubicBezTo>
                <a:cubicBezTo>
                  <a:pt x="21446" y="-1"/>
                  <a:pt x="21406" y="0"/>
                  <a:pt x="21328" y="0"/>
                </a:cubicBezTo>
                <a:lnTo>
                  <a:pt x="273" y="0"/>
                </a:lnTo>
                <a:lnTo>
                  <a:pt x="272" y="0"/>
                </a:lnTo>
                <a:close/>
              </a:path>
            </a:pathLst>
          </a:custGeom>
        </p:spPr>
      </p:pic>
      <p:sp>
        <p:nvSpPr>
          <p:cNvPr id="907" name="Shape 9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908" name="Shape 908"/>
          <p:cNvSpPr>
            <a:spLocks noGrp="1"/>
          </p:cNvSpPr>
          <p:nvPr>
            <p:ph type="body" sz="quarter" idx="1"/>
          </p:nvPr>
        </p:nvSpPr>
        <p:spPr>
          <a:xfrm>
            <a:off x="1544266" y="8865460"/>
            <a:ext cx="20731534" cy="3631172"/>
          </a:xfrm>
          <a:prstGeom prst="rect">
            <a:avLst/>
          </a:prstGeom>
        </p:spPr>
        <p:txBody>
          <a:bodyPr/>
          <a:lstStyle/>
          <a:p>
            <a:pPr algn="just" defTabSz="457200">
              <a:lnSpc>
                <a:spcPts val="10200"/>
              </a:lnSpc>
              <a:defRPr sz="4700">
                <a:solidFill>
                  <a:srgbClr val="000000"/>
                </a:solidFill>
                <a:latin typeface="Avenir Next Condensed"/>
                <a:ea typeface="Avenir Next Condensed"/>
                <a:cs typeface="Avenir Next Condensed"/>
                <a:sym typeface="Avenir Next Condensed"/>
              </a:defRPr>
            </a:pPr>
            <a:r>
              <a:rPr b="1" dirty="0" err="1"/>
              <a:t>Implicaciones</a:t>
            </a:r>
            <a:r>
              <a:rPr b="1" dirty="0"/>
              <a:t>:</a:t>
            </a:r>
            <a:r>
              <a:rPr dirty="0"/>
              <a:t> la </a:t>
            </a:r>
            <a:r>
              <a:rPr dirty="0" err="1"/>
              <a:t>prohibición</a:t>
            </a:r>
            <a:r>
              <a:rPr dirty="0"/>
              <a:t> de la </a:t>
            </a:r>
            <a:r>
              <a:rPr dirty="0" err="1"/>
              <a:t>técnica</a:t>
            </a:r>
            <a:r>
              <a:rPr dirty="0"/>
              <a:t> </a:t>
            </a:r>
            <a:r>
              <a:rPr dirty="0" err="1"/>
              <a:t>generó</a:t>
            </a:r>
            <a:r>
              <a:rPr dirty="0"/>
              <a:t> que </a:t>
            </a:r>
            <a:r>
              <a:rPr dirty="0" err="1"/>
              <a:t>algunas</a:t>
            </a:r>
            <a:r>
              <a:rPr dirty="0"/>
              <a:t> personas  </a:t>
            </a:r>
            <a:r>
              <a:rPr dirty="0" err="1"/>
              <a:t>interrumpieran</a:t>
            </a:r>
            <a:r>
              <a:rPr dirty="0"/>
              <a:t>  el </a:t>
            </a:r>
            <a:r>
              <a:rPr dirty="0" err="1"/>
              <a:t>tratamiento</a:t>
            </a:r>
            <a:r>
              <a:rPr dirty="0"/>
              <a:t> que </a:t>
            </a:r>
            <a:r>
              <a:rPr dirty="0" err="1"/>
              <a:t>habían</a:t>
            </a:r>
            <a:r>
              <a:rPr dirty="0"/>
              <a:t> </a:t>
            </a:r>
            <a:r>
              <a:rPr dirty="0" err="1"/>
              <a:t>iniciado</a:t>
            </a:r>
            <a:r>
              <a:rPr dirty="0"/>
              <a:t>, y que </a:t>
            </a:r>
            <a:r>
              <a:rPr dirty="0" err="1"/>
              <a:t>otras</a:t>
            </a:r>
            <a:r>
              <a:rPr dirty="0"/>
              <a:t> se </a:t>
            </a:r>
            <a:r>
              <a:rPr dirty="0" err="1"/>
              <a:t>vieran</a:t>
            </a:r>
            <a:r>
              <a:rPr dirty="0"/>
              <a:t> </a:t>
            </a:r>
            <a:r>
              <a:rPr dirty="0" err="1"/>
              <a:t>obligadas</a:t>
            </a:r>
            <a:r>
              <a:rPr dirty="0"/>
              <a:t> a </a:t>
            </a:r>
            <a:r>
              <a:rPr dirty="0" err="1"/>
              <a:t>viajar</a:t>
            </a:r>
            <a:r>
              <a:rPr dirty="0"/>
              <a:t> a </a:t>
            </a:r>
            <a:r>
              <a:rPr dirty="0" err="1"/>
              <a:t>otros</a:t>
            </a:r>
            <a:r>
              <a:rPr dirty="0"/>
              <a:t> </a:t>
            </a:r>
            <a:r>
              <a:rPr dirty="0" err="1"/>
              <a:t>países</a:t>
            </a:r>
            <a:r>
              <a:rPr dirty="0"/>
              <a:t> a fin de </a:t>
            </a:r>
            <a:r>
              <a:rPr dirty="0" err="1"/>
              <a:t>tener</a:t>
            </a:r>
            <a:r>
              <a:rPr dirty="0"/>
              <a:t> </a:t>
            </a:r>
            <a:r>
              <a:rPr dirty="0" err="1"/>
              <a:t>acceso</a:t>
            </a:r>
            <a:r>
              <a:rPr dirty="0"/>
              <a:t> a </a:t>
            </a:r>
            <a:r>
              <a:rPr dirty="0" err="1"/>
              <a:t>una</a:t>
            </a:r>
            <a:r>
              <a:rPr dirty="0"/>
              <a:t> FIV.  </a:t>
            </a:r>
            <a:endParaRPr sz="1200" dirty="0">
              <a:latin typeface="Times"/>
              <a:ea typeface="Times"/>
              <a:cs typeface="Times"/>
              <a:sym typeface="Times"/>
            </a:endParaRPr>
          </a:p>
        </p:txBody>
      </p:sp>
      <p:sp>
        <p:nvSpPr>
          <p:cNvPr id="909" name="Shape 909"/>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222" y="0"/>
                </a:moveTo>
                <a:cubicBezTo>
                  <a:pt x="20187" y="0"/>
                  <a:pt x="20169" y="2"/>
                  <a:pt x="20138" y="2"/>
                </a:cubicBezTo>
                <a:lnTo>
                  <a:pt x="0" y="2"/>
                </a:lnTo>
                <a:lnTo>
                  <a:pt x="0" y="21598"/>
                </a:lnTo>
                <a:lnTo>
                  <a:pt x="20155" y="21598"/>
                </a:lnTo>
                <a:cubicBezTo>
                  <a:pt x="20180" y="21598"/>
                  <a:pt x="20194" y="21600"/>
                  <a:pt x="20222" y="21600"/>
                </a:cubicBezTo>
                <a:lnTo>
                  <a:pt x="20623" y="21600"/>
                </a:lnTo>
                <a:cubicBezTo>
                  <a:pt x="20651" y="21600"/>
                  <a:pt x="20665" y="21598"/>
                  <a:pt x="20691" y="21598"/>
                </a:cubicBezTo>
                <a:lnTo>
                  <a:pt x="20961" y="21598"/>
                </a:lnTo>
                <a:lnTo>
                  <a:pt x="20961" y="21588"/>
                </a:lnTo>
                <a:cubicBezTo>
                  <a:pt x="21051" y="21577"/>
                  <a:pt x="21123" y="21557"/>
                  <a:pt x="21198" y="21514"/>
                </a:cubicBezTo>
                <a:cubicBezTo>
                  <a:pt x="21363" y="21405"/>
                  <a:pt x="21492" y="21171"/>
                  <a:pt x="21552" y="20872"/>
                </a:cubicBezTo>
                <a:cubicBezTo>
                  <a:pt x="21600" y="20600"/>
                  <a:pt x="21600" y="20343"/>
                  <a:pt x="21600" y="19837"/>
                </a:cubicBezTo>
                <a:lnTo>
                  <a:pt x="21600" y="1770"/>
                </a:lnTo>
                <a:cubicBezTo>
                  <a:pt x="21600" y="1257"/>
                  <a:pt x="21600" y="1000"/>
                  <a:pt x="21552" y="728"/>
                </a:cubicBezTo>
                <a:cubicBezTo>
                  <a:pt x="21492" y="429"/>
                  <a:pt x="21363" y="195"/>
                  <a:pt x="21198" y="86"/>
                </a:cubicBezTo>
                <a:cubicBezTo>
                  <a:pt x="21123" y="43"/>
                  <a:pt x="21050" y="20"/>
                  <a:pt x="20961" y="10"/>
                </a:cubicBezTo>
                <a:lnTo>
                  <a:pt x="20961" y="2"/>
                </a:lnTo>
                <a:lnTo>
                  <a:pt x="20711" y="2"/>
                </a:lnTo>
                <a:cubicBezTo>
                  <a:pt x="20680" y="2"/>
                  <a:pt x="20662" y="0"/>
                  <a:pt x="20627" y="0"/>
                </a:cubicBezTo>
                <a:lnTo>
                  <a:pt x="20226" y="0"/>
                </a:lnTo>
                <a:lnTo>
                  <a:pt x="20222" y="0"/>
                </a:ln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10" name="Shape 910"/>
          <p:cNvSpPr>
            <a:spLocks noGrp="1"/>
          </p:cNvSpPr>
          <p:nvPr>
            <p:ph type="body" idx="16"/>
          </p:nvPr>
        </p:nvSpPr>
        <p:spPr>
          <a:xfrm>
            <a:off x="1544266" y="503192"/>
            <a:ext cx="7559561" cy="9850988"/>
          </a:xfrm>
          <a:prstGeom prst="rect">
            <a:avLst/>
          </a:prstGeom>
        </p:spPr>
        <p:txBody>
          <a:bodyPr/>
          <a:lstStyle/>
          <a:p>
            <a:pPr algn="just" defTabSz="457200">
              <a:lnSpc>
                <a:spcPts val="9200"/>
              </a:lnSpc>
              <a:defRPr sz="3900">
                <a:solidFill>
                  <a:srgbClr val="000000"/>
                </a:solidFill>
                <a:latin typeface="Cochin"/>
                <a:ea typeface="Cochin"/>
                <a:cs typeface="Cochin"/>
                <a:sym typeface="Cochin"/>
              </a:defRPr>
            </a:pPr>
            <a:r>
              <a:rPr dirty="0">
                <a:latin typeface="Avenir Next Condensed"/>
                <a:ea typeface="Avenir Next Condensed"/>
                <a:cs typeface="Avenir Next Condensed"/>
                <a:sym typeface="Avenir Next Condensed"/>
              </a:rPr>
              <a:t>El 15 de </a:t>
            </a:r>
            <a:r>
              <a:rPr dirty="0" err="1">
                <a:latin typeface="Avenir Next Condensed"/>
                <a:ea typeface="Avenir Next Condensed"/>
                <a:cs typeface="Avenir Next Condensed"/>
                <a:sym typeface="Avenir Next Condensed"/>
              </a:rPr>
              <a:t>marzo</a:t>
            </a:r>
            <a:r>
              <a:rPr dirty="0">
                <a:latin typeface="Avenir Next Condensed"/>
                <a:ea typeface="Avenir Next Condensed"/>
                <a:cs typeface="Avenir Next Condensed"/>
                <a:sym typeface="Avenir Next Condensed"/>
              </a:rPr>
              <a:t> de 2000 la Sala </a:t>
            </a:r>
            <a:r>
              <a:rPr dirty="0" err="1">
                <a:latin typeface="Avenir Next Condensed"/>
                <a:ea typeface="Avenir Next Condensed"/>
                <a:cs typeface="Avenir Next Condensed"/>
                <a:sym typeface="Avenir Next Condensed"/>
              </a:rPr>
              <a:t>Constitucional</a:t>
            </a:r>
            <a:r>
              <a:rPr dirty="0">
                <a:latin typeface="Avenir Next Condensed"/>
                <a:ea typeface="Avenir Next Condensed"/>
                <a:cs typeface="Avenir Next Condensed"/>
                <a:sym typeface="Avenir Next Condensed"/>
              </a:rPr>
              <a:t> de la Corte Suprema de Costa Rica </a:t>
            </a:r>
            <a:r>
              <a:rPr dirty="0" err="1">
                <a:latin typeface="Avenir Next Condensed"/>
                <a:ea typeface="Avenir Next Condensed"/>
                <a:cs typeface="Avenir Next Condensed"/>
                <a:sym typeface="Avenir Next Condensed"/>
              </a:rPr>
              <a:t>declaró</a:t>
            </a:r>
            <a:r>
              <a:rPr dirty="0">
                <a:latin typeface="Avenir Next Condensed"/>
                <a:ea typeface="Avenir Next Condensed"/>
                <a:cs typeface="Avenir Next Condensed"/>
                <a:sym typeface="Avenir Next Condensed"/>
              </a:rPr>
              <a:t> </a:t>
            </a:r>
            <a:r>
              <a:rPr dirty="0" err="1">
                <a:latin typeface="Avenir Next Condensed"/>
                <a:ea typeface="Avenir Next Condensed"/>
                <a:cs typeface="Avenir Next Condensed"/>
                <a:sym typeface="Avenir Next Condensed"/>
              </a:rPr>
              <a:t>inconstitucional</a:t>
            </a:r>
            <a:r>
              <a:rPr dirty="0">
                <a:latin typeface="Avenir Next Condensed"/>
                <a:ea typeface="Avenir Next Condensed"/>
                <a:cs typeface="Avenir Next Condensed"/>
                <a:sym typeface="Avenir Next Condensed"/>
              </a:rPr>
              <a:t> el </a:t>
            </a:r>
            <a:r>
              <a:rPr dirty="0" err="1">
                <a:latin typeface="Avenir Next Condensed"/>
                <a:ea typeface="Avenir Next Condensed"/>
                <a:cs typeface="Avenir Next Condensed"/>
                <a:sym typeface="Avenir Next Condensed"/>
              </a:rPr>
              <a:t>Decreto</a:t>
            </a:r>
            <a:r>
              <a:rPr dirty="0"/>
              <a:t> que </a:t>
            </a:r>
            <a:r>
              <a:rPr dirty="0" err="1"/>
              <a:t>regulaba</a:t>
            </a:r>
            <a:r>
              <a:rPr dirty="0"/>
              <a:t> la </a:t>
            </a:r>
            <a:r>
              <a:rPr dirty="0" err="1"/>
              <a:t>técnica</a:t>
            </a:r>
            <a:r>
              <a:rPr dirty="0"/>
              <a:t> de </a:t>
            </a:r>
            <a:r>
              <a:rPr dirty="0" err="1"/>
              <a:t>fecundación</a:t>
            </a:r>
            <a:r>
              <a:rPr dirty="0"/>
              <a:t>  </a:t>
            </a:r>
            <a:r>
              <a:rPr i="1" dirty="0"/>
              <a:t>“in vitro”.</a:t>
            </a:r>
            <a:r>
              <a:rPr dirty="0"/>
              <a:t>  </a:t>
            </a:r>
            <a:endParaRPr dirty="0">
              <a:latin typeface="Times"/>
              <a:ea typeface="Times"/>
              <a:cs typeface="Times"/>
              <a:sym typeface="Times"/>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p:cNvSpPr>
          <p:nvPr>
            <p:ph type="title"/>
          </p:nvPr>
        </p:nvSpPr>
        <p:spPr>
          <a:xfrm>
            <a:off x="5064915" y="1199463"/>
            <a:ext cx="15529264" cy="2191226"/>
          </a:xfrm>
          <a:prstGeom prst="rect">
            <a:avLst/>
          </a:prstGeom>
        </p:spPr>
        <p:txBody>
          <a:bodyPr/>
          <a:lstStyle>
            <a:lvl1pPr algn="just" defTabSz="457200">
              <a:lnSpc>
                <a:spcPts val="9400"/>
              </a:lnSpc>
              <a:defRPr sz="4000">
                <a:solidFill>
                  <a:srgbClr val="000000"/>
                </a:solidFill>
                <a:latin typeface="Avenir Next Condensed"/>
                <a:ea typeface="Avenir Next Condensed"/>
                <a:cs typeface="Avenir Next Condensed"/>
                <a:sym typeface="Avenir Next Condensed"/>
              </a:defRPr>
            </a:lvl1pPr>
          </a:lstStyle>
          <a:p>
            <a:r>
              <a:t>El  28 de noviembre de 2012 la Corte Interamericana de Derechos Humanos pronunció  sentencia  en el caso “Artavia Murillo y otros”. </a:t>
            </a:r>
            <a:endParaRPr sz="1200"/>
          </a:p>
        </p:txBody>
      </p:sp>
      <p:sp>
        <p:nvSpPr>
          <p:cNvPr id="913" name="Shape 9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914" name="Shape 914"/>
          <p:cNvSpPr>
            <a:spLocks noGrp="1"/>
          </p:cNvSpPr>
          <p:nvPr>
            <p:ph type="body" idx="14"/>
          </p:nvPr>
        </p:nvSpPr>
        <p:spPr>
          <a:prstGeom prst="line">
            <a:avLst/>
          </a:prstGeom>
        </p:spPr>
        <p:txBody>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15" name="Shape 915"/>
          <p:cNvSpPr>
            <a:spLocks noGrp="1"/>
          </p:cNvSpPr>
          <p:nvPr>
            <p:ph type="body" idx="15"/>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16" name="Shape 916"/>
          <p:cNvSpPr>
            <a:spLocks noGrp="1"/>
          </p:cNvSpPr>
          <p:nvPr>
            <p:ph type="body" idx="16"/>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17" name="Shape 917"/>
          <p:cNvSpPr>
            <a:spLocks noGrp="1"/>
          </p:cNvSpPr>
          <p:nvPr>
            <p:ph type="body" idx="17"/>
          </p:nvPr>
        </p:nvSpPr>
        <p:spPr>
          <a:prstGeom prst="roundRect">
            <a:avLst>
              <a:gd name="adj" fmla="val 445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18" name="Shape 918"/>
          <p:cNvSpPr>
            <a:spLocks noGrp="1"/>
          </p:cNvSpPr>
          <p:nvPr>
            <p:ph type="body" idx="18"/>
          </p:nvPr>
        </p:nvSpPr>
        <p:spPr>
          <a:prstGeom prst="rect">
            <a:avLst/>
          </a:prstGeom>
        </p:spPr>
        <p:txBody>
          <a:bodyPr/>
          <a:lstStyle/>
          <a:p>
            <a:r>
              <a:t>Concepción</a:t>
            </a:r>
          </a:p>
        </p:txBody>
      </p:sp>
      <p:sp>
        <p:nvSpPr>
          <p:cNvPr id="919" name="Shape 919"/>
          <p:cNvSpPr>
            <a:spLocks noGrp="1"/>
          </p:cNvSpPr>
          <p:nvPr>
            <p:ph type="body" sz="half" idx="1"/>
          </p:nvPr>
        </p:nvSpPr>
        <p:spPr>
          <a:xfrm>
            <a:off x="5326736" y="3165432"/>
            <a:ext cx="15005622" cy="5346282"/>
          </a:xfrm>
          <a:prstGeom prst="rect">
            <a:avLst/>
          </a:prstGeom>
        </p:spPr>
        <p:txBody>
          <a:bodyPr/>
          <a:lstStyle>
            <a:lvl1pPr algn="just" defTabSz="457200">
              <a:defRPr sz="3300">
                <a:solidFill>
                  <a:srgbClr val="000000"/>
                </a:solidFill>
                <a:latin typeface="Avenir Next Condensed"/>
                <a:ea typeface="Avenir Next Condensed"/>
                <a:cs typeface="Avenir Next Condensed"/>
                <a:sym typeface="Avenir Next Condensed"/>
              </a:defRPr>
            </a:lvl1pPr>
          </a:lstStyle>
          <a:p>
            <a:r>
              <a:rPr dirty="0" err="1"/>
              <a:t>En</a:t>
            </a:r>
            <a:r>
              <a:rPr dirty="0"/>
              <a:t> el </a:t>
            </a:r>
            <a:r>
              <a:rPr dirty="0" err="1"/>
              <a:t>sentido</a:t>
            </a:r>
            <a:r>
              <a:rPr dirty="0"/>
              <a:t> del </a:t>
            </a:r>
            <a:r>
              <a:rPr dirty="0" err="1"/>
              <a:t>artículo</a:t>
            </a:r>
            <a:r>
              <a:rPr dirty="0"/>
              <a:t> 4.1 </a:t>
            </a:r>
            <a:r>
              <a:rPr dirty="0" err="1"/>
              <a:t>tiene</a:t>
            </a:r>
            <a:r>
              <a:rPr dirty="0"/>
              <a:t> </a:t>
            </a:r>
            <a:r>
              <a:rPr dirty="0" err="1"/>
              <a:t>lugar</a:t>
            </a:r>
            <a:r>
              <a:rPr dirty="0"/>
              <a:t> </a:t>
            </a:r>
            <a:r>
              <a:rPr dirty="0" err="1"/>
              <a:t>desde</a:t>
            </a:r>
            <a:r>
              <a:rPr dirty="0"/>
              <a:t> el </a:t>
            </a:r>
            <a:r>
              <a:rPr dirty="0" err="1"/>
              <a:t>momento</a:t>
            </a:r>
            <a:r>
              <a:rPr dirty="0"/>
              <a:t> </a:t>
            </a:r>
            <a:r>
              <a:rPr dirty="0" err="1"/>
              <a:t>en</a:t>
            </a:r>
            <a:r>
              <a:rPr dirty="0"/>
              <a:t> que el </a:t>
            </a:r>
            <a:r>
              <a:rPr dirty="0" err="1"/>
              <a:t>embrión</a:t>
            </a:r>
            <a:r>
              <a:rPr dirty="0"/>
              <a:t> se </a:t>
            </a:r>
            <a:r>
              <a:rPr dirty="0" err="1"/>
              <a:t>implanta</a:t>
            </a:r>
            <a:r>
              <a:rPr dirty="0"/>
              <a:t> </a:t>
            </a:r>
            <a:r>
              <a:rPr dirty="0" err="1"/>
              <a:t>en</a:t>
            </a:r>
            <a:r>
              <a:rPr dirty="0"/>
              <a:t> el </a:t>
            </a:r>
            <a:r>
              <a:rPr dirty="0" err="1"/>
              <a:t>útero</a:t>
            </a:r>
            <a:r>
              <a:rPr dirty="0"/>
              <a:t>, </a:t>
            </a:r>
            <a:r>
              <a:rPr dirty="0" err="1"/>
              <a:t>razón</a:t>
            </a:r>
            <a:r>
              <a:rPr dirty="0"/>
              <a:t> </a:t>
            </a:r>
            <a:r>
              <a:rPr dirty="0" err="1"/>
              <a:t>por</a:t>
            </a:r>
            <a:r>
              <a:rPr dirty="0"/>
              <a:t> la </a:t>
            </a:r>
            <a:r>
              <a:rPr dirty="0" err="1"/>
              <a:t>cual</a:t>
            </a:r>
            <a:r>
              <a:rPr dirty="0"/>
              <a:t> antes de </a:t>
            </a:r>
            <a:r>
              <a:rPr dirty="0" err="1"/>
              <a:t>este</a:t>
            </a:r>
            <a:r>
              <a:rPr dirty="0"/>
              <a:t> </a:t>
            </a:r>
            <a:r>
              <a:rPr dirty="0" err="1"/>
              <a:t>evento</a:t>
            </a:r>
            <a:r>
              <a:rPr dirty="0"/>
              <a:t> no </a:t>
            </a:r>
            <a:r>
              <a:rPr dirty="0" err="1"/>
              <a:t>habría</a:t>
            </a:r>
            <a:r>
              <a:rPr dirty="0"/>
              <a:t> </a:t>
            </a:r>
            <a:r>
              <a:rPr dirty="0" err="1"/>
              <a:t>lugar</a:t>
            </a:r>
            <a:r>
              <a:rPr dirty="0"/>
              <a:t> a la </a:t>
            </a:r>
            <a:r>
              <a:rPr dirty="0" err="1"/>
              <a:t>aplicación</a:t>
            </a:r>
            <a:r>
              <a:rPr dirty="0"/>
              <a:t> del </a:t>
            </a:r>
            <a:r>
              <a:rPr dirty="0" err="1"/>
              <a:t>artículo</a:t>
            </a:r>
            <a:r>
              <a:rPr dirty="0"/>
              <a:t> 4 de la </a:t>
            </a:r>
            <a:r>
              <a:rPr dirty="0" err="1"/>
              <a:t>Convención</a:t>
            </a:r>
            <a:r>
              <a:rPr dirty="0"/>
              <a:t>. </a:t>
            </a:r>
          </a:p>
        </p:txBody>
      </p:sp>
      <p:sp>
        <p:nvSpPr>
          <p:cNvPr id="920" name="Shape 920"/>
          <p:cNvSpPr>
            <a:spLocks noGrp="1"/>
          </p:cNvSpPr>
          <p:nvPr>
            <p:ph type="body" idx="19"/>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21" name="Shape 921"/>
          <p:cNvSpPr>
            <a:spLocks noGrp="1"/>
          </p:cNvSpPr>
          <p:nvPr>
            <p:ph type="body" idx="20"/>
          </p:nvPr>
        </p:nvSpPr>
        <p:spPr>
          <a:xfrm>
            <a:off x="4930297" y="7422652"/>
            <a:ext cx="17978975" cy="4636897"/>
          </a:xfrm>
          <a:prstGeom prst="roundRect">
            <a:avLst>
              <a:gd name="adj" fmla="val 2276"/>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22" name="Shape 922"/>
          <p:cNvSpPr>
            <a:spLocks noGrp="1"/>
          </p:cNvSpPr>
          <p:nvPr>
            <p:ph type="body" idx="22"/>
          </p:nvPr>
        </p:nvSpPr>
        <p:spPr>
          <a:xfrm>
            <a:off x="10073002" y="8388056"/>
            <a:ext cx="12756467" cy="5346283"/>
          </a:xfrm>
          <a:prstGeom prst="rect">
            <a:avLst/>
          </a:prstGeom>
        </p:spPr>
        <p:txBody>
          <a:bodyPr/>
          <a:lstStyle/>
          <a:p>
            <a:pPr algn="just" defTabSz="457200">
              <a:defRPr sz="3000">
                <a:solidFill>
                  <a:srgbClr val="000000"/>
                </a:solidFill>
                <a:latin typeface="Avenir Next Condensed"/>
                <a:ea typeface="Avenir Next Condensed"/>
                <a:cs typeface="Avenir Next Condensed"/>
                <a:sym typeface="Avenir Next Condensed"/>
              </a:defRPr>
            </a:pPr>
            <a:r>
              <a:rPr dirty="0"/>
              <a:t>El </a:t>
            </a:r>
            <a:r>
              <a:rPr dirty="0" err="1"/>
              <a:t>impacto</a:t>
            </a:r>
            <a:r>
              <a:rPr dirty="0"/>
              <a:t> </a:t>
            </a:r>
            <a:r>
              <a:rPr dirty="0" err="1"/>
              <a:t>en</a:t>
            </a:r>
            <a:r>
              <a:rPr dirty="0"/>
              <a:t> la </a:t>
            </a:r>
            <a:r>
              <a:rPr dirty="0" err="1"/>
              <a:t>protección</a:t>
            </a:r>
            <a:r>
              <a:rPr dirty="0"/>
              <a:t> del </a:t>
            </a:r>
            <a:r>
              <a:rPr dirty="0" err="1"/>
              <a:t>embrión</a:t>
            </a:r>
            <a:r>
              <a:rPr dirty="0"/>
              <a:t> </a:t>
            </a:r>
            <a:r>
              <a:rPr dirty="0" err="1"/>
              <a:t>es</a:t>
            </a:r>
            <a:r>
              <a:rPr dirty="0"/>
              <a:t> </a:t>
            </a:r>
            <a:r>
              <a:rPr dirty="0" err="1"/>
              <a:t>muy</a:t>
            </a:r>
            <a:r>
              <a:rPr dirty="0"/>
              <a:t> </a:t>
            </a:r>
            <a:r>
              <a:rPr dirty="0" err="1"/>
              <a:t>leve</a:t>
            </a:r>
            <a:r>
              <a:rPr dirty="0"/>
              <a:t>, dado que la </a:t>
            </a:r>
            <a:r>
              <a:rPr dirty="0" err="1"/>
              <a:t>pérdida</a:t>
            </a:r>
            <a:r>
              <a:rPr dirty="0"/>
              <a:t> </a:t>
            </a:r>
            <a:r>
              <a:rPr dirty="0" err="1"/>
              <a:t>embrionaria</a:t>
            </a:r>
            <a:r>
              <a:rPr dirty="0"/>
              <a:t> se </a:t>
            </a:r>
            <a:r>
              <a:rPr dirty="0" err="1"/>
              <a:t>presenta</a:t>
            </a:r>
            <a:r>
              <a:rPr dirty="0"/>
              <a:t> </a:t>
            </a:r>
            <a:r>
              <a:rPr dirty="0" err="1"/>
              <a:t>tanto</a:t>
            </a:r>
            <a:r>
              <a:rPr dirty="0"/>
              <a:t> </a:t>
            </a:r>
            <a:r>
              <a:rPr dirty="0" err="1"/>
              <a:t>en</a:t>
            </a:r>
            <a:r>
              <a:rPr dirty="0"/>
              <a:t> la FIV </a:t>
            </a:r>
            <a:r>
              <a:rPr dirty="0" err="1"/>
              <a:t>como</a:t>
            </a:r>
            <a:r>
              <a:rPr dirty="0"/>
              <a:t> </a:t>
            </a:r>
            <a:r>
              <a:rPr dirty="0" err="1"/>
              <a:t>en</a:t>
            </a:r>
            <a:r>
              <a:rPr dirty="0"/>
              <a:t> el </a:t>
            </a:r>
            <a:r>
              <a:rPr dirty="0" err="1"/>
              <a:t>embarazo</a:t>
            </a:r>
            <a:r>
              <a:rPr dirty="0"/>
              <a:t> natural. </a:t>
            </a:r>
          </a:p>
          <a:p>
            <a:pPr algn="just" defTabSz="457200">
              <a:defRPr sz="3000">
                <a:solidFill>
                  <a:srgbClr val="000000"/>
                </a:solidFill>
                <a:latin typeface="Avenir Next Condensed"/>
                <a:ea typeface="Avenir Next Condensed"/>
                <a:cs typeface="Avenir Next Condensed"/>
                <a:sym typeface="Avenir Next Condensed"/>
              </a:defRPr>
            </a:pPr>
            <a:endParaRPr dirty="0"/>
          </a:p>
          <a:p>
            <a:pPr algn="just" defTabSz="457200">
              <a:defRPr sz="3000">
                <a:solidFill>
                  <a:srgbClr val="000000"/>
                </a:solidFill>
                <a:latin typeface="Avenir Next Condensed"/>
                <a:ea typeface="Avenir Next Condensed"/>
                <a:cs typeface="Avenir Next Condensed"/>
                <a:sym typeface="Avenir Next Condensed"/>
              </a:defRPr>
            </a:pPr>
            <a:r>
              <a:rPr dirty="0"/>
              <a:t>La Corte </a:t>
            </a:r>
            <a:r>
              <a:rPr dirty="0" err="1"/>
              <a:t>resalta</a:t>
            </a:r>
            <a:r>
              <a:rPr dirty="0"/>
              <a:t> que el </a:t>
            </a:r>
            <a:r>
              <a:rPr dirty="0" err="1"/>
              <a:t>embrión</a:t>
            </a:r>
            <a:r>
              <a:rPr dirty="0"/>
              <a:t>, antes de la </a:t>
            </a:r>
            <a:r>
              <a:rPr dirty="0" err="1"/>
              <a:t>implantación</a:t>
            </a:r>
            <a:r>
              <a:rPr dirty="0"/>
              <a:t> no </a:t>
            </a:r>
            <a:r>
              <a:rPr dirty="0" err="1"/>
              <a:t>está</a:t>
            </a:r>
            <a:r>
              <a:rPr dirty="0"/>
              <a:t> </a:t>
            </a:r>
            <a:r>
              <a:rPr dirty="0" err="1"/>
              <a:t>comprendido</a:t>
            </a:r>
            <a:r>
              <a:rPr dirty="0"/>
              <a:t> </a:t>
            </a:r>
            <a:r>
              <a:rPr dirty="0" err="1"/>
              <a:t>en</a:t>
            </a:r>
            <a:r>
              <a:rPr dirty="0"/>
              <a:t> </a:t>
            </a:r>
            <a:r>
              <a:rPr dirty="0" err="1"/>
              <a:t>los</a:t>
            </a:r>
            <a:r>
              <a:rPr dirty="0"/>
              <a:t> </a:t>
            </a:r>
            <a:r>
              <a:rPr dirty="0" err="1"/>
              <a:t>términos</a:t>
            </a:r>
            <a:r>
              <a:rPr dirty="0"/>
              <a:t> del </a:t>
            </a:r>
            <a:r>
              <a:rPr dirty="0" err="1"/>
              <a:t>artículo</a:t>
            </a:r>
            <a:r>
              <a:rPr dirty="0"/>
              <a:t> 4 de la </a:t>
            </a:r>
            <a:r>
              <a:rPr dirty="0" err="1"/>
              <a:t>Convención</a:t>
            </a:r>
            <a:r>
              <a:rPr dirty="0"/>
              <a:t>. </a:t>
            </a:r>
          </a:p>
          <a:p>
            <a:pPr algn="just" defTabSz="457200">
              <a:defRPr sz="3000">
                <a:solidFill>
                  <a:srgbClr val="000000"/>
                </a:solidFill>
                <a:latin typeface="Avenir Next Condensed"/>
                <a:ea typeface="Avenir Next Condensed"/>
                <a:cs typeface="Avenir Next Condensed"/>
                <a:sym typeface="Avenir Next Condensed"/>
              </a:defRPr>
            </a:pPr>
            <a:endParaRPr dirty="0"/>
          </a:p>
          <a:p>
            <a:pPr algn="just" defTabSz="457200">
              <a:defRPr sz="3000">
                <a:solidFill>
                  <a:srgbClr val="000000"/>
                </a:solidFill>
                <a:latin typeface="Avenir Next Condensed"/>
                <a:ea typeface="Avenir Next Condensed"/>
                <a:cs typeface="Avenir Next Condensed"/>
                <a:sym typeface="Avenir Next Condensed"/>
              </a:defRPr>
            </a:pPr>
            <a:r>
              <a:rPr dirty="0"/>
              <a:t>El </a:t>
            </a:r>
            <a:r>
              <a:rPr dirty="0" err="1"/>
              <a:t>embrión</a:t>
            </a:r>
            <a:r>
              <a:rPr dirty="0"/>
              <a:t> no </a:t>
            </a:r>
            <a:r>
              <a:rPr dirty="0" err="1"/>
              <a:t>puede</a:t>
            </a:r>
            <a:r>
              <a:rPr dirty="0"/>
              <a:t> </a:t>
            </a:r>
            <a:r>
              <a:rPr dirty="0" err="1"/>
              <a:t>ser</a:t>
            </a:r>
            <a:r>
              <a:rPr dirty="0"/>
              <a:t> </a:t>
            </a:r>
            <a:r>
              <a:rPr dirty="0" err="1"/>
              <a:t>entendido</a:t>
            </a:r>
            <a:r>
              <a:rPr dirty="0"/>
              <a:t> </a:t>
            </a:r>
            <a:r>
              <a:rPr dirty="0" err="1"/>
              <a:t>como</a:t>
            </a:r>
            <a:r>
              <a:rPr dirty="0"/>
              <a:t> persona para </a:t>
            </a:r>
            <a:r>
              <a:rPr dirty="0" err="1"/>
              <a:t>efectos</a:t>
            </a:r>
            <a:r>
              <a:rPr dirty="0"/>
              <a:t> del </a:t>
            </a:r>
            <a:r>
              <a:rPr dirty="0" err="1"/>
              <a:t>artículo</a:t>
            </a:r>
            <a:r>
              <a:rPr dirty="0"/>
              <a:t> 4.1 de la </a:t>
            </a:r>
            <a:r>
              <a:rPr dirty="0" err="1"/>
              <a:t>Convención</a:t>
            </a:r>
            <a:r>
              <a:rPr dirty="0"/>
              <a:t> Americana.</a:t>
            </a:r>
            <a:endParaRPr dirty="0">
              <a:latin typeface="Times"/>
              <a:ea typeface="Times"/>
              <a:cs typeface="Times"/>
              <a:sym typeface="Times"/>
            </a:endParaRPr>
          </a:p>
          <a:p>
            <a:pPr algn="just" defTabSz="457200">
              <a:defRPr sz="3000">
                <a:solidFill>
                  <a:srgbClr val="000000"/>
                </a:solidFill>
                <a:latin typeface="Avenir Next Condensed"/>
                <a:ea typeface="Avenir Next Condensed"/>
                <a:cs typeface="Avenir Next Condensed"/>
                <a:sym typeface="Avenir Next Condensed"/>
              </a:defRPr>
            </a:pPr>
            <a:endParaRPr dirty="0">
              <a:latin typeface="Times"/>
              <a:ea typeface="Times"/>
              <a:cs typeface="Times"/>
              <a:sym typeface="Times"/>
            </a:endParaRPr>
          </a:p>
          <a:p>
            <a:pPr algn="just" defTabSz="457200">
              <a:defRPr sz="3000">
                <a:solidFill>
                  <a:srgbClr val="000000"/>
                </a:solidFill>
                <a:latin typeface="Avenir Next Condensed"/>
                <a:ea typeface="Avenir Next Condensed"/>
                <a:cs typeface="Avenir Next Condensed"/>
                <a:sym typeface="Avenir Next Condensed"/>
              </a:defRPr>
            </a:pPr>
            <a:endParaRPr dirty="0">
              <a:latin typeface="Times"/>
              <a:ea typeface="Times"/>
              <a:cs typeface="Times"/>
              <a:sym typeface="Times"/>
            </a:endParaRPr>
          </a:p>
          <a:p>
            <a:pPr algn="just" defTabSz="457200">
              <a:defRPr sz="3000">
                <a:solidFill>
                  <a:srgbClr val="515151"/>
                </a:solidFill>
                <a:latin typeface="Cochin"/>
                <a:ea typeface="Cochin"/>
                <a:cs typeface="Cochin"/>
                <a:sym typeface="Cochin"/>
              </a:defRPr>
            </a:pPr>
            <a:endParaRPr dirty="0">
              <a:solidFill>
                <a:srgbClr val="000000"/>
              </a:solidFill>
              <a:latin typeface="Times"/>
              <a:ea typeface="Times"/>
              <a:cs typeface="Times"/>
              <a:sym typeface="Times"/>
            </a:endParaRPr>
          </a:p>
          <a:p>
            <a:pPr algn="just" defTabSz="457200">
              <a:defRPr sz="3000">
                <a:solidFill>
                  <a:srgbClr val="515151"/>
                </a:solidFill>
                <a:latin typeface="Cochin"/>
                <a:ea typeface="Cochin"/>
                <a:cs typeface="Cochin"/>
                <a:sym typeface="Cochin"/>
              </a:defRPr>
            </a:pPr>
            <a:endParaRPr dirty="0">
              <a:solidFill>
                <a:srgbClr val="000000"/>
              </a:solidFill>
              <a:latin typeface="Times"/>
              <a:ea typeface="Times"/>
              <a:cs typeface="Times"/>
              <a:sym typeface="Times"/>
            </a:endParaRPr>
          </a:p>
          <a:p>
            <a:pPr algn="just" defTabSz="457200">
              <a:defRPr sz="3000">
                <a:solidFill>
                  <a:srgbClr val="000000"/>
                </a:solidFill>
                <a:latin typeface="Avenir Next Condensed"/>
                <a:ea typeface="Avenir Next Condensed"/>
                <a:cs typeface="Avenir Next Condensed"/>
                <a:sym typeface="Avenir Next Condensed"/>
              </a:defRPr>
            </a:pPr>
            <a:endParaRPr dirty="0">
              <a:solidFill>
                <a:srgbClr val="000000"/>
              </a:solidFill>
              <a:latin typeface="Times"/>
              <a:ea typeface="Times"/>
              <a:cs typeface="Times"/>
              <a:sym typeface="Times"/>
            </a:endParaRPr>
          </a:p>
          <a:p>
            <a:pPr algn="just" defTabSz="457200">
              <a:defRPr sz="3000">
                <a:solidFill>
                  <a:srgbClr val="000000"/>
                </a:solidFill>
                <a:latin typeface="Avenir Next Condensed"/>
                <a:ea typeface="Avenir Next Condensed"/>
                <a:cs typeface="Avenir Next Condensed"/>
                <a:sym typeface="Avenir Next Condensed"/>
              </a:defRPr>
            </a:pPr>
            <a:endParaRPr dirty="0">
              <a:solidFill>
                <a:srgbClr val="000000"/>
              </a:solidFill>
              <a:latin typeface="Times"/>
              <a:ea typeface="Times"/>
              <a:cs typeface="Times"/>
              <a:sym typeface="Times"/>
            </a:endParaRPr>
          </a:p>
        </p:txBody>
      </p:sp>
      <p:pic>
        <p:nvPicPr>
          <p:cNvPr id="923" name="pasted-image.jpeg"/>
          <p:cNvPicPr>
            <a:picLocks noGrp="1" noChangeAspect="1"/>
          </p:cNvPicPr>
          <p:nvPr>
            <p:ph type="pic" idx="23"/>
          </p:nvPr>
        </p:nvPicPr>
        <p:blipFill>
          <a:blip r:embed="rId2">
            <a:extLst/>
          </a:blip>
          <a:srcRect l="28202" r="28203" b="1"/>
          <a:stretch>
            <a:fillRect/>
          </a:stretch>
        </p:blipFill>
        <p:spPr>
          <a:xfrm>
            <a:off x="4945341" y="7425635"/>
            <a:ext cx="4667648" cy="4544220"/>
          </a:xfrm>
          <a:custGeom>
            <a:avLst/>
            <a:gdLst/>
            <a:ahLst/>
            <a:cxnLst>
              <a:cxn ang="0">
                <a:pos x="wd2" y="hd2"/>
              </a:cxn>
              <a:cxn ang="5400000">
                <a:pos x="wd2" y="hd2"/>
              </a:cxn>
              <a:cxn ang="10800000">
                <a:pos x="wd2" y="hd2"/>
              </a:cxn>
              <a:cxn ang="16200000">
                <a:pos x="wd2" y="hd2"/>
              </a:cxn>
            </a:cxnLst>
            <a:rect l="0" t="0" r="r" b="b"/>
            <a:pathLst>
              <a:path w="21600" h="21598" extrusionOk="0">
                <a:moveTo>
                  <a:pt x="784" y="0"/>
                </a:moveTo>
                <a:cubicBezTo>
                  <a:pt x="558" y="0"/>
                  <a:pt x="444" y="-1"/>
                  <a:pt x="323" y="41"/>
                </a:cubicBezTo>
                <a:cubicBezTo>
                  <a:pt x="190" y="95"/>
                  <a:pt x="87" y="211"/>
                  <a:pt x="39" y="358"/>
                </a:cubicBezTo>
                <a:cubicBezTo>
                  <a:pt x="0" y="493"/>
                  <a:pt x="0" y="622"/>
                  <a:pt x="0" y="871"/>
                </a:cubicBezTo>
                <a:lnTo>
                  <a:pt x="0" y="20724"/>
                </a:lnTo>
                <a:cubicBezTo>
                  <a:pt x="0" y="20978"/>
                  <a:pt x="0" y="21105"/>
                  <a:pt x="39" y="21239"/>
                </a:cubicBezTo>
                <a:cubicBezTo>
                  <a:pt x="87" y="21387"/>
                  <a:pt x="190" y="21503"/>
                  <a:pt x="323" y="21556"/>
                </a:cubicBezTo>
                <a:cubicBezTo>
                  <a:pt x="445" y="21599"/>
                  <a:pt x="559" y="21598"/>
                  <a:pt x="784" y="21598"/>
                </a:cubicBezTo>
                <a:lnTo>
                  <a:pt x="21600" y="21598"/>
                </a:lnTo>
                <a:lnTo>
                  <a:pt x="21600" y="13447"/>
                </a:lnTo>
                <a:cubicBezTo>
                  <a:pt x="21069" y="13386"/>
                  <a:pt x="20552" y="13142"/>
                  <a:pt x="20145" y="12691"/>
                </a:cubicBezTo>
                <a:cubicBezTo>
                  <a:pt x="19205" y="11647"/>
                  <a:pt x="19205" y="9955"/>
                  <a:pt x="20145" y="8911"/>
                </a:cubicBezTo>
                <a:cubicBezTo>
                  <a:pt x="20552" y="8459"/>
                  <a:pt x="21069" y="8215"/>
                  <a:pt x="21600" y="8154"/>
                </a:cubicBezTo>
                <a:lnTo>
                  <a:pt x="21600" y="0"/>
                </a:lnTo>
                <a:lnTo>
                  <a:pt x="784" y="0"/>
                </a:lnTo>
                <a:close/>
              </a:path>
            </a:pathLst>
          </a:custGeom>
        </p:spPr>
      </p:pic>
      <p:sp>
        <p:nvSpPr>
          <p:cNvPr id="924" name="Shape 924"/>
          <p:cNvSpPr>
            <a:spLocks noGrp="1"/>
          </p:cNvSpPr>
          <p:nvPr>
            <p:ph type="body" idx="24"/>
          </p:nvPr>
        </p:nvSpPr>
        <p:spPr>
          <a:xfrm>
            <a:off x="9295340" y="9422586"/>
            <a:ext cx="584842" cy="55031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a:spLocks noGrp="1"/>
          </p:cNvSpPr>
          <p:nvPr>
            <p:ph type="ctrTitle"/>
          </p:nvPr>
        </p:nvSpPr>
        <p:spPr>
          <a:xfrm>
            <a:off x="751203" y="1473087"/>
            <a:ext cx="22881595" cy="3243390"/>
          </a:xfrm>
          <a:prstGeom prst="rect">
            <a:avLst/>
          </a:prstGeom>
        </p:spPr>
        <p:txBody>
          <a:bodyPr/>
          <a:lstStyle>
            <a:lvl1pPr algn="ctr">
              <a:defRPr b="1">
                <a:solidFill>
                  <a:srgbClr val="000000"/>
                </a:solidFill>
              </a:defRPr>
            </a:lvl1pPr>
          </a:lstStyle>
          <a:p>
            <a:r>
              <a:t>LOS CENTROS DE REPRODUCCIÓN EN LA</a:t>
            </a:r>
          </a:p>
        </p:txBody>
      </p:sp>
      <p:sp>
        <p:nvSpPr>
          <p:cNvPr id="735" name="Shape 735"/>
          <p:cNvSpPr/>
          <p:nvPr/>
        </p:nvSpPr>
        <p:spPr>
          <a:xfrm>
            <a:off x="22970315" y="11223414"/>
            <a:ext cx="686976" cy="646422"/>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a:miter lim="400000"/>
          </a:ln>
        </p:spPr>
        <p:txBody>
          <a:bodyPr lIns="50800" tIns="50800" rIns="50800" bIns="50800" anchor="ctr"/>
          <a:lstStyle/>
          <a:p>
            <a:pP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pic>
        <p:nvPicPr>
          <p:cNvPr id="736" name="pasted-image.png"/>
          <p:cNvPicPr>
            <a:picLocks noChangeAspect="1"/>
          </p:cNvPicPr>
          <p:nvPr/>
        </p:nvPicPr>
        <p:blipFill>
          <a:blip r:embed="rId2">
            <a:extLst/>
          </a:blip>
          <a:stretch>
            <a:fillRect/>
          </a:stretch>
        </p:blipFill>
        <p:spPr>
          <a:xfrm>
            <a:off x="727174" y="4735006"/>
            <a:ext cx="22555303" cy="7427224"/>
          </a:xfrm>
          <a:prstGeom prst="rect">
            <a:avLst/>
          </a:prstGeom>
          <a:ln w="12700">
            <a:miter lim="400000"/>
          </a:ln>
        </p:spPr>
      </p:pic>
      <p:sp>
        <p:nvSpPr>
          <p:cNvPr id="737" name="Shape 737"/>
          <p:cNvSpPr>
            <a:spLocks noGrp="1"/>
          </p:cNvSpPr>
          <p:nvPr>
            <p:ph type="sldNum" sz="quarter" idx="4294967295"/>
          </p:nvPr>
        </p:nvSpPr>
        <p:spPr>
          <a:xfrm>
            <a:off x="12092685" y="12749990"/>
            <a:ext cx="198629" cy="419101"/>
          </a:xfrm>
          <a:prstGeom prst="rect">
            <a:avLst/>
          </a:prstGeom>
          <a:extLst>
            <a:ext uri="{C572A759-6A51-4108-AA02-DFA0A04FC94B}">
              <ma14:wrappingTextBoxFlag xmlns:ma14="http://schemas.microsoft.com/office/mac/drawingml/2011/main" xmlns="" val="1"/>
            </a:ext>
          </a:extLst>
        </p:spPr>
        <p:txBody>
          <a:bodyPr lIns="0" tIns="0" rIns="0" bIns="0" anchor="ctr"/>
          <a:lstStyle>
            <a:lvl1pPr>
              <a:defRPr>
                <a:solidFill>
                  <a:srgbClr val="7E7E7E"/>
                </a:solidFill>
                <a:latin typeface="+mn-lt"/>
                <a:ea typeface="+mn-ea"/>
                <a:cs typeface="+mn-cs"/>
                <a:sym typeface="Avenir Next Demi Bold"/>
              </a:defRPr>
            </a:lvl1p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Shape 9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927" name="Shape 927"/>
          <p:cNvSpPr>
            <a:spLocks noGrp="1"/>
          </p:cNvSpPr>
          <p:nvPr>
            <p:ph type="body" idx="13"/>
          </p:nvPr>
        </p:nvSpPr>
        <p:spPr>
          <a:prstGeom prst="line">
            <a:avLst/>
          </a:prstGeom>
        </p:spPr>
        <p:txBody>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28" name="Shape 928"/>
          <p:cNvSpPr>
            <a:spLocks noGrp="1"/>
          </p:cNvSpPr>
          <p:nvPr>
            <p:ph type="body" idx="14"/>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29" name="Shape 929"/>
          <p:cNvSpPr>
            <a:spLocks noGrp="1"/>
          </p:cNvSpPr>
          <p:nvPr>
            <p:ph type="body" idx="15"/>
          </p:nvPr>
        </p:nvSpPr>
        <p:spPr>
          <a:prstGeom prst="roundRect">
            <a:avLst>
              <a:gd name="adj" fmla="val 445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0" name="Shape 930"/>
          <p:cNvSpPr>
            <a:spLocks noGrp="1"/>
          </p:cNvSpPr>
          <p:nvPr>
            <p:ph type="body" sz="quarter" idx="1"/>
          </p:nvPr>
        </p:nvSpPr>
        <p:spPr>
          <a:xfrm>
            <a:off x="5326736" y="1847104"/>
            <a:ext cx="15043061" cy="1919489"/>
          </a:xfrm>
          <a:prstGeom prst="rect">
            <a:avLst/>
          </a:prstGeom>
        </p:spPr>
        <p:txBody>
          <a:bodyPr/>
          <a:lstStyle>
            <a:lvl1pPr algn="just" defTabSz="457200">
              <a:defRPr sz="3933">
                <a:solidFill>
                  <a:srgbClr val="000000"/>
                </a:solidFill>
                <a:latin typeface="Avenir Next Condensed"/>
                <a:ea typeface="Avenir Next Condensed"/>
                <a:cs typeface="Avenir Next Condensed"/>
                <a:sym typeface="Avenir Next Condensed"/>
              </a:defRPr>
            </a:lvl1pPr>
          </a:lstStyle>
          <a:p>
            <a:r>
              <a:t>La infertilidad, al ser un problema prioritario en salud pública en medicina, genera la necesidad de incluir los programas de salud institucional en los proyectos de salud  </a:t>
            </a:r>
          </a:p>
        </p:txBody>
      </p:sp>
      <p:sp>
        <p:nvSpPr>
          <p:cNvPr id="931" name="Shape 931"/>
          <p:cNvSpPr>
            <a:spLocks noGrp="1"/>
          </p:cNvSpPr>
          <p:nvPr>
            <p:ph type="body" idx="17"/>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2" name="Shape 932"/>
          <p:cNvSpPr>
            <a:spLocks noGrp="1"/>
          </p:cNvSpPr>
          <p:nvPr>
            <p:ph type="body" idx="18"/>
          </p:nvPr>
        </p:nvSpPr>
        <p:spPr>
          <a:prstGeom prst="roundRect">
            <a:avLst>
              <a:gd name="adj" fmla="val 263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3" name="Shape 933"/>
          <p:cNvSpPr>
            <a:spLocks noGrp="1"/>
          </p:cNvSpPr>
          <p:nvPr>
            <p:ph type="body" idx="20"/>
          </p:nvPr>
        </p:nvSpPr>
        <p:spPr>
          <a:xfrm>
            <a:off x="10006660" y="5128298"/>
            <a:ext cx="10243966" cy="3369092"/>
          </a:xfrm>
          <a:prstGeom prst="rect">
            <a:avLst/>
          </a:prstGeom>
        </p:spPr>
        <p:txBody>
          <a:bodyPr/>
          <a:lstStyle/>
          <a:p>
            <a:pPr marL="0" indent="0" algn="just" defTabSz="457200">
              <a:spcBef>
                <a:spcPts val="0"/>
              </a:spcBef>
              <a:buSzTx/>
              <a:buNone/>
              <a:defRPr sz="3933">
                <a:latin typeface="Avenir Next Condensed"/>
                <a:ea typeface="Avenir Next Condensed"/>
                <a:cs typeface="Avenir Next Condensed"/>
                <a:sym typeface="Avenir Next Condensed"/>
              </a:defRPr>
            </a:pPr>
            <a:r>
              <a:t>Es necesario regular los centros de reproducción asistida y las practicas que desempeñan</a:t>
            </a:r>
          </a:p>
          <a:p>
            <a:pPr marL="0" indent="0" algn="just" defTabSz="457200">
              <a:spcBef>
                <a:spcPts val="0"/>
              </a:spcBef>
              <a:buSzTx/>
              <a:buNone/>
              <a:defRPr sz="3933">
                <a:latin typeface="Avenir Next Condensed"/>
                <a:ea typeface="Avenir Next Condensed"/>
                <a:cs typeface="Avenir Next Condensed"/>
                <a:sym typeface="Avenir Next Condensed"/>
              </a:defRPr>
            </a:pPr>
            <a:endParaRPr/>
          </a:p>
          <a:p>
            <a:pPr marL="0" indent="0" algn="just" defTabSz="457200">
              <a:spcBef>
                <a:spcPts val="0"/>
              </a:spcBef>
              <a:buSzTx/>
              <a:buNone/>
              <a:defRPr sz="3933">
                <a:latin typeface="Avenir Next Condensed"/>
                <a:ea typeface="Avenir Next Condensed"/>
                <a:cs typeface="Avenir Next Condensed"/>
                <a:sym typeface="Avenir Next Condensed"/>
              </a:defRPr>
            </a:pPr>
            <a:r>
              <a:t>Crear el Registro Nacional de Reproducción Asistida</a:t>
            </a:r>
          </a:p>
        </p:txBody>
      </p:sp>
      <p:sp>
        <p:nvSpPr>
          <p:cNvPr id="934" name="Shape 934"/>
          <p:cNvSpPr>
            <a:spLocks noGrp="1"/>
          </p:cNvSpPr>
          <p:nvPr>
            <p:ph type="body" idx="21"/>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5" name="Shape 935"/>
          <p:cNvSpPr>
            <a:spLocks noGrp="1"/>
          </p:cNvSpPr>
          <p:nvPr>
            <p:ph type="body" idx="22"/>
          </p:nvPr>
        </p:nvSpPr>
        <p:spPr>
          <a:xfrm>
            <a:off x="4930297" y="9587349"/>
            <a:ext cx="15657427" cy="2909705"/>
          </a:xfrm>
          <a:prstGeom prst="roundRect">
            <a:avLst>
              <a:gd name="adj" fmla="val 362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6" name="Shape 936"/>
          <p:cNvSpPr>
            <a:spLocks noGrp="1"/>
          </p:cNvSpPr>
          <p:nvPr>
            <p:ph type="body" idx="24"/>
          </p:nvPr>
        </p:nvSpPr>
        <p:spPr>
          <a:xfrm>
            <a:off x="5326736" y="9859095"/>
            <a:ext cx="15043061" cy="2366214"/>
          </a:xfrm>
          <a:prstGeom prst="rect">
            <a:avLst/>
          </a:prstGeom>
        </p:spPr>
        <p:txBody>
          <a:bodyPr/>
          <a:lstStyle>
            <a:lvl1pPr algn="just" defTabSz="457200">
              <a:defRPr sz="3933">
                <a:solidFill>
                  <a:srgbClr val="000000"/>
                </a:solidFill>
                <a:latin typeface="Avenir Next Condensed"/>
                <a:ea typeface="Avenir Next Condensed"/>
                <a:cs typeface="Avenir Next Condensed"/>
                <a:sym typeface="Avenir Next Condensed"/>
              </a:defRPr>
            </a:lvl1pPr>
          </a:lstStyle>
          <a:p>
            <a:r>
              <a:t>Generar iniciativas de ley apegadas a los derechos reproductivos, a la igualdad de genero, a la autonomía reproductiva, a la no discriminación y al acceso universal de los servicios. </a:t>
            </a:r>
          </a:p>
        </p:txBody>
      </p:sp>
      <p:pic>
        <p:nvPicPr>
          <p:cNvPr id="937" name="pasted-image.png"/>
          <p:cNvPicPr>
            <a:picLocks noGrp="1" noChangeAspect="1"/>
          </p:cNvPicPr>
          <p:nvPr>
            <p:ph type="pic" idx="25"/>
          </p:nvPr>
        </p:nvPicPr>
        <p:blipFill>
          <a:blip r:embed="rId2">
            <a:extLst/>
          </a:blip>
          <a:srcRect l="12397" r="12395"/>
          <a:stretch>
            <a:fillRect/>
          </a:stretch>
        </p:blipFill>
        <p:spPr>
          <a:xfrm>
            <a:off x="4893647" y="4856633"/>
            <a:ext cx="4439841" cy="4000501"/>
          </a:xfrm>
          <a:custGeom>
            <a:avLst/>
            <a:gdLst/>
            <a:ahLst/>
            <a:cxnLst>
              <a:cxn ang="0">
                <a:pos x="wd2" y="hd2"/>
              </a:cxn>
              <a:cxn ang="5400000">
                <a:pos x="wd2" y="hd2"/>
              </a:cxn>
              <a:cxn ang="10800000">
                <a:pos x="wd2" y="hd2"/>
              </a:cxn>
              <a:cxn ang="16200000">
                <a:pos x="wd2" y="hd2"/>
              </a:cxn>
            </a:cxnLst>
            <a:rect l="0" t="0" r="r" b="b"/>
            <a:pathLst>
              <a:path w="21600" h="21600" extrusionOk="0">
                <a:moveTo>
                  <a:pt x="784" y="0"/>
                </a:moveTo>
                <a:cubicBezTo>
                  <a:pt x="558" y="0"/>
                  <a:pt x="443" y="0"/>
                  <a:pt x="322" y="43"/>
                </a:cubicBezTo>
                <a:cubicBezTo>
                  <a:pt x="190" y="97"/>
                  <a:pt x="87" y="210"/>
                  <a:pt x="39" y="358"/>
                </a:cubicBezTo>
                <a:cubicBezTo>
                  <a:pt x="0" y="493"/>
                  <a:pt x="0" y="620"/>
                  <a:pt x="0" y="870"/>
                </a:cubicBezTo>
                <a:lnTo>
                  <a:pt x="0" y="20726"/>
                </a:lnTo>
                <a:cubicBezTo>
                  <a:pt x="0" y="20979"/>
                  <a:pt x="0" y="21107"/>
                  <a:pt x="39" y="21242"/>
                </a:cubicBezTo>
                <a:cubicBezTo>
                  <a:pt x="87" y="21390"/>
                  <a:pt x="190" y="21503"/>
                  <a:pt x="322" y="21557"/>
                </a:cubicBezTo>
                <a:cubicBezTo>
                  <a:pt x="444" y="21600"/>
                  <a:pt x="559" y="21600"/>
                  <a:pt x="784" y="21600"/>
                </a:cubicBezTo>
                <a:lnTo>
                  <a:pt x="21600" y="21600"/>
                </a:lnTo>
                <a:lnTo>
                  <a:pt x="21600" y="13453"/>
                </a:lnTo>
                <a:cubicBezTo>
                  <a:pt x="21069" y="13392"/>
                  <a:pt x="20551" y="13148"/>
                  <a:pt x="20144" y="12696"/>
                </a:cubicBezTo>
                <a:cubicBezTo>
                  <a:pt x="19203" y="11652"/>
                  <a:pt x="19203" y="9961"/>
                  <a:pt x="20144" y="8916"/>
                </a:cubicBezTo>
                <a:cubicBezTo>
                  <a:pt x="20551" y="8465"/>
                  <a:pt x="21069" y="8221"/>
                  <a:pt x="21600" y="8160"/>
                </a:cubicBezTo>
                <a:lnTo>
                  <a:pt x="21600" y="0"/>
                </a:lnTo>
                <a:lnTo>
                  <a:pt x="784" y="0"/>
                </a:lnTo>
                <a:close/>
              </a:path>
            </a:pathLst>
          </a:custGeom>
        </p:spPr>
      </p:pic>
      <p:sp>
        <p:nvSpPr>
          <p:cNvPr id="938" name="Shape 938"/>
          <p:cNvSpPr>
            <a:spLocks noGrp="1"/>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39" name="Shape 939"/>
          <p:cNvSpPr>
            <a:spLocks noGrp="1"/>
          </p:cNvSpPr>
          <p:nvPr>
            <p:ph type="title" idx="4294967295"/>
          </p:nvPr>
        </p:nvSpPr>
        <p:spPr>
          <a:xfrm rot="16200000">
            <a:off x="-6343411" y="6280012"/>
            <a:ext cx="16793021" cy="1155976"/>
          </a:xfrm>
          <a:prstGeom prst="rect">
            <a:avLst/>
          </a:prstGeom>
        </p:spPr>
        <p:txBody>
          <a:bodyPr lIns="0" tIns="0" rIns="0" bIns="0">
            <a:noAutofit/>
          </a:bodyPr>
          <a:lstStyle>
            <a:lvl1pPr>
              <a:defRPr sz="5000" b="1">
                <a:latin typeface="Avenir Next Condensed"/>
                <a:ea typeface="Avenir Next Condensed"/>
                <a:cs typeface="Avenir Next Condensed"/>
                <a:sym typeface="Avenir Next Condensed"/>
              </a:defRPr>
            </a:lvl1pPr>
          </a:lstStyle>
          <a:p>
            <a:r>
              <a:t>NUESTROS RETOS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Shape 94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942" name="Shape 942"/>
          <p:cNvSpPr>
            <a:spLocks noGrp="1"/>
          </p:cNvSpPr>
          <p:nvPr>
            <p:ph type="body" idx="13"/>
          </p:nvPr>
        </p:nvSpPr>
        <p:spPr>
          <a:prstGeom prst="line">
            <a:avLst/>
          </a:prstGeom>
        </p:spPr>
        <p:txBody>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43" name="Shape 943"/>
          <p:cNvSpPr>
            <a:spLocks noGrp="1"/>
          </p:cNvSpPr>
          <p:nvPr>
            <p:ph type="body" idx="14"/>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44" name="Shape 944"/>
          <p:cNvSpPr>
            <a:spLocks noGrp="1"/>
          </p:cNvSpPr>
          <p:nvPr>
            <p:ph type="body" idx="15"/>
          </p:nvPr>
        </p:nvSpPr>
        <p:spPr>
          <a:prstGeom prst="roundRect">
            <a:avLst>
              <a:gd name="adj" fmla="val 445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45" name="Shape 945"/>
          <p:cNvSpPr>
            <a:spLocks noGrp="1"/>
          </p:cNvSpPr>
          <p:nvPr>
            <p:ph type="body" sz="quarter" idx="1"/>
          </p:nvPr>
        </p:nvSpPr>
        <p:spPr>
          <a:xfrm>
            <a:off x="5326736" y="1847104"/>
            <a:ext cx="15043061" cy="1919489"/>
          </a:xfrm>
          <a:prstGeom prst="rect">
            <a:avLst/>
          </a:prstGeom>
        </p:spPr>
        <p:txBody>
          <a:bodyPr/>
          <a:lstStyle>
            <a:lvl1pPr algn="just" defTabSz="457200">
              <a:lnSpc>
                <a:spcPts val="8600"/>
              </a:lnSpc>
              <a:defRPr sz="4000">
                <a:solidFill>
                  <a:srgbClr val="000000"/>
                </a:solidFill>
                <a:latin typeface="Avenir Next Condensed"/>
                <a:ea typeface="Avenir Next Condensed"/>
                <a:cs typeface="Avenir Next Condensed"/>
                <a:sym typeface="Avenir Next Condensed"/>
              </a:defRPr>
            </a:lvl1pPr>
          </a:lstStyle>
          <a:p>
            <a:r>
              <a:t>Reconocer y proteger los derechos reproductivos, la integridad de las personas y la libertad personal. </a:t>
            </a:r>
            <a:endParaRPr sz="1200"/>
          </a:p>
        </p:txBody>
      </p:sp>
      <p:sp>
        <p:nvSpPr>
          <p:cNvPr id="946" name="Shape 946"/>
          <p:cNvSpPr>
            <a:spLocks noGrp="1"/>
          </p:cNvSpPr>
          <p:nvPr>
            <p:ph type="body" idx="17"/>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47" name="Shape 947"/>
          <p:cNvSpPr>
            <a:spLocks noGrp="1"/>
          </p:cNvSpPr>
          <p:nvPr>
            <p:ph type="body" idx="18"/>
          </p:nvPr>
        </p:nvSpPr>
        <p:spPr>
          <a:prstGeom prst="roundRect">
            <a:avLst>
              <a:gd name="adj" fmla="val 263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48" name="Shape 948"/>
          <p:cNvSpPr>
            <a:spLocks noGrp="1"/>
          </p:cNvSpPr>
          <p:nvPr>
            <p:ph type="body" idx="20"/>
          </p:nvPr>
        </p:nvSpPr>
        <p:spPr>
          <a:xfrm>
            <a:off x="10006660" y="5128298"/>
            <a:ext cx="10243966" cy="4375666"/>
          </a:xfrm>
          <a:prstGeom prst="rect">
            <a:avLst/>
          </a:prstGeom>
        </p:spPr>
        <p:txBody>
          <a:bodyPr/>
          <a:lstStyle/>
          <a:p>
            <a:pPr marL="0" indent="0" algn="just" defTabSz="457200">
              <a:lnSpc>
                <a:spcPts val="8600"/>
              </a:lnSpc>
              <a:spcBef>
                <a:spcPts val="0"/>
              </a:spcBef>
              <a:buSzTx/>
              <a:buNone/>
              <a:defRPr sz="4000">
                <a:latin typeface="Avenir Next Condensed"/>
                <a:ea typeface="Avenir Next Condensed"/>
                <a:cs typeface="Avenir Next Condensed"/>
                <a:sym typeface="Avenir Next Condensed"/>
              </a:defRPr>
            </a:pPr>
            <a:r>
              <a:t>Con una perspectiva biológica, médica, ética, moral, filosófica, que coincida con los reglamentos de los tribunales internacionales y nacionales.</a:t>
            </a:r>
            <a:endParaRPr sz="1200"/>
          </a:p>
          <a:p>
            <a:pPr marL="0" indent="0" algn="just" defTabSz="457200">
              <a:lnSpc>
                <a:spcPts val="8600"/>
              </a:lnSpc>
              <a:spcBef>
                <a:spcPts val="0"/>
              </a:spcBef>
              <a:buSzTx/>
              <a:buNone/>
              <a:defRPr sz="4000">
                <a:latin typeface="Avenir Next Condensed"/>
                <a:ea typeface="Avenir Next Condensed"/>
                <a:cs typeface="Avenir Next Condensed"/>
                <a:sym typeface="Avenir Next Condensed"/>
              </a:defRPr>
            </a:pPr>
            <a:endParaRPr sz="1200"/>
          </a:p>
        </p:txBody>
      </p:sp>
      <p:sp>
        <p:nvSpPr>
          <p:cNvPr id="949" name="Shape 949"/>
          <p:cNvSpPr>
            <a:spLocks noGrp="1"/>
          </p:cNvSpPr>
          <p:nvPr>
            <p:ph type="body" idx="21"/>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pic>
        <p:nvPicPr>
          <p:cNvPr id="950" name="pasted-image.jpeg"/>
          <p:cNvPicPr>
            <a:picLocks noGrp="1" noChangeAspect="1"/>
          </p:cNvPicPr>
          <p:nvPr>
            <p:ph type="pic" idx="25"/>
          </p:nvPr>
        </p:nvPicPr>
        <p:blipFill>
          <a:blip r:embed="rId2">
            <a:extLst/>
          </a:blip>
          <a:srcRect l="20728" r="20727"/>
          <a:stretch>
            <a:fillRect/>
          </a:stretch>
        </p:blipFill>
        <p:spPr>
          <a:xfrm>
            <a:off x="4857698" y="4857750"/>
            <a:ext cx="4439841" cy="4000500"/>
          </a:xfrm>
          <a:custGeom>
            <a:avLst/>
            <a:gdLst/>
            <a:ahLst/>
            <a:cxnLst>
              <a:cxn ang="0">
                <a:pos x="wd2" y="hd2"/>
              </a:cxn>
              <a:cxn ang="5400000">
                <a:pos x="wd2" y="hd2"/>
              </a:cxn>
              <a:cxn ang="10800000">
                <a:pos x="wd2" y="hd2"/>
              </a:cxn>
              <a:cxn ang="16200000">
                <a:pos x="wd2" y="hd2"/>
              </a:cxn>
            </a:cxnLst>
            <a:rect l="0" t="0" r="r" b="b"/>
            <a:pathLst>
              <a:path w="21600" h="21600" extrusionOk="0">
                <a:moveTo>
                  <a:pt x="784" y="0"/>
                </a:moveTo>
                <a:cubicBezTo>
                  <a:pt x="558" y="0"/>
                  <a:pt x="443" y="0"/>
                  <a:pt x="322" y="43"/>
                </a:cubicBezTo>
                <a:cubicBezTo>
                  <a:pt x="190" y="97"/>
                  <a:pt x="87" y="210"/>
                  <a:pt x="39" y="358"/>
                </a:cubicBezTo>
                <a:cubicBezTo>
                  <a:pt x="0" y="493"/>
                  <a:pt x="0" y="620"/>
                  <a:pt x="0" y="870"/>
                </a:cubicBezTo>
                <a:lnTo>
                  <a:pt x="0" y="20726"/>
                </a:lnTo>
                <a:cubicBezTo>
                  <a:pt x="0" y="20979"/>
                  <a:pt x="0" y="21107"/>
                  <a:pt x="39" y="21242"/>
                </a:cubicBezTo>
                <a:cubicBezTo>
                  <a:pt x="87" y="21390"/>
                  <a:pt x="190" y="21503"/>
                  <a:pt x="322" y="21557"/>
                </a:cubicBezTo>
                <a:cubicBezTo>
                  <a:pt x="444" y="21600"/>
                  <a:pt x="559" y="21600"/>
                  <a:pt x="784" y="21600"/>
                </a:cubicBezTo>
                <a:lnTo>
                  <a:pt x="21600" y="21600"/>
                </a:lnTo>
                <a:lnTo>
                  <a:pt x="21600" y="13453"/>
                </a:lnTo>
                <a:cubicBezTo>
                  <a:pt x="21069" y="13392"/>
                  <a:pt x="20551" y="13148"/>
                  <a:pt x="20144" y="12696"/>
                </a:cubicBezTo>
                <a:cubicBezTo>
                  <a:pt x="19203" y="11652"/>
                  <a:pt x="19203" y="9961"/>
                  <a:pt x="20144" y="8916"/>
                </a:cubicBezTo>
                <a:cubicBezTo>
                  <a:pt x="20551" y="8465"/>
                  <a:pt x="21069" y="8221"/>
                  <a:pt x="21600" y="8160"/>
                </a:cubicBezTo>
                <a:lnTo>
                  <a:pt x="21600" y="0"/>
                </a:lnTo>
                <a:lnTo>
                  <a:pt x="784" y="0"/>
                </a:lnTo>
                <a:close/>
              </a:path>
            </a:pathLst>
          </a:custGeom>
        </p:spPr>
      </p:pic>
      <p:sp>
        <p:nvSpPr>
          <p:cNvPr id="951" name="Shape 951"/>
          <p:cNvSpPr>
            <a:spLocks noGrp="1"/>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52" name="Shape 952"/>
          <p:cNvSpPr>
            <a:spLocks noGrp="1"/>
          </p:cNvSpPr>
          <p:nvPr>
            <p:ph type="title" idx="4294967295"/>
          </p:nvPr>
        </p:nvSpPr>
        <p:spPr>
          <a:xfrm rot="16200000">
            <a:off x="-6343411" y="6280012"/>
            <a:ext cx="16793021" cy="1155976"/>
          </a:xfrm>
          <a:prstGeom prst="rect">
            <a:avLst/>
          </a:prstGeom>
        </p:spPr>
        <p:txBody>
          <a:bodyPr lIns="0" tIns="0" rIns="0" bIns="0">
            <a:noAutofit/>
          </a:bodyPr>
          <a:lstStyle>
            <a:lvl1pPr>
              <a:defRPr sz="5000" b="1">
                <a:latin typeface="Avenir Next Condensed"/>
                <a:ea typeface="Avenir Next Condensed"/>
                <a:cs typeface="Avenir Next Condensed"/>
                <a:sym typeface="Avenir Next Condensed"/>
              </a:defRPr>
            </a:lvl1pPr>
          </a:lstStyle>
          <a:p>
            <a:r>
              <a:t>DEBERES Y RESPONSABILIDADES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Shape 9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955" name="Shape 955"/>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56" name="Shape 956"/>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7"/>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57" name="Shape 957"/>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58" name="Shape 958"/>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59" name="Shape 959"/>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60" name="Shape 960"/>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961" name="Shape 961"/>
          <p:cNvSpPr>
            <a:spLocks noGrp="1"/>
          </p:cNvSpPr>
          <p:nvPr>
            <p:ph type="body" idx="20"/>
          </p:nvPr>
        </p:nvSpPr>
        <p:spPr>
          <a:xfrm>
            <a:off x="7754380" y="5841159"/>
            <a:ext cx="398360" cy="510691"/>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p:spPr>
        <p:txBody>
          <a:bodyPr/>
          <a:lstStyle/>
          <a:p>
            <a:pPr marL="0" indent="0" algn="ctr">
              <a:lnSpc>
                <a:spcPct val="80000"/>
              </a:lnSpc>
              <a:spcBef>
                <a:spcPts val="2100"/>
              </a:spcBef>
              <a:buSzTx/>
              <a:buNone/>
              <a:defRPr sz="3200">
                <a:solidFill>
                  <a:srgbClr val="FFFFFF"/>
                </a:solidFill>
                <a:latin typeface="Avenir Next Condensed"/>
                <a:ea typeface="Avenir Next Condensed"/>
                <a:cs typeface="Avenir Next Condensed"/>
                <a:sym typeface="Avenir Next Condensed"/>
              </a:defRPr>
            </a:pPr>
            <a:endParaRPr/>
          </a:p>
        </p:txBody>
      </p:sp>
      <p:sp>
        <p:nvSpPr>
          <p:cNvPr id="962" name="Shape 962"/>
          <p:cNvSpPr>
            <a:spLocks noGrp="1"/>
          </p:cNvSpPr>
          <p:nvPr>
            <p:ph type="body" sz="quarter" idx="1"/>
          </p:nvPr>
        </p:nvSpPr>
        <p:spPr>
          <a:prstGeom prst="rect">
            <a:avLst/>
          </a:prstGeom>
        </p:spPr>
        <p:txBody>
          <a:bodyPr/>
          <a:lstStyle>
            <a:lvl1pPr>
              <a:defRPr sz="3900"/>
            </a:lvl1pPr>
          </a:lstStyle>
          <a:p>
            <a:r>
              <a:t>GRACIAS…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Shape 739"/>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740" name="pasted-image.png"/>
          <p:cNvPicPr>
            <a:picLocks noChangeAspect="1"/>
          </p:cNvPicPr>
          <p:nvPr/>
        </p:nvPicPr>
        <p:blipFill>
          <a:blip r:embed="rId2">
            <a:extLst/>
          </a:blip>
          <a:stretch>
            <a:fillRect/>
          </a:stretch>
        </p:blipFill>
        <p:spPr>
          <a:xfrm>
            <a:off x="8964096" y="731285"/>
            <a:ext cx="14132244" cy="11847030"/>
          </a:xfrm>
          <a:prstGeom prst="rect">
            <a:avLst/>
          </a:prstGeom>
          <a:ln w="12700">
            <a:miter lim="400000"/>
          </a:ln>
        </p:spPr>
      </p:pic>
      <p:pic>
        <p:nvPicPr>
          <p:cNvPr id="741" name="pasted-image.pdf"/>
          <p:cNvPicPr>
            <a:picLocks noChangeAspect="1"/>
          </p:cNvPicPr>
          <p:nvPr/>
        </p:nvPicPr>
        <p:blipFill>
          <a:blip r:embed="rId3">
            <a:extLst/>
          </a:blip>
          <a:stretch>
            <a:fillRect/>
          </a:stretch>
        </p:blipFill>
        <p:spPr>
          <a:xfrm>
            <a:off x="1053107" y="933190"/>
            <a:ext cx="6494417" cy="8395220"/>
          </a:xfrm>
          <a:prstGeom prst="rect">
            <a:avLst/>
          </a:prstGeom>
          <a:ln w="12700">
            <a:miter lim="400000"/>
          </a:ln>
        </p:spPr>
      </p:pic>
      <p:pic>
        <p:nvPicPr>
          <p:cNvPr id="742" name="pasted-image.pdf"/>
          <p:cNvPicPr>
            <a:picLocks noChangeAspect="1"/>
          </p:cNvPicPr>
          <p:nvPr/>
        </p:nvPicPr>
        <p:blipFill>
          <a:blip r:embed="rId4">
            <a:extLst/>
          </a:blip>
          <a:stretch>
            <a:fillRect/>
          </a:stretch>
        </p:blipFill>
        <p:spPr>
          <a:xfrm>
            <a:off x="2215455" y="7675364"/>
            <a:ext cx="7874001" cy="49149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745" name="pasted-image.pdf"/>
          <p:cNvPicPr>
            <a:picLocks noChangeAspect="1"/>
          </p:cNvPicPr>
          <p:nvPr/>
        </p:nvPicPr>
        <p:blipFill>
          <a:blip r:embed="rId2">
            <a:extLst/>
          </a:blip>
          <a:stretch>
            <a:fillRect/>
          </a:stretch>
        </p:blipFill>
        <p:spPr>
          <a:xfrm>
            <a:off x="1006971" y="1555780"/>
            <a:ext cx="22628722" cy="1060444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748" name="pasted-image.pdf"/>
          <p:cNvPicPr>
            <a:picLocks noChangeAspect="1"/>
          </p:cNvPicPr>
          <p:nvPr/>
        </p:nvPicPr>
        <p:blipFill>
          <a:blip r:embed="rId2">
            <a:extLst/>
          </a:blip>
          <a:stretch>
            <a:fillRect/>
          </a:stretch>
        </p:blipFill>
        <p:spPr>
          <a:xfrm>
            <a:off x="1260131" y="1739899"/>
            <a:ext cx="21863738" cy="926247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grpSp>
        <p:nvGrpSpPr>
          <p:cNvPr id="780" name="Group 780"/>
          <p:cNvGrpSpPr/>
          <p:nvPr/>
        </p:nvGrpSpPr>
        <p:grpSpPr>
          <a:xfrm>
            <a:off x="1468375" y="1513537"/>
            <a:ext cx="22607261" cy="10343616"/>
            <a:chOff x="0" y="0"/>
            <a:chExt cx="22607260" cy="10343614"/>
          </a:xfrm>
        </p:grpSpPr>
        <p:grpSp>
          <p:nvGrpSpPr>
            <p:cNvPr id="753" name="Group 753"/>
            <p:cNvGrpSpPr/>
            <p:nvPr/>
          </p:nvGrpSpPr>
          <p:grpSpPr>
            <a:xfrm>
              <a:off x="0" y="1340022"/>
              <a:ext cx="7142499" cy="7149531"/>
              <a:chOff x="0" y="0"/>
              <a:chExt cx="7142498" cy="7149530"/>
            </a:xfrm>
          </p:grpSpPr>
          <p:sp>
            <p:nvSpPr>
              <p:cNvPr id="751" name="Shape 751"/>
              <p:cNvSpPr/>
              <p:nvPr/>
            </p:nvSpPr>
            <p:spPr>
              <a:xfrm>
                <a:off x="0" y="-1"/>
                <a:ext cx="7142499" cy="7149532"/>
              </a:xfrm>
              <a:prstGeom prst="ellipse">
                <a:avLst/>
              </a:prstGeom>
              <a:solidFill>
                <a:srgbClr val="3197E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4C4C4C"/>
                    </a:solidFill>
                    <a:latin typeface="Helvetica Neue Thin"/>
                    <a:ea typeface="Helvetica Neue Thin"/>
                    <a:cs typeface="Helvetica Neue Thin"/>
                    <a:sym typeface="Helvetica Neue Thin"/>
                  </a:defRPr>
                </a:pPr>
                <a:endParaRPr/>
              </a:p>
            </p:txBody>
          </p:sp>
          <p:sp>
            <p:nvSpPr>
              <p:cNvPr id="752" name="Shape 752"/>
              <p:cNvSpPr/>
              <p:nvPr/>
            </p:nvSpPr>
            <p:spPr>
              <a:xfrm>
                <a:off x="1428496" y="64617"/>
                <a:ext cx="5713960" cy="6684657"/>
              </a:xfrm>
              <a:custGeom>
                <a:avLst/>
                <a:gdLst/>
                <a:ahLst/>
                <a:cxnLst>
                  <a:cxn ang="0">
                    <a:pos x="wd2" y="hd2"/>
                  </a:cxn>
                  <a:cxn ang="5400000">
                    <a:pos x="wd2" y="hd2"/>
                  </a:cxn>
                  <a:cxn ang="10800000">
                    <a:pos x="wd2" y="hd2"/>
                  </a:cxn>
                  <a:cxn ang="16200000">
                    <a:pos x="wd2" y="hd2"/>
                  </a:cxn>
                </a:cxnLst>
                <a:rect l="0" t="0" r="r" b="b"/>
                <a:pathLst>
                  <a:path w="21516" h="21538" extrusionOk="0">
                    <a:moveTo>
                      <a:pt x="10767" y="10868"/>
                    </a:moveTo>
                    <a:cubicBezTo>
                      <a:pt x="10891" y="10856"/>
                      <a:pt x="10079" y="10688"/>
                      <a:pt x="9895" y="10700"/>
                    </a:cubicBezTo>
                    <a:cubicBezTo>
                      <a:pt x="9975" y="10759"/>
                      <a:pt x="10039" y="10829"/>
                      <a:pt x="10084" y="10910"/>
                    </a:cubicBezTo>
                    <a:cubicBezTo>
                      <a:pt x="9956" y="10980"/>
                      <a:pt x="9777" y="10885"/>
                      <a:pt x="9639" y="10918"/>
                    </a:cubicBezTo>
                    <a:cubicBezTo>
                      <a:pt x="9681" y="11181"/>
                      <a:pt x="10762" y="10818"/>
                      <a:pt x="10767" y="10868"/>
                    </a:cubicBezTo>
                    <a:cubicBezTo>
                      <a:pt x="11011" y="10845"/>
                      <a:pt x="10766" y="10864"/>
                      <a:pt x="10767" y="10868"/>
                    </a:cubicBezTo>
                    <a:close/>
                    <a:moveTo>
                      <a:pt x="9620" y="10628"/>
                    </a:moveTo>
                    <a:cubicBezTo>
                      <a:pt x="9493" y="10390"/>
                      <a:pt x="8819" y="10313"/>
                      <a:pt x="8569" y="10274"/>
                    </a:cubicBezTo>
                    <a:cubicBezTo>
                      <a:pt x="8455" y="10257"/>
                      <a:pt x="7372" y="10131"/>
                      <a:pt x="7584" y="10404"/>
                    </a:cubicBezTo>
                    <a:cubicBezTo>
                      <a:pt x="7781" y="10371"/>
                      <a:pt x="8115" y="10112"/>
                      <a:pt x="8290" y="10327"/>
                    </a:cubicBezTo>
                    <a:cubicBezTo>
                      <a:pt x="8437" y="10474"/>
                      <a:pt x="8818" y="10574"/>
                      <a:pt x="9034" y="10607"/>
                    </a:cubicBezTo>
                    <a:cubicBezTo>
                      <a:pt x="9051" y="10697"/>
                      <a:pt x="8863" y="10795"/>
                      <a:pt x="9174" y="10736"/>
                    </a:cubicBezTo>
                    <a:cubicBezTo>
                      <a:pt x="9321" y="10709"/>
                      <a:pt x="9469" y="10637"/>
                      <a:pt x="9620" y="10628"/>
                    </a:cubicBezTo>
                    <a:cubicBezTo>
                      <a:pt x="9559" y="10515"/>
                      <a:pt x="9614" y="10628"/>
                      <a:pt x="9620" y="10628"/>
                    </a:cubicBezTo>
                    <a:close/>
                    <a:moveTo>
                      <a:pt x="2555" y="9936"/>
                    </a:moveTo>
                    <a:cubicBezTo>
                      <a:pt x="1961" y="9720"/>
                      <a:pt x="2501" y="8548"/>
                      <a:pt x="1753" y="8447"/>
                    </a:cubicBezTo>
                    <a:cubicBezTo>
                      <a:pt x="1701" y="8582"/>
                      <a:pt x="2290" y="9185"/>
                      <a:pt x="1832" y="9128"/>
                    </a:cubicBezTo>
                    <a:cubicBezTo>
                      <a:pt x="1824" y="9220"/>
                      <a:pt x="2469" y="10085"/>
                      <a:pt x="2529" y="10092"/>
                    </a:cubicBezTo>
                    <a:cubicBezTo>
                      <a:pt x="2535" y="10053"/>
                      <a:pt x="2554" y="9933"/>
                      <a:pt x="2555" y="9936"/>
                    </a:cubicBezTo>
                    <a:cubicBezTo>
                      <a:pt x="2101" y="9771"/>
                      <a:pt x="2559" y="9961"/>
                      <a:pt x="2555" y="9936"/>
                    </a:cubicBezTo>
                    <a:close/>
                    <a:moveTo>
                      <a:pt x="16490" y="15628"/>
                    </a:moveTo>
                    <a:cubicBezTo>
                      <a:pt x="16802" y="15059"/>
                      <a:pt x="17971" y="14131"/>
                      <a:pt x="16675" y="13872"/>
                    </a:cubicBezTo>
                    <a:cubicBezTo>
                      <a:pt x="16429" y="13823"/>
                      <a:pt x="15999" y="13920"/>
                      <a:pt x="15751" y="13974"/>
                    </a:cubicBezTo>
                    <a:cubicBezTo>
                      <a:pt x="15699" y="13846"/>
                      <a:pt x="15526" y="13686"/>
                      <a:pt x="15365" y="13726"/>
                    </a:cubicBezTo>
                    <a:cubicBezTo>
                      <a:pt x="15186" y="13771"/>
                      <a:pt x="15027" y="13900"/>
                      <a:pt x="14852" y="13936"/>
                    </a:cubicBezTo>
                    <a:cubicBezTo>
                      <a:pt x="14776" y="13936"/>
                      <a:pt x="14616" y="13889"/>
                      <a:pt x="14561" y="13900"/>
                    </a:cubicBezTo>
                    <a:cubicBezTo>
                      <a:pt x="14485" y="13919"/>
                      <a:pt x="14457" y="14093"/>
                      <a:pt x="14371" y="14104"/>
                    </a:cubicBezTo>
                    <a:cubicBezTo>
                      <a:pt x="14403" y="13972"/>
                      <a:pt x="14334" y="13606"/>
                      <a:pt x="14570" y="13576"/>
                    </a:cubicBezTo>
                    <a:cubicBezTo>
                      <a:pt x="14519" y="13736"/>
                      <a:pt x="14689" y="13589"/>
                      <a:pt x="14712" y="13479"/>
                    </a:cubicBezTo>
                    <a:cubicBezTo>
                      <a:pt x="14657" y="13482"/>
                      <a:pt x="14614" y="13502"/>
                      <a:pt x="14583" y="13542"/>
                    </a:cubicBezTo>
                    <a:cubicBezTo>
                      <a:pt x="14586" y="13529"/>
                      <a:pt x="14656" y="13351"/>
                      <a:pt x="14675" y="13332"/>
                    </a:cubicBezTo>
                    <a:cubicBezTo>
                      <a:pt x="14636" y="13301"/>
                      <a:pt x="14595" y="13300"/>
                      <a:pt x="14553" y="13331"/>
                    </a:cubicBezTo>
                    <a:cubicBezTo>
                      <a:pt x="14699" y="12535"/>
                      <a:pt x="13169" y="12774"/>
                      <a:pt x="12906" y="12807"/>
                    </a:cubicBezTo>
                    <a:cubicBezTo>
                      <a:pt x="12906" y="12342"/>
                      <a:pt x="12554" y="12526"/>
                      <a:pt x="12184" y="12570"/>
                    </a:cubicBezTo>
                    <a:cubicBezTo>
                      <a:pt x="12241" y="12492"/>
                      <a:pt x="12446" y="12377"/>
                      <a:pt x="12431" y="12275"/>
                    </a:cubicBezTo>
                    <a:cubicBezTo>
                      <a:pt x="12351" y="12236"/>
                      <a:pt x="12271" y="12248"/>
                      <a:pt x="12189" y="12310"/>
                    </a:cubicBezTo>
                    <a:cubicBezTo>
                      <a:pt x="12140" y="12197"/>
                      <a:pt x="12222" y="12250"/>
                      <a:pt x="12205" y="12179"/>
                    </a:cubicBezTo>
                    <a:cubicBezTo>
                      <a:pt x="11991" y="11983"/>
                      <a:pt x="11290" y="12495"/>
                      <a:pt x="10995" y="12267"/>
                    </a:cubicBezTo>
                    <a:cubicBezTo>
                      <a:pt x="11010" y="12267"/>
                      <a:pt x="10714" y="12049"/>
                      <a:pt x="10579" y="12083"/>
                    </a:cubicBezTo>
                    <a:cubicBezTo>
                      <a:pt x="10619" y="12118"/>
                      <a:pt x="10662" y="12152"/>
                      <a:pt x="10706" y="12184"/>
                    </a:cubicBezTo>
                    <a:cubicBezTo>
                      <a:pt x="10431" y="12224"/>
                      <a:pt x="10320" y="12394"/>
                      <a:pt x="10393" y="12616"/>
                    </a:cubicBezTo>
                    <a:cubicBezTo>
                      <a:pt x="10292" y="12558"/>
                      <a:pt x="10105" y="12147"/>
                      <a:pt x="10337" y="12067"/>
                    </a:cubicBezTo>
                    <a:cubicBezTo>
                      <a:pt x="9884" y="12222"/>
                      <a:pt x="9712" y="12378"/>
                      <a:pt x="9448" y="12702"/>
                    </a:cubicBezTo>
                    <a:cubicBezTo>
                      <a:pt x="9115" y="13110"/>
                      <a:pt x="8991" y="12449"/>
                      <a:pt x="8504" y="12663"/>
                    </a:cubicBezTo>
                    <a:cubicBezTo>
                      <a:pt x="8071" y="12607"/>
                      <a:pt x="7839" y="12676"/>
                      <a:pt x="7845" y="12131"/>
                    </a:cubicBezTo>
                    <a:cubicBezTo>
                      <a:pt x="7851" y="11471"/>
                      <a:pt x="7316" y="11555"/>
                      <a:pt x="6692" y="11561"/>
                    </a:cubicBezTo>
                    <a:cubicBezTo>
                      <a:pt x="6835" y="11418"/>
                      <a:pt x="6877" y="11212"/>
                      <a:pt x="6852" y="11030"/>
                    </a:cubicBezTo>
                    <a:cubicBezTo>
                      <a:pt x="7000" y="11284"/>
                      <a:pt x="7119" y="10584"/>
                      <a:pt x="7009" y="10512"/>
                    </a:cubicBezTo>
                    <a:cubicBezTo>
                      <a:pt x="6773" y="10358"/>
                      <a:pt x="6439" y="10695"/>
                      <a:pt x="6351" y="10825"/>
                    </a:cubicBezTo>
                    <a:cubicBezTo>
                      <a:pt x="5989" y="11360"/>
                      <a:pt x="5530" y="11081"/>
                      <a:pt x="5144" y="10782"/>
                    </a:cubicBezTo>
                    <a:cubicBezTo>
                      <a:pt x="4858" y="10559"/>
                      <a:pt x="4855" y="10615"/>
                      <a:pt x="4922" y="10276"/>
                    </a:cubicBezTo>
                    <a:cubicBezTo>
                      <a:pt x="4975" y="10004"/>
                      <a:pt x="4851" y="9516"/>
                      <a:pt x="5131" y="9322"/>
                    </a:cubicBezTo>
                    <a:cubicBezTo>
                      <a:pt x="5323" y="9188"/>
                      <a:pt x="6227" y="8823"/>
                      <a:pt x="6227" y="9157"/>
                    </a:cubicBezTo>
                    <a:cubicBezTo>
                      <a:pt x="6401" y="9157"/>
                      <a:pt x="6565" y="9074"/>
                      <a:pt x="6716" y="9191"/>
                    </a:cubicBezTo>
                    <a:cubicBezTo>
                      <a:pt x="6718" y="9141"/>
                      <a:pt x="6584" y="9018"/>
                      <a:pt x="6544" y="8995"/>
                    </a:cubicBezTo>
                    <a:cubicBezTo>
                      <a:pt x="6799" y="8920"/>
                      <a:pt x="7092" y="8913"/>
                      <a:pt x="7352" y="8973"/>
                    </a:cubicBezTo>
                    <a:cubicBezTo>
                      <a:pt x="7669" y="9046"/>
                      <a:pt x="7830" y="9383"/>
                      <a:pt x="8025" y="9369"/>
                    </a:cubicBezTo>
                    <a:cubicBezTo>
                      <a:pt x="7958" y="9655"/>
                      <a:pt x="8315" y="9597"/>
                      <a:pt x="8315" y="9848"/>
                    </a:cubicBezTo>
                    <a:cubicBezTo>
                      <a:pt x="8650" y="9648"/>
                      <a:pt x="8127" y="9158"/>
                      <a:pt x="8220" y="8865"/>
                    </a:cubicBezTo>
                    <a:cubicBezTo>
                      <a:pt x="8285" y="8656"/>
                      <a:pt x="9056" y="8148"/>
                      <a:pt x="8882" y="8024"/>
                    </a:cubicBezTo>
                    <a:cubicBezTo>
                      <a:pt x="8959" y="8048"/>
                      <a:pt x="9031" y="8041"/>
                      <a:pt x="9099" y="8003"/>
                    </a:cubicBezTo>
                    <a:cubicBezTo>
                      <a:pt x="9039" y="7985"/>
                      <a:pt x="8985" y="7958"/>
                      <a:pt x="8939" y="7920"/>
                    </a:cubicBezTo>
                    <a:cubicBezTo>
                      <a:pt x="8975" y="7912"/>
                      <a:pt x="9012" y="7904"/>
                      <a:pt x="9048" y="7895"/>
                    </a:cubicBezTo>
                    <a:cubicBezTo>
                      <a:pt x="8972" y="7849"/>
                      <a:pt x="8907" y="7792"/>
                      <a:pt x="8854" y="7726"/>
                    </a:cubicBezTo>
                    <a:cubicBezTo>
                      <a:pt x="8921" y="7717"/>
                      <a:pt x="8772" y="7405"/>
                      <a:pt x="9036" y="7260"/>
                    </a:cubicBezTo>
                    <a:cubicBezTo>
                      <a:pt x="9004" y="7366"/>
                      <a:pt x="8979" y="7473"/>
                      <a:pt x="8961" y="7582"/>
                    </a:cubicBezTo>
                    <a:cubicBezTo>
                      <a:pt x="9033" y="7590"/>
                      <a:pt x="9057" y="7501"/>
                      <a:pt x="9057" y="7616"/>
                    </a:cubicBezTo>
                    <a:cubicBezTo>
                      <a:pt x="9244" y="7534"/>
                      <a:pt x="9106" y="7455"/>
                      <a:pt x="9101" y="7327"/>
                    </a:cubicBezTo>
                    <a:cubicBezTo>
                      <a:pt x="9185" y="7310"/>
                      <a:pt x="9390" y="7210"/>
                      <a:pt x="9399" y="7126"/>
                    </a:cubicBezTo>
                    <a:cubicBezTo>
                      <a:pt x="9412" y="6987"/>
                      <a:pt x="9563" y="6808"/>
                      <a:pt x="9903" y="6808"/>
                    </a:cubicBezTo>
                    <a:cubicBezTo>
                      <a:pt x="9584" y="6503"/>
                      <a:pt x="10053" y="6578"/>
                      <a:pt x="10054" y="6355"/>
                    </a:cubicBezTo>
                    <a:cubicBezTo>
                      <a:pt x="10064" y="6361"/>
                      <a:pt x="10382" y="6414"/>
                      <a:pt x="10223" y="6216"/>
                    </a:cubicBezTo>
                    <a:cubicBezTo>
                      <a:pt x="10351" y="6177"/>
                      <a:pt x="10359" y="6184"/>
                      <a:pt x="10372" y="6175"/>
                    </a:cubicBezTo>
                    <a:cubicBezTo>
                      <a:pt x="10376" y="6172"/>
                      <a:pt x="10493" y="6045"/>
                      <a:pt x="10583" y="6022"/>
                    </a:cubicBezTo>
                    <a:cubicBezTo>
                      <a:pt x="10723" y="6021"/>
                      <a:pt x="10187" y="6156"/>
                      <a:pt x="10791" y="6103"/>
                    </a:cubicBezTo>
                    <a:cubicBezTo>
                      <a:pt x="10806" y="6152"/>
                      <a:pt x="10091" y="6389"/>
                      <a:pt x="10577" y="6443"/>
                    </a:cubicBezTo>
                    <a:cubicBezTo>
                      <a:pt x="10803" y="6468"/>
                      <a:pt x="10822" y="6117"/>
                      <a:pt x="11087" y="6089"/>
                    </a:cubicBezTo>
                    <a:cubicBezTo>
                      <a:pt x="10995" y="5965"/>
                      <a:pt x="10896" y="6030"/>
                      <a:pt x="10706" y="6055"/>
                    </a:cubicBezTo>
                    <a:cubicBezTo>
                      <a:pt x="10689" y="5941"/>
                      <a:pt x="10558" y="5914"/>
                      <a:pt x="10460" y="5845"/>
                    </a:cubicBezTo>
                    <a:cubicBezTo>
                      <a:pt x="10523" y="5779"/>
                      <a:pt x="10517" y="5734"/>
                      <a:pt x="10446" y="5712"/>
                    </a:cubicBezTo>
                    <a:cubicBezTo>
                      <a:pt x="10405" y="5726"/>
                      <a:pt x="10311" y="5748"/>
                      <a:pt x="10308" y="5749"/>
                    </a:cubicBezTo>
                    <a:cubicBezTo>
                      <a:pt x="10297" y="5730"/>
                      <a:pt x="10284" y="5642"/>
                      <a:pt x="10296" y="5630"/>
                    </a:cubicBezTo>
                    <a:cubicBezTo>
                      <a:pt x="10419" y="5783"/>
                      <a:pt x="10636" y="5353"/>
                      <a:pt x="10334" y="5376"/>
                    </a:cubicBezTo>
                    <a:cubicBezTo>
                      <a:pt x="10042" y="5398"/>
                      <a:pt x="9860" y="5736"/>
                      <a:pt x="9682" y="5895"/>
                    </a:cubicBezTo>
                    <a:cubicBezTo>
                      <a:pt x="9765" y="5683"/>
                      <a:pt x="10011" y="5154"/>
                      <a:pt x="10404" y="5171"/>
                    </a:cubicBezTo>
                    <a:cubicBezTo>
                      <a:pt x="10790" y="5187"/>
                      <a:pt x="11375" y="5050"/>
                      <a:pt x="11236" y="4585"/>
                    </a:cubicBezTo>
                    <a:cubicBezTo>
                      <a:pt x="11212" y="4602"/>
                      <a:pt x="10782" y="4654"/>
                      <a:pt x="10705" y="4670"/>
                    </a:cubicBezTo>
                    <a:cubicBezTo>
                      <a:pt x="11367" y="4475"/>
                      <a:pt x="10356" y="4346"/>
                      <a:pt x="10241" y="4148"/>
                    </a:cubicBezTo>
                    <a:cubicBezTo>
                      <a:pt x="10431" y="4144"/>
                      <a:pt x="9793" y="3704"/>
                      <a:pt x="9745" y="3511"/>
                    </a:cubicBezTo>
                    <a:cubicBezTo>
                      <a:pt x="9631" y="3544"/>
                      <a:pt x="9669" y="3838"/>
                      <a:pt x="9581" y="3913"/>
                    </a:cubicBezTo>
                    <a:cubicBezTo>
                      <a:pt x="9587" y="3920"/>
                      <a:pt x="9063" y="3466"/>
                      <a:pt x="9211" y="3466"/>
                    </a:cubicBezTo>
                    <a:cubicBezTo>
                      <a:pt x="9029" y="3466"/>
                      <a:pt x="8215" y="3009"/>
                      <a:pt x="8263" y="3471"/>
                    </a:cubicBezTo>
                    <a:cubicBezTo>
                      <a:pt x="8288" y="3702"/>
                      <a:pt x="8321" y="4342"/>
                      <a:pt x="8542" y="4303"/>
                    </a:cubicBezTo>
                    <a:cubicBezTo>
                      <a:pt x="8619" y="4446"/>
                      <a:pt x="8329" y="4646"/>
                      <a:pt x="8296" y="4783"/>
                    </a:cubicBezTo>
                    <a:cubicBezTo>
                      <a:pt x="8262" y="4928"/>
                      <a:pt x="8304" y="5057"/>
                      <a:pt x="8250" y="5209"/>
                    </a:cubicBezTo>
                    <a:cubicBezTo>
                      <a:pt x="8226" y="5276"/>
                      <a:pt x="7870" y="4882"/>
                      <a:pt x="7864" y="4867"/>
                    </a:cubicBezTo>
                    <a:cubicBezTo>
                      <a:pt x="7639" y="4640"/>
                      <a:pt x="7785" y="4690"/>
                      <a:pt x="7431" y="4521"/>
                    </a:cubicBezTo>
                    <a:cubicBezTo>
                      <a:pt x="7055" y="4342"/>
                      <a:pt x="6099" y="4107"/>
                      <a:pt x="6521" y="3628"/>
                    </a:cubicBezTo>
                    <a:cubicBezTo>
                      <a:pt x="6653" y="3478"/>
                      <a:pt x="6854" y="3368"/>
                      <a:pt x="6928" y="3182"/>
                    </a:cubicBezTo>
                    <a:cubicBezTo>
                      <a:pt x="6928" y="2950"/>
                      <a:pt x="7334" y="3139"/>
                      <a:pt x="7334" y="2900"/>
                    </a:cubicBezTo>
                    <a:cubicBezTo>
                      <a:pt x="7226" y="2884"/>
                      <a:pt x="7117" y="2876"/>
                      <a:pt x="7007" y="2879"/>
                    </a:cubicBezTo>
                    <a:cubicBezTo>
                      <a:pt x="7084" y="2746"/>
                      <a:pt x="7223" y="2855"/>
                      <a:pt x="7357" y="2886"/>
                    </a:cubicBezTo>
                    <a:cubicBezTo>
                      <a:pt x="7391" y="2837"/>
                      <a:pt x="7399" y="2784"/>
                      <a:pt x="7382" y="2729"/>
                    </a:cubicBezTo>
                    <a:cubicBezTo>
                      <a:pt x="7462" y="2733"/>
                      <a:pt x="7541" y="2741"/>
                      <a:pt x="7620" y="2754"/>
                    </a:cubicBezTo>
                    <a:cubicBezTo>
                      <a:pt x="7619" y="2743"/>
                      <a:pt x="7604" y="2719"/>
                      <a:pt x="7585" y="2699"/>
                    </a:cubicBezTo>
                    <a:cubicBezTo>
                      <a:pt x="7661" y="2701"/>
                      <a:pt x="7785" y="2663"/>
                      <a:pt x="7818" y="2549"/>
                    </a:cubicBezTo>
                    <a:cubicBezTo>
                      <a:pt x="7872" y="2361"/>
                      <a:pt x="7819" y="2106"/>
                      <a:pt x="7533" y="2112"/>
                    </a:cubicBezTo>
                    <a:cubicBezTo>
                      <a:pt x="7589" y="2181"/>
                      <a:pt x="7547" y="2554"/>
                      <a:pt x="7412" y="2554"/>
                    </a:cubicBezTo>
                    <a:cubicBezTo>
                      <a:pt x="7093" y="2640"/>
                      <a:pt x="7381" y="2288"/>
                      <a:pt x="7298" y="2197"/>
                    </a:cubicBezTo>
                    <a:cubicBezTo>
                      <a:pt x="7203" y="2242"/>
                      <a:pt x="7155" y="2312"/>
                      <a:pt x="7153" y="2405"/>
                    </a:cubicBezTo>
                    <a:cubicBezTo>
                      <a:pt x="6911" y="2353"/>
                      <a:pt x="7248" y="1910"/>
                      <a:pt x="7041" y="1910"/>
                    </a:cubicBezTo>
                    <a:cubicBezTo>
                      <a:pt x="6711" y="1910"/>
                      <a:pt x="7263" y="1552"/>
                      <a:pt x="7291" y="1496"/>
                    </a:cubicBezTo>
                    <a:cubicBezTo>
                      <a:pt x="6926" y="1341"/>
                      <a:pt x="6783" y="1965"/>
                      <a:pt x="6713" y="2145"/>
                    </a:cubicBezTo>
                    <a:cubicBezTo>
                      <a:pt x="6733" y="2127"/>
                      <a:pt x="6743" y="2123"/>
                      <a:pt x="6743" y="2134"/>
                    </a:cubicBezTo>
                    <a:cubicBezTo>
                      <a:pt x="6755" y="2055"/>
                      <a:pt x="6910" y="2118"/>
                      <a:pt x="6966" y="2127"/>
                    </a:cubicBezTo>
                    <a:cubicBezTo>
                      <a:pt x="7039" y="2191"/>
                      <a:pt x="6607" y="2294"/>
                      <a:pt x="6852" y="2294"/>
                    </a:cubicBezTo>
                    <a:cubicBezTo>
                      <a:pt x="6781" y="2329"/>
                      <a:pt x="6623" y="2617"/>
                      <a:pt x="6575" y="2607"/>
                    </a:cubicBezTo>
                    <a:cubicBezTo>
                      <a:pt x="6918" y="2300"/>
                      <a:pt x="6050" y="2405"/>
                      <a:pt x="5909" y="2387"/>
                    </a:cubicBezTo>
                    <a:cubicBezTo>
                      <a:pt x="5952" y="2357"/>
                      <a:pt x="5801" y="2106"/>
                      <a:pt x="5585" y="2332"/>
                    </a:cubicBezTo>
                    <a:cubicBezTo>
                      <a:pt x="5620" y="2345"/>
                      <a:pt x="5835" y="2259"/>
                      <a:pt x="5850" y="2287"/>
                    </a:cubicBezTo>
                    <a:cubicBezTo>
                      <a:pt x="5677" y="2373"/>
                      <a:pt x="5577" y="2423"/>
                      <a:pt x="5468" y="2571"/>
                    </a:cubicBezTo>
                    <a:cubicBezTo>
                      <a:pt x="5472" y="2555"/>
                      <a:pt x="5459" y="2328"/>
                      <a:pt x="5456" y="2333"/>
                    </a:cubicBezTo>
                    <a:cubicBezTo>
                      <a:pt x="5417" y="2344"/>
                      <a:pt x="5079" y="2371"/>
                      <a:pt x="5096" y="2350"/>
                    </a:cubicBezTo>
                    <a:cubicBezTo>
                      <a:pt x="5231" y="2196"/>
                      <a:pt x="5189" y="1865"/>
                      <a:pt x="4820" y="2004"/>
                    </a:cubicBezTo>
                    <a:cubicBezTo>
                      <a:pt x="4854" y="1964"/>
                      <a:pt x="4889" y="1925"/>
                      <a:pt x="4925" y="1887"/>
                    </a:cubicBezTo>
                    <a:cubicBezTo>
                      <a:pt x="4875" y="1942"/>
                      <a:pt x="4811" y="1983"/>
                      <a:pt x="4736" y="2011"/>
                    </a:cubicBezTo>
                    <a:cubicBezTo>
                      <a:pt x="4847" y="1920"/>
                      <a:pt x="4745" y="1788"/>
                      <a:pt x="4877" y="1702"/>
                    </a:cubicBezTo>
                    <a:cubicBezTo>
                      <a:pt x="4556" y="1889"/>
                      <a:pt x="4531" y="1860"/>
                      <a:pt x="4666" y="1783"/>
                    </a:cubicBezTo>
                    <a:cubicBezTo>
                      <a:pt x="4645" y="1786"/>
                      <a:pt x="4354" y="1841"/>
                      <a:pt x="4287" y="1859"/>
                    </a:cubicBezTo>
                    <a:cubicBezTo>
                      <a:pt x="4294" y="1833"/>
                      <a:pt x="4309" y="1814"/>
                      <a:pt x="4332" y="1801"/>
                    </a:cubicBezTo>
                    <a:cubicBezTo>
                      <a:pt x="4273" y="1801"/>
                      <a:pt x="4041" y="1971"/>
                      <a:pt x="4016" y="1965"/>
                    </a:cubicBezTo>
                    <a:cubicBezTo>
                      <a:pt x="4226" y="1785"/>
                      <a:pt x="3993" y="1613"/>
                      <a:pt x="3940" y="1570"/>
                    </a:cubicBezTo>
                    <a:cubicBezTo>
                      <a:pt x="3771" y="1436"/>
                      <a:pt x="3807" y="1385"/>
                      <a:pt x="3868" y="1314"/>
                    </a:cubicBezTo>
                    <a:cubicBezTo>
                      <a:pt x="3634" y="1314"/>
                      <a:pt x="2589" y="1412"/>
                      <a:pt x="2589" y="1697"/>
                    </a:cubicBezTo>
                    <a:cubicBezTo>
                      <a:pt x="2608" y="1693"/>
                      <a:pt x="2626" y="1691"/>
                      <a:pt x="2645" y="1690"/>
                    </a:cubicBezTo>
                    <a:cubicBezTo>
                      <a:pt x="2608" y="1707"/>
                      <a:pt x="2609" y="1716"/>
                      <a:pt x="2647" y="1719"/>
                    </a:cubicBezTo>
                    <a:cubicBezTo>
                      <a:pt x="2593" y="1728"/>
                      <a:pt x="2424" y="1926"/>
                      <a:pt x="2345" y="1859"/>
                    </a:cubicBezTo>
                    <a:cubicBezTo>
                      <a:pt x="2390" y="1803"/>
                      <a:pt x="2443" y="1754"/>
                      <a:pt x="2505" y="1711"/>
                    </a:cubicBezTo>
                    <a:cubicBezTo>
                      <a:pt x="2262" y="1606"/>
                      <a:pt x="2183" y="1884"/>
                      <a:pt x="2018" y="1942"/>
                    </a:cubicBezTo>
                    <a:cubicBezTo>
                      <a:pt x="2060" y="1940"/>
                      <a:pt x="2054" y="1962"/>
                      <a:pt x="2000" y="2011"/>
                    </a:cubicBezTo>
                    <a:cubicBezTo>
                      <a:pt x="2042" y="1998"/>
                      <a:pt x="2083" y="2001"/>
                      <a:pt x="2121" y="2018"/>
                    </a:cubicBezTo>
                    <a:cubicBezTo>
                      <a:pt x="2114" y="2025"/>
                      <a:pt x="1615" y="2340"/>
                      <a:pt x="1712" y="2128"/>
                    </a:cubicBezTo>
                    <a:cubicBezTo>
                      <a:pt x="1648" y="2148"/>
                      <a:pt x="1589" y="2176"/>
                      <a:pt x="1535" y="2212"/>
                    </a:cubicBezTo>
                    <a:cubicBezTo>
                      <a:pt x="1543" y="2205"/>
                      <a:pt x="1550" y="2197"/>
                      <a:pt x="1554" y="2188"/>
                    </a:cubicBezTo>
                    <a:cubicBezTo>
                      <a:pt x="1356" y="2253"/>
                      <a:pt x="1116" y="2428"/>
                      <a:pt x="993" y="2584"/>
                    </a:cubicBezTo>
                    <a:cubicBezTo>
                      <a:pt x="1054" y="2604"/>
                      <a:pt x="1108" y="2580"/>
                      <a:pt x="1155" y="2511"/>
                    </a:cubicBezTo>
                    <a:cubicBezTo>
                      <a:pt x="1138" y="2619"/>
                      <a:pt x="917" y="2694"/>
                      <a:pt x="832" y="2759"/>
                    </a:cubicBezTo>
                    <a:cubicBezTo>
                      <a:pt x="881" y="2741"/>
                      <a:pt x="869" y="2750"/>
                      <a:pt x="797" y="2786"/>
                    </a:cubicBezTo>
                    <a:cubicBezTo>
                      <a:pt x="851" y="2786"/>
                      <a:pt x="905" y="2788"/>
                      <a:pt x="959" y="2793"/>
                    </a:cubicBezTo>
                    <a:cubicBezTo>
                      <a:pt x="952" y="2805"/>
                      <a:pt x="917" y="2854"/>
                      <a:pt x="896" y="2872"/>
                    </a:cubicBezTo>
                    <a:cubicBezTo>
                      <a:pt x="927" y="2853"/>
                      <a:pt x="961" y="2841"/>
                      <a:pt x="1000" y="2837"/>
                    </a:cubicBezTo>
                    <a:cubicBezTo>
                      <a:pt x="944" y="2881"/>
                      <a:pt x="969" y="2889"/>
                      <a:pt x="1073" y="2862"/>
                    </a:cubicBezTo>
                    <a:cubicBezTo>
                      <a:pt x="789" y="3106"/>
                      <a:pt x="339" y="3144"/>
                      <a:pt x="0" y="3285"/>
                    </a:cubicBezTo>
                    <a:cubicBezTo>
                      <a:pt x="29" y="3275"/>
                      <a:pt x="214" y="3218"/>
                      <a:pt x="222" y="3227"/>
                    </a:cubicBezTo>
                    <a:cubicBezTo>
                      <a:pt x="104" y="3302"/>
                      <a:pt x="530" y="3224"/>
                      <a:pt x="642" y="3180"/>
                    </a:cubicBezTo>
                    <a:cubicBezTo>
                      <a:pt x="1059" y="3020"/>
                      <a:pt x="1449" y="2814"/>
                      <a:pt x="1864" y="2652"/>
                    </a:cubicBezTo>
                    <a:cubicBezTo>
                      <a:pt x="1915" y="2674"/>
                      <a:pt x="1501" y="2771"/>
                      <a:pt x="1920" y="2678"/>
                    </a:cubicBezTo>
                    <a:cubicBezTo>
                      <a:pt x="1744" y="2794"/>
                      <a:pt x="1518" y="2842"/>
                      <a:pt x="1340" y="2957"/>
                    </a:cubicBezTo>
                    <a:cubicBezTo>
                      <a:pt x="1434" y="3057"/>
                      <a:pt x="1896" y="2738"/>
                      <a:pt x="2014" y="2790"/>
                    </a:cubicBezTo>
                    <a:cubicBezTo>
                      <a:pt x="1898" y="2863"/>
                      <a:pt x="1969" y="2850"/>
                      <a:pt x="1887" y="2931"/>
                    </a:cubicBezTo>
                    <a:cubicBezTo>
                      <a:pt x="1941" y="2940"/>
                      <a:pt x="2031" y="3085"/>
                      <a:pt x="2183" y="3152"/>
                    </a:cubicBezTo>
                    <a:cubicBezTo>
                      <a:pt x="2125" y="3239"/>
                      <a:pt x="2037" y="3258"/>
                      <a:pt x="2191" y="3258"/>
                    </a:cubicBezTo>
                    <a:cubicBezTo>
                      <a:pt x="2083" y="3368"/>
                      <a:pt x="2033" y="3493"/>
                      <a:pt x="2040" y="3636"/>
                    </a:cubicBezTo>
                    <a:cubicBezTo>
                      <a:pt x="2083" y="3611"/>
                      <a:pt x="2104" y="3619"/>
                      <a:pt x="2103" y="3658"/>
                    </a:cubicBezTo>
                    <a:cubicBezTo>
                      <a:pt x="2247" y="3639"/>
                      <a:pt x="2097" y="3522"/>
                      <a:pt x="2122" y="3484"/>
                    </a:cubicBezTo>
                    <a:cubicBezTo>
                      <a:pt x="2145" y="3514"/>
                      <a:pt x="2198" y="3485"/>
                      <a:pt x="2220" y="3511"/>
                    </a:cubicBezTo>
                    <a:cubicBezTo>
                      <a:pt x="2252" y="3474"/>
                      <a:pt x="2289" y="3440"/>
                      <a:pt x="2329" y="3409"/>
                    </a:cubicBezTo>
                    <a:cubicBezTo>
                      <a:pt x="2315" y="3420"/>
                      <a:pt x="2305" y="3449"/>
                      <a:pt x="2297" y="3464"/>
                    </a:cubicBezTo>
                    <a:cubicBezTo>
                      <a:pt x="2286" y="3484"/>
                      <a:pt x="2277" y="3504"/>
                      <a:pt x="2269" y="3525"/>
                    </a:cubicBezTo>
                    <a:cubicBezTo>
                      <a:pt x="2253" y="3566"/>
                      <a:pt x="2240" y="3608"/>
                      <a:pt x="2229" y="3649"/>
                    </a:cubicBezTo>
                    <a:cubicBezTo>
                      <a:pt x="2206" y="3731"/>
                      <a:pt x="2192" y="3820"/>
                      <a:pt x="2151" y="3897"/>
                    </a:cubicBezTo>
                    <a:cubicBezTo>
                      <a:pt x="2139" y="3919"/>
                      <a:pt x="2119" y="3940"/>
                      <a:pt x="2113" y="3965"/>
                    </a:cubicBezTo>
                    <a:cubicBezTo>
                      <a:pt x="2105" y="4005"/>
                      <a:pt x="2155" y="3990"/>
                      <a:pt x="2182" y="3981"/>
                    </a:cubicBezTo>
                    <a:cubicBezTo>
                      <a:pt x="2165" y="3990"/>
                      <a:pt x="2136" y="4020"/>
                      <a:pt x="2128" y="4029"/>
                    </a:cubicBezTo>
                    <a:cubicBezTo>
                      <a:pt x="2119" y="4040"/>
                      <a:pt x="2106" y="4058"/>
                      <a:pt x="2106" y="4073"/>
                    </a:cubicBezTo>
                    <a:cubicBezTo>
                      <a:pt x="2105" y="4086"/>
                      <a:pt x="2100" y="4087"/>
                      <a:pt x="2114" y="4082"/>
                    </a:cubicBezTo>
                    <a:cubicBezTo>
                      <a:pt x="2137" y="4074"/>
                      <a:pt x="2165" y="4031"/>
                      <a:pt x="2179" y="4015"/>
                    </a:cubicBezTo>
                    <a:cubicBezTo>
                      <a:pt x="2153" y="4079"/>
                      <a:pt x="2114" y="4136"/>
                      <a:pt x="2062" y="4186"/>
                    </a:cubicBezTo>
                    <a:cubicBezTo>
                      <a:pt x="2113" y="4184"/>
                      <a:pt x="2160" y="4172"/>
                      <a:pt x="2204" y="4151"/>
                    </a:cubicBezTo>
                    <a:cubicBezTo>
                      <a:pt x="2173" y="4259"/>
                      <a:pt x="2033" y="4396"/>
                      <a:pt x="1955" y="4484"/>
                    </a:cubicBezTo>
                    <a:cubicBezTo>
                      <a:pt x="1988" y="4459"/>
                      <a:pt x="2027" y="4442"/>
                      <a:pt x="2071" y="4434"/>
                    </a:cubicBezTo>
                    <a:cubicBezTo>
                      <a:pt x="2039" y="4509"/>
                      <a:pt x="1956" y="4509"/>
                      <a:pt x="1955" y="4590"/>
                    </a:cubicBezTo>
                    <a:cubicBezTo>
                      <a:pt x="1980" y="4594"/>
                      <a:pt x="2001" y="4589"/>
                      <a:pt x="2019" y="4575"/>
                    </a:cubicBezTo>
                    <a:cubicBezTo>
                      <a:pt x="1900" y="4693"/>
                      <a:pt x="1833" y="4887"/>
                      <a:pt x="1738" y="5025"/>
                    </a:cubicBezTo>
                    <a:cubicBezTo>
                      <a:pt x="1954" y="5025"/>
                      <a:pt x="1840" y="5330"/>
                      <a:pt x="2163" y="5386"/>
                    </a:cubicBezTo>
                    <a:cubicBezTo>
                      <a:pt x="2298" y="5136"/>
                      <a:pt x="1853" y="5091"/>
                      <a:pt x="1854" y="4895"/>
                    </a:cubicBezTo>
                    <a:cubicBezTo>
                      <a:pt x="2091" y="4925"/>
                      <a:pt x="1810" y="4996"/>
                      <a:pt x="2141" y="4951"/>
                    </a:cubicBezTo>
                    <a:cubicBezTo>
                      <a:pt x="2011" y="5062"/>
                      <a:pt x="2536" y="5562"/>
                      <a:pt x="1922" y="5480"/>
                    </a:cubicBezTo>
                    <a:cubicBezTo>
                      <a:pt x="2064" y="5476"/>
                      <a:pt x="2143" y="5509"/>
                      <a:pt x="2185" y="5399"/>
                    </a:cubicBezTo>
                    <a:cubicBezTo>
                      <a:pt x="2097" y="5395"/>
                      <a:pt x="2013" y="5377"/>
                      <a:pt x="1932" y="5345"/>
                    </a:cubicBezTo>
                    <a:cubicBezTo>
                      <a:pt x="1635" y="5935"/>
                      <a:pt x="1538" y="6582"/>
                      <a:pt x="1256" y="7174"/>
                    </a:cubicBezTo>
                    <a:cubicBezTo>
                      <a:pt x="1289" y="7186"/>
                      <a:pt x="1357" y="7170"/>
                      <a:pt x="1383" y="7165"/>
                    </a:cubicBezTo>
                    <a:cubicBezTo>
                      <a:pt x="1076" y="7460"/>
                      <a:pt x="1617" y="8210"/>
                      <a:pt x="1972" y="8419"/>
                    </a:cubicBezTo>
                    <a:cubicBezTo>
                      <a:pt x="2012" y="8442"/>
                      <a:pt x="2133" y="8442"/>
                      <a:pt x="2195" y="8451"/>
                    </a:cubicBezTo>
                    <a:cubicBezTo>
                      <a:pt x="2317" y="8471"/>
                      <a:pt x="2355" y="8856"/>
                      <a:pt x="2459" y="9002"/>
                    </a:cubicBezTo>
                    <a:cubicBezTo>
                      <a:pt x="2614" y="9222"/>
                      <a:pt x="2785" y="9317"/>
                      <a:pt x="2794" y="9537"/>
                    </a:cubicBezTo>
                    <a:cubicBezTo>
                      <a:pt x="2804" y="9767"/>
                      <a:pt x="3224" y="9842"/>
                      <a:pt x="3224" y="10074"/>
                    </a:cubicBezTo>
                    <a:cubicBezTo>
                      <a:pt x="3224" y="10179"/>
                      <a:pt x="3348" y="10721"/>
                      <a:pt x="3416" y="10783"/>
                    </a:cubicBezTo>
                    <a:cubicBezTo>
                      <a:pt x="3690" y="11031"/>
                      <a:pt x="4127" y="11237"/>
                      <a:pt x="4508" y="11334"/>
                    </a:cubicBezTo>
                    <a:cubicBezTo>
                      <a:pt x="5168" y="11502"/>
                      <a:pt x="5644" y="11494"/>
                      <a:pt x="6248" y="11809"/>
                    </a:cubicBezTo>
                    <a:cubicBezTo>
                      <a:pt x="6496" y="11938"/>
                      <a:pt x="6763" y="12010"/>
                      <a:pt x="7053" y="11944"/>
                    </a:cubicBezTo>
                    <a:cubicBezTo>
                      <a:pt x="7069" y="12043"/>
                      <a:pt x="7417" y="12526"/>
                      <a:pt x="7509" y="12613"/>
                    </a:cubicBezTo>
                    <a:cubicBezTo>
                      <a:pt x="7627" y="12336"/>
                      <a:pt x="7931" y="12984"/>
                      <a:pt x="7874" y="12745"/>
                    </a:cubicBezTo>
                    <a:cubicBezTo>
                      <a:pt x="8016" y="12833"/>
                      <a:pt x="8402" y="13015"/>
                      <a:pt x="8580" y="12920"/>
                    </a:cubicBezTo>
                    <a:cubicBezTo>
                      <a:pt x="8544" y="12767"/>
                      <a:pt x="8541" y="12702"/>
                      <a:pt x="8838" y="12748"/>
                    </a:cubicBezTo>
                    <a:cubicBezTo>
                      <a:pt x="9202" y="12805"/>
                      <a:pt x="8863" y="12826"/>
                      <a:pt x="8954" y="12977"/>
                    </a:cubicBezTo>
                    <a:cubicBezTo>
                      <a:pt x="9057" y="13148"/>
                      <a:pt x="9247" y="12935"/>
                      <a:pt x="9164" y="13243"/>
                    </a:cubicBezTo>
                    <a:cubicBezTo>
                      <a:pt x="9147" y="13307"/>
                      <a:pt x="9020" y="13595"/>
                      <a:pt x="9201" y="13590"/>
                    </a:cubicBezTo>
                    <a:cubicBezTo>
                      <a:pt x="9049" y="13786"/>
                      <a:pt x="8808" y="13878"/>
                      <a:pt x="8689" y="14047"/>
                    </a:cubicBezTo>
                    <a:cubicBezTo>
                      <a:pt x="8584" y="14195"/>
                      <a:pt x="8657" y="14660"/>
                      <a:pt x="8461" y="14731"/>
                    </a:cubicBezTo>
                    <a:cubicBezTo>
                      <a:pt x="8753" y="14869"/>
                      <a:pt x="8498" y="14734"/>
                      <a:pt x="8710" y="14734"/>
                    </a:cubicBezTo>
                    <a:cubicBezTo>
                      <a:pt x="8710" y="14895"/>
                      <a:pt x="8340" y="14845"/>
                      <a:pt x="8365" y="15072"/>
                    </a:cubicBezTo>
                    <a:cubicBezTo>
                      <a:pt x="8390" y="15293"/>
                      <a:pt x="8725" y="15466"/>
                      <a:pt x="8906" y="15588"/>
                    </a:cubicBezTo>
                    <a:cubicBezTo>
                      <a:pt x="9431" y="15944"/>
                      <a:pt x="9402" y="16634"/>
                      <a:pt x="10034" y="16853"/>
                    </a:cubicBezTo>
                    <a:cubicBezTo>
                      <a:pt x="10244" y="16925"/>
                      <a:pt x="10579" y="16897"/>
                      <a:pt x="10702" y="17090"/>
                    </a:cubicBezTo>
                    <a:cubicBezTo>
                      <a:pt x="10885" y="17378"/>
                      <a:pt x="10821" y="17722"/>
                      <a:pt x="10735" y="18024"/>
                    </a:cubicBezTo>
                    <a:cubicBezTo>
                      <a:pt x="10665" y="18269"/>
                      <a:pt x="10558" y="18504"/>
                      <a:pt x="10468" y="18744"/>
                    </a:cubicBezTo>
                    <a:cubicBezTo>
                      <a:pt x="10418" y="18876"/>
                      <a:pt x="10392" y="19014"/>
                      <a:pt x="10365" y="19151"/>
                    </a:cubicBezTo>
                    <a:cubicBezTo>
                      <a:pt x="10339" y="19286"/>
                      <a:pt x="10309" y="19425"/>
                      <a:pt x="10245" y="19551"/>
                    </a:cubicBezTo>
                    <a:cubicBezTo>
                      <a:pt x="10194" y="19652"/>
                      <a:pt x="10101" y="19734"/>
                      <a:pt x="10052" y="19835"/>
                    </a:cubicBezTo>
                    <a:cubicBezTo>
                      <a:pt x="9998" y="19949"/>
                      <a:pt x="9925" y="20141"/>
                      <a:pt x="10007" y="20258"/>
                    </a:cubicBezTo>
                    <a:cubicBezTo>
                      <a:pt x="10109" y="20404"/>
                      <a:pt x="10076" y="20357"/>
                      <a:pt x="10005" y="20567"/>
                    </a:cubicBezTo>
                    <a:cubicBezTo>
                      <a:pt x="9908" y="20855"/>
                      <a:pt x="9805" y="20799"/>
                      <a:pt x="9591" y="20849"/>
                    </a:cubicBezTo>
                    <a:cubicBezTo>
                      <a:pt x="9656" y="20879"/>
                      <a:pt x="9645" y="20907"/>
                      <a:pt x="9557" y="20934"/>
                    </a:cubicBezTo>
                    <a:cubicBezTo>
                      <a:pt x="9815" y="20868"/>
                      <a:pt x="9782" y="20958"/>
                      <a:pt x="9706" y="21176"/>
                    </a:cubicBezTo>
                    <a:cubicBezTo>
                      <a:pt x="9731" y="21178"/>
                      <a:pt x="9753" y="21173"/>
                      <a:pt x="9773" y="21162"/>
                    </a:cubicBezTo>
                    <a:cubicBezTo>
                      <a:pt x="9674" y="21239"/>
                      <a:pt x="9694" y="21282"/>
                      <a:pt x="9772" y="21249"/>
                    </a:cubicBezTo>
                    <a:cubicBezTo>
                      <a:pt x="9702" y="21278"/>
                      <a:pt x="9724" y="21433"/>
                      <a:pt x="9752" y="21475"/>
                    </a:cubicBezTo>
                    <a:cubicBezTo>
                      <a:pt x="9796" y="21542"/>
                      <a:pt x="9873" y="21544"/>
                      <a:pt x="9954" y="21535"/>
                    </a:cubicBezTo>
                    <a:cubicBezTo>
                      <a:pt x="10016" y="21528"/>
                      <a:pt x="10467" y="21350"/>
                      <a:pt x="10495" y="21384"/>
                    </a:cubicBezTo>
                    <a:cubicBezTo>
                      <a:pt x="10470" y="21353"/>
                      <a:pt x="10437" y="21340"/>
                      <a:pt x="10397" y="21344"/>
                    </a:cubicBezTo>
                    <a:cubicBezTo>
                      <a:pt x="10433" y="21322"/>
                      <a:pt x="10509" y="21156"/>
                      <a:pt x="10547" y="21151"/>
                    </a:cubicBezTo>
                    <a:cubicBezTo>
                      <a:pt x="10536" y="21183"/>
                      <a:pt x="10967" y="20983"/>
                      <a:pt x="11065" y="20918"/>
                    </a:cubicBezTo>
                    <a:cubicBezTo>
                      <a:pt x="10998" y="20851"/>
                      <a:pt x="10913" y="20810"/>
                      <a:pt x="10811" y="20794"/>
                    </a:cubicBezTo>
                    <a:cubicBezTo>
                      <a:pt x="10796" y="20756"/>
                      <a:pt x="11409" y="20373"/>
                      <a:pt x="11454" y="20324"/>
                    </a:cubicBezTo>
                    <a:cubicBezTo>
                      <a:pt x="11419" y="20337"/>
                      <a:pt x="11383" y="20335"/>
                      <a:pt x="11348" y="20318"/>
                    </a:cubicBezTo>
                    <a:cubicBezTo>
                      <a:pt x="11388" y="20305"/>
                      <a:pt x="11571" y="20248"/>
                      <a:pt x="11608" y="20256"/>
                    </a:cubicBezTo>
                    <a:cubicBezTo>
                      <a:pt x="11540" y="20242"/>
                      <a:pt x="11399" y="20164"/>
                      <a:pt x="11332" y="20189"/>
                    </a:cubicBezTo>
                    <a:cubicBezTo>
                      <a:pt x="11406" y="20126"/>
                      <a:pt x="11955" y="19830"/>
                      <a:pt x="11986" y="19830"/>
                    </a:cubicBezTo>
                    <a:cubicBezTo>
                      <a:pt x="12007" y="19906"/>
                      <a:pt x="12849" y="19522"/>
                      <a:pt x="12917" y="19433"/>
                    </a:cubicBezTo>
                    <a:lnTo>
                      <a:pt x="12912" y="19434"/>
                    </a:lnTo>
                    <a:cubicBezTo>
                      <a:pt x="12987" y="19202"/>
                      <a:pt x="12456" y="19225"/>
                      <a:pt x="12780" y="18961"/>
                    </a:cubicBezTo>
                    <a:cubicBezTo>
                      <a:pt x="12780" y="19705"/>
                      <a:pt x="13934" y="18502"/>
                      <a:pt x="14151" y="18473"/>
                    </a:cubicBezTo>
                    <a:cubicBezTo>
                      <a:pt x="14104" y="18528"/>
                      <a:pt x="14060" y="18585"/>
                      <a:pt x="14021" y="18645"/>
                    </a:cubicBezTo>
                    <a:cubicBezTo>
                      <a:pt x="14186" y="18493"/>
                      <a:pt x="14362" y="18344"/>
                      <a:pt x="14489" y="18166"/>
                    </a:cubicBezTo>
                    <a:cubicBezTo>
                      <a:pt x="14604" y="18007"/>
                      <a:pt x="14536" y="17790"/>
                      <a:pt x="14700" y="17661"/>
                    </a:cubicBezTo>
                    <a:cubicBezTo>
                      <a:pt x="14989" y="17434"/>
                      <a:pt x="15412" y="17322"/>
                      <a:pt x="15725" y="17145"/>
                    </a:cubicBezTo>
                    <a:cubicBezTo>
                      <a:pt x="16074" y="16949"/>
                      <a:pt x="16246" y="16687"/>
                      <a:pt x="16340" y="16352"/>
                    </a:cubicBezTo>
                    <a:cubicBezTo>
                      <a:pt x="16370" y="16247"/>
                      <a:pt x="16539" y="15614"/>
                      <a:pt x="16490" y="15628"/>
                    </a:cubicBezTo>
                    <a:close/>
                    <a:moveTo>
                      <a:pt x="14675" y="13332"/>
                    </a:moveTo>
                    <a:cubicBezTo>
                      <a:pt x="14676" y="13333"/>
                      <a:pt x="14678" y="13333"/>
                      <a:pt x="14679" y="13335"/>
                    </a:cubicBezTo>
                    <a:cubicBezTo>
                      <a:pt x="14679" y="13329"/>
                      <a:pt x="14678" y="13329"/>
                      <a:pt x="14675" y="13332"/>
                    </a:cubicBezTo>
                    <a:close/>
                    <a:moveTo>
                      <a:pt x="1958" y="1953"/>
                    </a:moveTo>
                    <a:cubicBezTo>
                      <a:pt x="1980" y="1953"/>
                      <a:pt x="1999" y="1948"/>
                      <a:pt x="2018" y="1942"/>
                    </a:cubicBezTo>
                    <a:cubicBezTo>
                      <a:pt x="2004" y="1943"/>
                      <a:pt x="1984" y="1946"/>
                      <a:pt x="1958" y="1953"/>
                    </a:cubicBezTo>
                    <a:close/>
                    <a:moveTo>
                      <a:pt x="10409" y="5703"/>
                    </a:moveTo>
                    <a:cubicBezTo>
                      <a:pt x="10423" y="5705"/>
                      <a:pt x="10435" y="5708"/>
                      <a:pt x="10446" y="5712"/>
                    </a:cubicBezTo>
                    <a:cubicBezTo>
                      <a:pt x="10473" y="5702"/>
                      <a:pt x="10476" y="5696"/>
                      <a:pt x="10409" y="5703"/>
                    </a:cubicBezTo>
                    <a:close/>
                    <a:moveTo>
                      <a:pt x="18222" y="4508"/>
                    </a:moveTo>
                    <a:cubicBezTo>
                      <a:pt x="18187" y="4582"/>
                      <a:pt x="18452" y="4703"/>
                      <a:pt x="18486" y="4741"/>
                    </a:cubicBezTo>
                    <a:cubicBezTo>
                      <a:pt x="18501" y="4653"/>
                      <a:pt x="18311" y="4387"/>
                      <a:pt x="18185" y="4413"/>
                    </a:cubicBezTo>
                    <a:cubicBezTo>
                      <a:pt x="18194" y="4446"/>
                      <a:pt x="18206" y="4477"/>
                      <a:pt x="18222" y="4508"/>
                    </a:cubicBezTo>
                    <a:cubicBezTo>
                      <a:pt x="18203" y="4549"/>
                      <a:pt x="18225" y="4501"/>
                      <a:pt x="18222" y="4508"/>
                    </a:cubicBezTo>
                    <a:close/>
                    <a:moveTo>
                      <a:pt x="18088" y="4227"/>
                    </a:moveTo>
                    <a:cubicBezTo>
                      <a:pt x="18049" y="4193"/>
                      <a:pt x="18010" y="4161"/>
                      <a:pt x="17968" y="4130"/>
                    </a:cubicBezTo>
                    <a:cubicBezTo>
                      <a:pt x="17941" y="4188"/>
                      <a:pt x="18149" y="4412"/>
                      <a:pt x="18221" y="4380"/>
                    </a:cubicBezTo>
                    <a:cubicBezTo>
                      <a:pt x="18177" y="4329"/>
                      <a:pt x="18132" y="4278"/>
                      <a:pt x="18088" y="4227"/>
                    </a:cubicBezTo>
                    <a:cubicBezTo>
                      <a:pt x="18060" y="4199"/>
                      <a:pt x="18095" y="4235"/>
                      <a:pt x="18088" y="4227"/>
                    </a:cubicBezTo>
                    <a:close/>
                    <a:moveTo>
                      <a:pt x="15797" y="3686"/>
                    </a:moveTo>
                    <a:cubicBezTo>
                      <a:pt x="15731" y="3607"/>
                      <a:pt x="15680" y="3519"/>
                      <a:pt x="15632" y="3432"/>
                    </a:cubicBezTo>
                    <a:cubicBezTo>
                      <a:pt x="15575" y="3330"/>
                      <a:pt x="15519" y="3203"/>
                      <a:pt x="15403" y="3139"/>
                    </a:cubicBezTo>
                    <a:cubicBezTo>
                      <a:pt x="15376" y="3125"/>
                      <a:pt x="15348" y="3115"/>
                      <a:pt x="15318" y="3109"/>
                    </a:cubicBezTo>
                    <a:cubicBezTo>
                      <a:pt x="15306" y="3107"/>
                      <a:pt x="15230" y="3103"/>
                      <a:pt x="15227" y="3097"/>
                    </a:cubicBezTo>
                    <a:cubicBezTo>
                      <a:pt x="15269" y="3166"/>
                      <a:pt x="15316" y="3234"/>
                      <a:pt x="15366" y="3299"/>
                    </a:cubicBezTo>
                    <a:cubicBezTo>
                      <a:pt x="15366" y="3294"/>
                      <a:pt x="15280" y="3303"/>
                      <a:pt x="15272" y="3307"/>
                    </a:cubicBezTo>
                    <a:cubicBezTo>
                      <a:pt x="15298" y="3327"/>
                      <a:pt x="15329" y="3342"/>
                      <a:pt x="15355" y="3360"/>
                    </a:cubicBezTo>
                    <a:cubicBezTo>
                      <a:pt x="15379" y="3376"/>
                      <a:pt x="15405" y="3388"/>
                      <a:pt x="15429" y="3403"/>
                    </a:cubicBezTo>
                    <a:cubicBezTo>
                      <a:pt x="15441" y="3410"/>
                      <a:pt x="15451" y="3418"/>
                      <a:pt x="15460" y="3429"/>
                    </a:cubicBezTo>
                    <a:cubicBezTo>
                      <a:pt x="15482" y="3456"/>
                      <a:pt x="15498" y="3485"/>
                      <a:pt x="15525" y="3509"/>
                    </a:cubicBezTo>
                    <a:cubicBezTo>
                      <a:pt x="15548" y="3531"/>
                      <a:pt x="15575" y="3549"/>
                      <a:pt x="15601" y="3569"/>
                    </a:cubicBezTo>
                    <a:cubicBezTo>
                      <a:pt x="15654" y="3609"/>
                      <a:pt x="15710" y="3644"/>
                      <a:pt x="15768" y="3678"/>
                    </a:cubicBezTo>
                    <a:cubicBezTo>
                      <a:pt x="15779" y="3685"/>
                      <a:pt x="15791" y="3694"/>
                      <a:pt x="15805" y="3696"/>
                    </a:cubicBezTo>
                    <a:cubicBezTo>
                      <a:pt x="15802" y="3693"/>
                      <a:pt x="15800" y="3690"/>
                      <a:pt x="15797" y="3686"/>
                    </a:cubicBezTo>
                    <a:close/>
                    <a:moveTo>
                      <a:pt x="14679" y="2492"/>
                    </a:moveTo>
                    <a:cubicBezTo>
                      <a:pt x="14867" y="2663"/>
                      <a:pt x="14694" y="2486"/>
                      <a:pt x="14679" y="2492"/>
                    </a:cubicBezTo>
                    <a:cubicBezTo>
                      <a:pt x="14686" y="2489"/>
                      <a:pt x="14802" y="2596"/>
                      <a:pt x="14816" y="2607"/>
                    </a:cubicBezTo>
                    <a:cubicBezTo>
                      <a:pt x="14864" y="2645"/>
                      <a:pt x="14914" y="2682"/>
                      <a:pt x="14965" y="2718"/>
                    </a:cubicBezTo>
                    <a:cubicBezTo>
                      <a:pt x="15016" y="2755"/>
                      <a:pt x="15067" y="2790"/>
                      <a:pt x="15119" y="2826"/>
                    </a:cubicBezTo>
                    <a:cubicBezTo>
                      <a:pt x="15162" y="2857"/>
                      <a:pt x="15196" y="2892"/>
                      <a:pt x="15246" y="2918"/>
                    </a:cubicBezTo>
                    <a:cubicBezTo>
                      <a:pt x="15256" y="2903"/>
                      <a:pt x="15233" y="2877"/>
                      <a:pt x="15216" y="2870"/>
                    </a:cubicBezTo>
                    <a:cubicBezTo>
                      <a:pt x="15247" y="2883"/>
                      <a:pt x="15250" y="2881"/>
                      <a:pt x="15222" y="2865"/>
                    </a:cubicBezTo>
                    <a:cubicBezTo>
                      <a:pt x="15322" y="2858"/>
                      <a:pt x="15421" y="3020"/>
                      <a:pt x="15514" y="3040"/>
                    </a:cubicBezTo>
                    <a:cubicBezTo>
                      <a:pt x="15485" y="2994"/>
                      <a:pt x="15498" y="2969"/>
                      <a:pt x="15552" y="2967"/>
                    </a:cubicBezTo>
                    <a:cubicBezTo>
                      <a:pt x="15498" y="3009"/>
                      <a:pt x="15630" y="3031"/>
                      <a:pt x="15648" y="3016"/>
                    </a:cubicBezTo>
                    <a:cubicBezTo>
                      <a:pt x="15738" y="3046"/>
                      <a:pt x="15795" y="3095"/>
                      <a:pt x="15817" y="3163"/>
                    </a:cubicBezTo>
                    <a:cubicBezTo>
                      <a:pt x="15782" y="3168"/>
                      <a:pt x="15745" y="3171"/>
                      <a:pt x="15709" y="3172"/>
                    </a:cubicBezTo>
                    <a:cubicBezTo>
                      <a:pt x="15733" y="3181"/>
                      <a:pt x="16049" y="3457"/>
                      <a:pt x="16032" y="3470"/>
                    </a:cubicBezTo>
                    <a:cubicBezTo>
                      <a:pt x="16085" y="3515"/>
                      <a:pt x="16106" y="3385"/>
                      <a:pt x="16118" y="3362"/>
                    </a:cubicBezTo>
                    <a:cubicBezTo>
                      <a:pt x="16211" y="3386"/>
                      <a:pt x="16195" y="3627"/>
                      <a:pt x="16314" y="3724"/>
                    </a:cubicBezTo>
                    <a:cubicBezTo>
                      <a:pt x="16342" y="3581"/>
                      <a:pt x="16315" y="3510"/>
                      <a:pt x="16432" y="3388"/>
                    </a:cubicBezTo>
                    <a:cubicBezTo>
                      <a:pt x="16397" y="3354"/>
                      <a:pt x="16099" y="3019"/>
                      <a:pt x="16049" y="3070"/>
                    </a:cubicBezTo>
                    <a:cubicBezTo>
                      <a:pt x="16057" y="3091"/>
                      <a:pt x="16070" y="3108"/>
                      <a:pt x="16089" y="3122"/>
                    </a:cubicBezTo>
                    <a:cubicBezTo>
                      <a:pt x="16006" y="3085"/>
                      <a:pt x="15926" y="3044"/>
                      <a:pt x="15850" y="2998"/>
                    </a:cubicBezTo>
                    <a:cubicBezTo>
                      <a:pt x="15870" y="2998"/>
                      <a:pt x="15889" y="2999"/>
                      <a:pt x="15909" y="3003"/>
                    </a:cubicBezTo>
                    <a:cubicBezTo>
                      <a:pt x="15788" y="2920"/>
                      <a:pt x="14936" y="2463"/>
                      <a:pt x="14956" y="2626"/>
                    </a:cubicBezTo>
                    <a:cubicBezTo>
                      <a:pt x="14825" y="2601"/>
                      <a:pt x="14869" y="2431"/>
                      <a:pt x="14707" y="2441"/>
                    </a:cubicBezTo>
                    <a:cubicBezTo>
                      <a:pt x="14735" y="2479"/>
                      <a:pt x="14721" y="2476"/>
                      <a:pt x="14679" y="2492"/>
                    </a:cubicBezTo>
                    <a:close/>
                    <a:moveTo>
                      <a:pt x="12278" y="1972"/>
                    </a:moveTo>
                    <a:cubicBezTo>
                      <a:pt x="12171" y="1924"/>
                      <a:pt x="12179" y="1938"/>
                      <a:pt x="12301" y="2014"/>
                    </a:cubicBezTo>
                    <a:cubicBezTo>
                      <a:pt x="12250" y="2013"/>
                      <a:pt x="12203" y="2001"/>
                      <a:pt x="12159" y="1979"/>
                    </a:cubicBezTo>
                    <a:cubicBezTo>
                      <a:pt x="12177" y="2008"/>
                      <a:pt x="12358" y="2101"/>
                      <a:pt x="12243" y="2097"/>
                    </a:cubicBezTo>
                    <a:cubicBezTo>
                      <a:pt x="12306" y="2099"/>
                      <a:pt x="12329" y="2122"/>
                      <a:pt x="12317" y="2044"/>
                    </a:cubicBezTo>
                    <a:cubicBezTo>
                      <a:pt x="12390" y="2046"/>
                      <a:pt x="12479" y="2127"/>
                      <a:pt x="12392" y="2165"/>
                    </a:cubicBezTo>
                    <a:cubicBezTo>
                      <a:pt x="12582" y="2288"/>
                      <a:pt x="12754" y="2232"/>
                      <a:pt x="12981" y="2232"/>
                    </a:cubicBezTo>
                    <a:cubicBezTo>
                      <a:pt x="12884" y="2134"/>
                      <a:pt x="13054" y="2061"/>
                      <a:pt x="12855" y="1953"/>
                    </a:cubicBezTo>
                    <a:cubicBezTo>
                      <a:pt x="12870" y="1957"/>
                      <a:pt x="12884" y="1956"/>
                      <a:pt x="12899" y="1952"/>
                    </a:cubicBezTo>
                    <a:cubicBezTo>
                      <a:pt x="12843" y="1921"/>
                      <a:pt x="12500" y="1714"/>
                      <a:pt x="12420" y="1807"/>
                    </a:cubicBezTo>
                    <a:cubicBezTo>
                      <a:pt x="12497" y="1856"/>
                      <a:pt x="12491" y="1883"/>
                      <a:pt x="12403" y="1887"/>
                    </a:cubicBezTo>
                    <a:cubicBezTo>
                      <a:pt x="12429" y="1913"/>
                      <a:pt x="12460" y="1931"/>
                      <a:pt x="12497" y="1944"/>
                    </a:cubicBezTo>
                    <a:cubicBezTo>
                      <a:pt x="12497" y="1944"/>
                      <a:pt x="12362" y="1884"/>
                      <a:pt x="12355" y="1889"/>
                    </a:cubicBezTo>
                    <a:cubicBezTo>
                      <a:pt x="12404" y="2052"/>
                      <a:pt x="12376" y="1847"/>
                      <a:pt x="12318" y="1942"/>
                    </a:cubicBezTo>
                    <a:cubicBezTo>
                      <a:pt x="12390" y="1983"/>
                      <a:pt x="12396" y="2024"/>
                      <a:pt x="12460" y="2063"/>
                    </a:cubicBezTo>
                    <a:cubicBezTo>
                      <a:pt x="12392" y="2044"/>
                      <a:pt x="12331" y="2013"/>
                      <a:pt x="12278" y="1972"/>
                    </a:cubicBezTo>
                    <a:cubicBezTo>
                      <a:pt x="12170" y="1905"/>
                      <a:pt x="12324" y="1998"/>
                      <a:pt x="12278" y="1972"/>
                    </a:cubicBezTo>
                    <a:close/>
                    <a:moveTo>
                      <a:pt x="8904" y="2629"/>
                    </a:moveTo>
                    <a:cubicBezTo>
                      <a:pt x="8956" y="2649"/>
                      <a:pt x="8717" y="2496"/>
                      <a:pt x="8718" y="2496"/>
                    </a:cubicBezTo>
                    <a:cubicBezTo>
                      <a:pt x="8751" y="2536"/>
                      <a:pt x="8741" y="2686"/>
                      <a:pt x="8837" y="2706"/>
                    </a:cubicBezTo>
                    <a:cubicBezTo>
                      <a:pt x="8832" y="2547"/>
                      <a:pt x="8886" y="2727"/>
                      <a:pt x="8904" y="2629"/>
                    </a:cubicBezTo>
                    <a:cubicBezTo>
                      <a:pt x="8928" y="2638"/>
                      <a:pt x="8889" y="2709"/>
                      <a:pt x="8904" y="2629"/>
                    </a:cubicBezTo>
                    <a:close/>
                    <a:moveTo>
                      <a:pt x="8768" y="2840"/>
                    </a:moveTo>
                    <a:cubicBezTo>
                      <a:pt x="8801" y="2956"/>
                      <a:pt x="8817" y="2986"/>
                      <a:pt x="8931" y="2975"/>
                    </a:cubicBezTo>
                    <a:cubicBezTo>
                      <a:pt x="9101" y="2963"/>
                      <a:pt x="8791" y="2842"/>
                      <a:pt x="8768" y="2840"/>
                    </a:cubicBezTo>
                    <a:close/>
                    <a:moveTo>
                      <a:pt x="8709" y="2080"/>
                    </a:moveTo>
                    <a:cubicBezTo>
                      <a:pt x="8686" y="2082"/>
                      <a:pt x="8625" y="2086"/>
                      <a:pt x="8709" y="2080"/>
                    </a:cubicBezTo>
                    <a:cubicBezTo>
                      <a:pt x="8710" y="2080"/>
                      <a:pt x="8708" y="2080"/>
                      <a:pt x="8709" y="2080"/>
                    </a:cubicBezTo>
                    <a:close/>
                    <a:moveTo>
                      <a:pt x="8568" y="1988"/>
                    </a:moveTo>
                    <a:cubicBezTo>
                      <a:pt x="8572" y="1912"/>
                      <a:pt x="8515" y="1993"/>
                      <a:pt x="8568" y="1988"/>
                    </a:cubicBezTo>
                    <a:cubicBezTo>
                      <a:pt x="8568" y="1981"/>
                      <a:pt x="8568" y="1989"/>
                      <a:pt x="8568" y="1988"/>
                    </a:cubicBezTo>
                    <a:close/>
                    <a:moveTo>
                      <a:pt x="7977" y="1806"/>
                    </a:moveTo>
                    <a:cubicBezTo>
                      <a:pt x="7969" y="1800"/>
                      <a:pt x="7941" y="1782"/>
                      <a:pt x="7977" y="1806"/>
                    </a:cubicBezTo>
                    <a:cubicBezTo>
                      <a:pt x="7977" y="1806"/>
                      <a:pt x="7970" y="1801"/>
                      <a:pt x="7977" y="1806"/>
                    </a:cubicBezTo>
                    <a:close/>
                    <a:moveTo>
                      <a:pt x="9571" y="2552"/>
                    </a:moveTo>
                    <a:cubicBezTo>
                      <a:pt x="9507" y="2459"/>
                      <a:pt x="9531" y="2665"/>
                      <a:pt x="9545" y="2688"/>
                    </a:cubicBezTo>
                    <a:cubicBezTo>
                      <a:pt x="9515" y="2685"/>
                      <a:pt x="9486" y="2681"/>
                      <a:pt x="9456" y="2677"/>
                    </a:cubicBezTo>
                    <a:cubicBezTo>
                      <a:pt x="9466" y="2709"/>
                      <a:pt x="9525" y="2779"/>
                      <a:pt x="9537" y="2807"/>
                    </a:cubicBezTo>
                    <a:cubicBezTo>
                      <a:pt x="9361" y="2826"/>
                      <a:pt x="9189" y="2591"/>
                      <a:pt x="9040" y="2568"/>
                    </a:cubicBezTo>
                    <a:cubicBezTo>
                      <a:pt x="9114" y="2731"/>
                      <a:pt x="9085" y="2588"/>
                      <a:pt x="9017" y="2591"/>
                    </a:cubicBezTo>
                    <a:cubicBezTo>
                      <a:pt x="9132" y="2685"/>
                      <a:pt x="9135" y="2713"/>
                      <a:pt x="9024" y="2676"/>
                    </a:cubicBezTo>
                    <a:cubicBezTo>
                      <a:pt x="9074" y="2797"/>
                      <a:pt x="9408" y="2901"/>
                      <a:pt x="9349" y="2868"/>
                    </a:cubicBezTo>
                    <a:cubicBezTo>
                      <a:pt x="9440" y="2919"/>
                      <a:pt x="9471" y="3017"/>
                      <a:pt x="9508" y="3103"/>
                    </a:cubicBezTo>
                    <a:cubicBezTo>
                      <a:pt x="9367" y="3059"/>
                      <a:pt x="9221" y="3037"/>
                      <a:pt x="9071" y="3037"/>
                    </a:cubicBezTo>
                    <a:cubicBezTo>
                      <a:pt x="9036" y="3152"/>
                      <a:pt x="9484" y="3183"/>
                      <a:pt x="9500" y="3296"/>
                    </a:cubicBezTo>
                    <a:cubicBezTo>
                      <a:pt x="9297" y="3348"/>
                      <a:pt x="9079" y="3285"/>
                      <a:pt x="8874" y="3287"/>
                    </a:cubicBezTo>
                    <a:cubicBezTo>
                      <a:pt x="8879" y="3210"/>
                      <a:pt x="8735" y="2982"/>
                      <a:pt x="8508" y="3004"/>
                    </a:cubicBezTo>
                    <a:cubicBezTo>
                      <a:pt x="8621" y="2998"/>
                      <a:pt x="8289" y="3364"/>
                      <a:pt x="8302" y="3083"/>
                    </a:cubicBezTo>
                    <a:cubicBezTo>
                      <a:pt x="8312" y="2871"/>
                      <a:pt x="8473" y="2963"/>
                      <a:pt x="8664" y="2877"/>
                    </a:cubicBezTo>
                    <a:cubicBezTo>
                      <a:pt x="8585" y="2745"/>
                      <a:pt x="8402" y="2411"/>
                      <a:pt x="8425" y="2213"/>
                    </a:cubicBezTo>
                    <a:cubicBezTo>
                      <a:pt x="8398" y="2250"/>
                      <a:pt x="8365" y="2283"/>
                      <a:pt x="8327" y="2312"/>
                    </a:cubicBezTo>
                    <a:cubicBezTo>
                      <a:pt x="8283" y="2108"/>
                      <a:pt x="8141" y="2078"/>
                      <a:pt x="8139" y="2074"/>
                    </a:cubicBezTo>
                    <a:cubicBezTo>
                      <a:pt x="8121" y="2041"/>
                      <a:pt x="8032" y="1982"/>
                      <a:pt x="7981" y="1998"/>
                    </a:cubicBezTo>
                    <a:cubicBezTo>
                      <a:pt x="8016" y="2005"/>
                      <a:pt x="8033" y="2023"/>
                      <a:pt x="8031" y="2052"/>
                    </a:cubicBezTo>
                    <a:cubicBezTo>
                      <a:pt x="7997" y="2100"/>
                      <a:pt x="7886" y="2033"/>
                      <a:pt x="7854" y="2029"/>
                    </a:cubicBezTo>
                    <a:cubicBezTo>
                      <a:pt x="7838" y="2045"/>
                      <a:pt x="7887" y="2126"/>
                      <a:pt x="7887" y="2142"/>
                    </a:cubicBezTo>
                    <a:cubicBezTo>
                      <a:pt x="7838" y="2101"/>
                      <a:pt x="7788" y="2062"/>
                      <a:pt x="7735" y="2025"/>
                    </a:cubicBezTo>
                    <a:cubicBezTo>
                      <a:pt x="7763" y="2055"/>
                      <a:pt x="7788" y="2087"/>
                      <a:pt x="7812" y="2119"/>
                    </a:cubicBezTo>
                    <a:cubicBezTo>
                      <a:pt x="7578" y="2125"/>
                      <a:pt x="7414" y="1943"/>
                      <a:pt x="7296" y="1895"/>
                    </a:cubicBezTo>
                    <a:cubicBezTo>
                      <a:pt x="7023" y="1783"/>
                      <a:pt x="7665" y="1459"/>
                      <a:pt x="7621" y="1507"/>
                    </a:cubicBezTo>
                    <a:cubicBezTo>
                      <a:pt x="7513" y="1625"/>
                      <a:pt x="7559" y="1819"/>
                      <a:pt x="7462" y="1939"/>
                    </a:cubicBezTo>
                    <a:cubicBezTo>
                      <a:pt x="7487" y="1908"/>
                      <a:pt x="7484" y="1876"/>
                      <a:pt x="7571" y="1911"/>
                    </a:cubicBezTo>
                    <a:cubicBezTo>
                      <a:pt x="7561" y="1856"/>
                      <a:pt x="7550" y="1802"/>
                      <a:pt x="7539" y="1747"/>
                    </a:cubicBezTo>
                    <a:cubicBezTo>
                      <a:pt x="7574" y="1739"/>
                      <a:pt x="7597" y="1749"/>
                      <a:pt x="7610" y="1776"/>
                    </a:cubicBezTo>
                    <a:cubicBezTo>
                      <a:pt x="7583" y="1698"/>
                      <a:pt x="7543" y="1511"/>
                      <a:pt x="7709" y="1511"/>
                    </a:cubicBezTo>
                    <a:cubicBezTo>
                      <a:pt x="7832" y="1514"/>
                      <a:pt x="7770" y="1774"/>
                      <a:pt x="7798" y="1819"/>
                    </a:cubicBezTo>
                    <a:cubicBezTo>
                      <a:pt x="7829" y="1811"/>
                      <a:pt x="7889" y="1741"/>
                      <a:pt x="7917" y="1719"/>
                    </a:cubicBezTo>
                    <a:cubicBezTo>
                      <a:pt x="7907" y="1757"/>
                      <a:pt x="7916" y="1790"/>
                      <a:pt x="7945" y="1820"/>
                    </a:cubicBezTo>
                    <a:cubicBezTo>
                      <a:pt x="7929" y="1704"/>
                      <a:pt x="7947" y="1744"/>
                      <a:pt x="8034" y="1744"/>
                    </a:cubicBezTo>
                    <a:cubicBezTo>
                      <a:pt x="8001" y="1721"/>
                      <a:pt x="7970" y="1697"/>
                      <a:pt x="7942" y="1670"/>
                    </a:cubicBezTo>
                    <a:cubicBezTo>
                      <a:pt x="8090" y="1590"/>
                      <a:pt x="8305" y="1720"/>
                      <a:pt x="8292" y="1869"/>
                    </a:cubicBezTo>
                    <a:cubicBezTo>
                      <a:pt x="8326" y="1893"/>
                      <a:pt x="8335" y="1878"/>
                      <a:pt x="8318" y="1825"/>
                    </a:cubicBezTo>
                    <a:cubicBezTo>
                      <a:pt x="8486" y="1816"/>
                      <a:pt x="8224" y="1880"/>
                      <a:pt x="8405" y="1819"/>
                    </a:cubicBezTo>
                    <a:cubicBezTo>
                      <a:pt x="8508" y="1920"/>
                      <a:pt x="8490" y="1842"/>
                      <a:pt x="8533" y="1953"/>
                    </a:cubicBezTo>
                    <a:cubicBezTo>
                      <a:pt x="8542" y="1952"/>
                      <a:pt x="8930" y="2058"/>
                      <a:pt x="8726" y="2079"/>
                    </a:cubicBezTo>
                    <a:cubicBezTo>
                      <a:pt x="8778" y="2104"/>
                      <a:pt x="8830" y="2127"/>
                      <a:pt x="8884" y="2150"/>
                    </a:cubicBezTo>
                    <a:cubicBezTo>
                      <a:pt x="8781" y="2159"/>
                      <a:pt x="8980" y="2426"/>
                      <a:pt x="9139" y="2328"/>
                    </a:cubicBezTo>
                    <a:cubicBezTo>
                      <a:pt x="9140" y="2347"/>
                      <a:pt x="9146" y="2410"/>
                      <a:pt x="9189" y="2406"/>
                    </a:cubicBezTo>
                    <a:cubicBezTo>
                      <a:pt x="9132" y="2413"/>
                      <a:pt x="9404" y="2479"/>
                      <a:pt x="9338" y="2418"/>
                    </a:cubicBezTo>
                    <a:cubicBezTo>
                      <a:pt x="9387" y="2414"/>
                      <a:pt x="9406" y="2440"/>
                      <a:pt x="9394" y="2497"/>
                    </a:cubicBezTo>
                    <a:cubicBezTo>
                      <a:pt x="9400" y="2496"/>
                      <a:pt x="9406" y="2495"/>
                      <a:pt x="9412" y="2495"/>
                    </a:cubicBezTo>
                    <a:cubicBezTo>
                      <a:pt x="9365" y="2406"/>
                      <a:pt x="9448" y="2526"/>
                      <a:pt x="9429" y="2401"/>
                    </a:cubicBezTo>
                    <a:cubicBezTo>
                      <a:pt x="9469" y="2457"/>
                      <a:pt x="9516" y="2507"/>
                      <a:pt x="9571" y="2552"/>
                    </a:cubicBezTo>
                    <a:cubicBezTo>
                      <a:pt x="9572" y="2553"/>
                      <a:pt x="9521" y="2485"/>
                      <a:pt x="9571" y="2552"/>
                    </a:cubicBezTo>
                    <a:close/>
                    <a:moveTo>
                      <a:pt x="14465" y="1218"/>
                    </a:moveTo>
                    <a:cubicBezTo>
                      <a:pt x="14658" y="1221"/>
                      <a:pt x="14220" y="1117"/>
                      <a:pt x="14180" y="1102"/>
                    </a:cubicBezTo>
                    <a:cubicBezTo>
                      <a:pt x="14263" y="1162"/>
                      <a:pt x="14358" y="1201"/>
                      <a:pt x="14465" y="1218"/>
                    </a:cubicBezTo>
                    <a:cubicBezTo>
                      <a:pt x="14475" y="1218"/>
                      <a:pt x="14373" y="1204"/>
                      <a:pt x="14465" y="1218"/>
                    </a:cubicBezTo>
                    <a:close/>
                    <a:moveTo>
                      <a:pt x="14911" y="1832"/>
                    </a:moveTo>
                    <a:cubicBezTo>
                      <a:pt x="14903" y="1865"/>
                      <a:pt x="15108" y="1961"/>
                      <a:pt x="15145" y="1980"/>
                    </a:cubicBezTo>
                    <a:cubicBezTo>
                      <a:pt x="15187" y="1907"/>
                      <a:pt x="14911" y="1859"/>
                      <a:pt x="14911" y="1832"/>
                    </a:cubicBezTo>
                    <a:cubicBezTo>
                      <a:pt x="14908" y="1845"/>
                      <a:pt x="14911" y="1836"/>
                      <a:pt x="14911" y="1832"/>
                    </a:cubicBezTo>
                    <a:close/>
                    <a:moveTo>
                      <a:pt x="18270" y="5631"/>
                    </a:moveTo>
                    <a:cubicBezTo>
                      <a:pt x="18272" y="5636"/>
                      <a:pt x="18256" y="5721"/>
                      <a:pt x="18265" y="5765"/>
                    </a:cubicBezTo>
                    <a:cubicBezTo>
                      <a:pt x="18112" y="5790"/>
                      <a:pt x="18012" y="5600"/>
                      <a:pt x="17909" y="5781"/>
                    </a:cubicBezTo>
                    <a:cubicBezTo>
                      <a:pt x="17724" y="5494"/>
                      <a:pt x="17341" y="5327"/>
                      <a:pt x="17234" y="4942"/>
                    </a:cubicBezTo>
                    <a:cubicBezTo>
                      <a:pt x="17169" y="4707"/>
                      <a:pt x="17564" y="4608"/>
                      <a:pt x="17426" y="4384"/>
                    </a:cubicBezTo>
                    <a:cubicBezTo>
                      <a:pt x="17307" y="4191"/>
                      <a:pt x="17033" y="4071"/>
                      <a:pt x="16822" y="3969"/>
                    </a:cubicBezTo>
                    <a:cubicBezTo>
                      <a:pt x="16830" y="3990"/>
                      <a:pt x="16840" y="4011"/>
                      <a:pt x="16851" y="4032"/>
                    </a:cubicBezTo>
                    <a:cubicBezTo>
                      <a:pt x="16765" y="3974"/>
                      <a:pt x="16680" y="3914"/>
                      <a:pt x="16597" y="3852"/>
                    </a:cubicBezTo>
                    <a:cubicBezTo>
                      <a:pt x="16606" y="3835"/>
                      <a:pt x="16704" y="3777"/>
                      <a:pt x="16719" y="3763"/>
                    </a:cubicBezTo>
                    <a:cubicBezTo>
                      <a:pt x="16686" y="3728"/>
                      <a:pt x="16491" y="3654"/>
                      <a:pt x="16526" y="3592"/>
                    </a:cubicBezTo>
                    <a:cubicBezTo>
                      <a:pt x="16635" y="3672"/>
                      <a:pt x="16156" y="2885"/>
                      <a:pt x="16168" y="2852"/>
                    </a:cubicBezTo>
                    <a:cubicBezTo>
                      <a:pt x="16206" y="2844"/>
                      <a:pt x="16244" y="2846"/>
                      <a:pt x="16282" y="2859"/>
                    </a:cubicBezTo>
                    <a:cubicBezTo>
                      <a:pt x="16285" y="2861"/>
                      <a:pt x="16092" y="2701"/>
                      <a:pt x="16218" y="2782"/>
                    </a:cubicBezTo>
                    <a:cubicBezTo>
                      <a:pt x="16253" y="2705"/>
                      <a:pt x="15477" y="2274"/>
                      <a:pt x="15532" y="2306"/>
                    </a:cubicBezTo>
                    <a:cubicBezTo>
                      <a:pt x="15501" y="2381"/>
                      <a:pt x="15342" y="2077"/>
                      <a:pt x="15484" y="2327"/>
                    </a:cubicBezTo>
                    <a:cubicBezTo>
                      <a:pt x="15389" y="2271"/>
                      <a:pt x="15315" y="2198"/>
                      <a:pt x="15263" y="2109"/>
                    </a:cubicBezTo>
                    <a:cubicBezTo>
                      <a:pt x="15294" y="2126"/>
                      <a:pt x="15666" y="2347"/>
                      <a:pt x="15622" y="2324"/>
                    </a:cubicBezTo>
                    <a:cubicBezTo>
                      <a:pt x="15699" y="2369"/>
                      <a:pt x="15849" y="2434"/>
                      <a:pt x="15896" y="2500"/>
                    </a:cubicBezTo>
                    <a:cubicBezTo>
                      <a:pt x="15843" y="2467"/>
                      <a:pt x="16078" y="2614"/>
                      <a:pt x="16155" y="2597"/>
                    </a:cubicBezTo>
                    <a:cubicBezTo>
                      <a:pt x="16107" y="2569"/>
                      <a:pt x="16071" y="2532"/>
                      <a:pt x="16048" y="2486"/>
                    </a:cubicBezTo>
                    <a:cubicBezTo>
                      <a:pt x="16076" y="2481"/>
                      <a:pt x="16104" y="2479"/>
                      <a:pt x="16133" y="2480"/>
                    </a:cubicBezTo>
                    <a:cubicBezTo>
                      <a:pt x="16076" y="2321"/>
                      <a:pt x="16015" y="2227"/>
                      <a:pt x="16018" y="2229"/>
                    </a:cubicBezTo>
                    <a:cubicBezTo>
                      <a:pt x="16018" y="2245"/>
                      <a:pt x="16030" y="2255"/>
                      <a:pt x="16054" y="2258"/>
                    </a:cubicBezTo>
                    <a:cubicBezTo>
                      <a:pt x="15856" y="2124"/>
                      <a:pt x="15564" y="2019"/>
                      <a:pt x="15287" y="1760"/>
                    </a:cubicBezTo>
                    <a:cubicBezTo>
                      <a:pt x="15326" y="1780"/>
                      <a:pt x="15395" y="1794"/>
                      <a:pt x="15430" y="1817"/>
                    </a:cubicBezTo>
                    <a:cubicBezTo>
                      <a:pt x="15366" y="1650"/>
                      <a:pt x="14638" y="1333"/>
                      <a:pt x="14441" y="1252"/>
                    </a:cubicBezTo>
                    <a:cubicBezTo>
                      <a:pt x="14547" y="1324"/>
                      <a:pt x="14675" y="1387"/>
                      <a:pt x="14764" y="1480"/>
                    </a:cubicBezTo>
                    <a:cubicBezTo>
                      <a:pt x="14637" y="1428"/>
                      <a:pt x="14631" y="1433"/>
                      <a:pt x="14746" y="1495"/>
                    </a:cubicBezTo>
                    <a:cubicBezTo>
                      <a:pt x="14732" y="1485"/>
                      <a:pt x="14423" y="1370"/>
                      <a:pt x="14601" y="1437"/>
                    </a:cubicBezTo>
                    <a:cubicBezTo>
                      <a:pt x="14150" y="1321"/>
                      <a:pt x="13748" y="961"/>
                      <a:pt x="13298" y="911"/>
                    </a:cubicBezTo>
                    <a:cubicBezTo>
                      <a:pt x="13292" y="935"/>
                      <a:pt x="13304" y="948"/>
                      <a:pt x="13335" y="950"/>
                    </a:cubicBezTo>
                    <a:cubicBezTo>
                      <a:pt x="13319" y="944"/>
                      <a:pt x="13302" y="942"/>
                      <a:pt x="13285" y="946"/>
                    </a:cubicBezTo>
                    <a:cubicBezTo>
                      <a:pt x="13802" y="1118"/>
                      <a:pt x="14247" y="1456"/>
                      <a:pt x="14767" y="1604"/>
                    </a:cubicBezTo>
                    <a:cubicBezTo>
                      <a:pt x="15202" y="1728"/>
                      <a:pt x="15454" y="2117"/>
                      <a:pt x="15825" y="2335"/>
                    </a:cubicBezTo>
                    <a:cubicBezTo>
                      <a:pt x="15845" y="2211"/>
                      <a:pt x="15133" y="2015"/>
                      <a:pt x="15022" y="1957"/>
                    </a:cubicBezTo>
                    <a:cubicBezTo>
                      <a:pt x="15035" y="2040"/>
                      <a:pt x="15164" y="2154"/>
                      <a:pt x="15234" y="2209"/>
                    </a:cubicBezTo>
                    <a:cubicBezTo>
                      <a:pt x="15203" y="2265"/>
                      <a:pt x="14914" y="2091"/>
                      <a:pt x="14874" y="2067"/>
                    </a:cubicBezTo>
                    <a:cubicBezTo>
                      <a:pt x="14897" y="2085"/>
                      <a:pt x="14916" y="2106"/>
                      <a:pt x="14931" y="2129"/>
                    </a:cubicBezTo>
                    <a:cubicBezTo>
                      <a:pt x="14835" y="2061"/>
                      <a:pt x="14740" y="1992"/>
                      <a:pt x="14647" y="1922"/>
                    </a:cubicBezTo>
                    <a:cubicBezTo>
                      <a:pt x="14678" y="1946"/>
                      <a:pt x="14705" y="1974"/>
                      <a:pt x="14728" y="2006"/>
                    </a:cubicBezTo>
                    <a:cubicBezTo>
                      <a:pt x="14470" y="2025"/>
                      <a:pt x="14623" y="1904"/>
                      <a:pt x="14480" y="1835"/>
                    </a:cubicBezTo>
                    <a:cubicBezTo>
                      <a:pt x="14489" y="1849"/>
                      <a:pt x="14488" y="1866"/>
                      <a:pt x="14489" y="1890"/>
                    </a:cubicBezTo>
                    <a:cubicBezTo>
                      <a:pt x="14452" y="1866"/>
                      <a:pt x="14441" y="1872"/>
                      <a:pt x="14457" y="1907"/>
                    </a:cubicBezTo>
                    <a:cubicBezTo>
                      <a:pt x="14388" y="1873"/>
                      <a:pt x="14321" y="1836"/>
                      <a:pt x="14257" y="1796"/>
                    </a:cubicBezTo>
                    <a:cubicBezTo>
                      <a:pt x="14278" y="1790"/>
                      <a:pt x="14284" y="1797"/>
                      <a:pt x="14276" y="1817"/>
                    </a:cubicBezTo>
                    <a:cubicBezTo>
                      <a:pt x="14278" y="1817"/>
                      <a:pt x="14253" y="1708"/>
                      <a:pt x="14255" y="1731"/>
                    </a:cubicBezTo>
                    <a:cubicBezTo>
                      <a:pt x="14173" y="1692"/>
                      <a:pt x="13915" y="1436"/>
                      <a:pt x="13841" y="1404"/>
                    </a:cubicBezTo>
                    <a:cubicBezTo>
                      <a:pt x="14131" y="1518"/>
                      <a:pt x="13578" y="1334"/>
                      <a:pt x="13503" y="1293"/>
                    </a:cubicBezTo>
                    <a:cubicBezTo>
                      <a:pt x="13354" y="1209"/>
                      <a:pt x="13210" y="1118"/>
                      <a:pt x="13066" y="1028"/>
                    </a:cubicBezTo>
                    <a:cubicBezTo>
                      <a:pt x="12873" y="906"/>
                      <a:pt x="12644" y="836"/>
                      <a:pt x="12418" y="770"/>
                    </a:cubicBezTo>
                    <a:cubicBezTo>
                      <a:pt x="12585" y="795"/>
                      <a:pt x="12215" y="705"/>
                      <a:pt x="12462" y="766"/>
                    </a:cubicBezTo>
                    <a:cubicBezTo>
                      <a:pt x="12371" y="711"/>
                      <a:pt x="12178" y="602"/>
                      <a:pt x="12315" y="704"/>
                    </a:cubicBezTo>
                    <a:cubicBezTo>
                      <a:pt x="12227" y="681"/>
                      <a:pt x="12231" y="728"/>
                      <a:pt x="12072" y="619"/>
                    </a:cubicBezTo>
                    <a:cubicBezTo>
                      <a:pt x="12133" y="638"/>
                      <a:pt x="12430" y="649"/>
                      <a:pt x="11985" y="567"/>
                    </a:cubicBezTo>
                    <a:cubicBezTo>
                      <a:pt x="12013" y="566"/>
                      <a:pt x="12041" y="571"/>
                      <a:pt x="12067" y="580"/>
                    </a:cubicBezTo>
                    <a:cubicBezTo>
                      <a:pt x="12015" y="568"/>
                      <a:pt x="11963" y="555"/>
                      <a:pt x="11911" y="540"/>
                    </a:cubicBezTo>
                    <a:cubicBezTo>
                      <a:pt x="11967" y="540"/>
                      <a:pt x="11975" y="539"/>
                      <a:pt x="11936" y="535"/>
                    </a:cubicBezTo>
                    <a:cubicBezTo>
                      <a:pt x="11934" y="523"/>
                      <a:pt x="12220" y="600"/>
                      <a:pt x="12226" y="600"/>
                    </a:cubicBezTo>
                    <a:cubicBezTo>
                      <a:pt x="12108" y="568"/>
                      <a:pt x="11994" y="527"/>
                      <a:pt x="11873" y="502"/>
                    </a:cubicBezTo>
                    <a:cubicBezTo>
                      <a:pt x="11920" y="511"/>
                      <a:pt x="11967" y="520"/>
                      <a:pt x="12013" y="531"/>
                    </a:cubicBezTo>
                    <a:cubicBezTo>
                      <a:pt x="11947" y="517"/>
                      <a:pt x="11842" y="490"/>
                      <a:pt x="12095" y="550"/>
                    </a:cubicBezTo>
                    <a:cubicBezTo>
                      <a:pt x="11756" y="488"/>
                      <a:pt x="11653" y="460"/>
                      <a:pt x="11786" y="466"/>
                    </a:cubicBezTo>
                    <a:cubicBezTo>
                      <a:pt x="11784" y="463"/>
                      <a:pt x="11782" y="460"/>
                      <a:pt x="11780" y="457"/>
                    </a:cubicBezTo>
                    <a:cubicBezTo>
                      <a:pt x="11854" y="477"/>
                      <a:pt x="11930" y="491"/>
                      <a:pt x="12008" y="500"/>
                    </a:cubicBezTo>
                    <a:cubicBezTo>
                      <a:pt x="11942" y="492"/>
                      <a:pt x="11879" y="478"/>
                      <a:pt x="11818" y="457"/>
                    </a:cubicBezTo>
                    <a:cubicBezTo>
                      <a:pt x="11949" y="472"/>
                      <a:pt x="11988" y="496"/>
                      <a:pt x="12198" y="528"/>
                    </a:cubicBezTo>
                    <a:cubicBezTo>
                      <a:pt x="12161" y="518"/>
                      <a:pt x="12132" y="484"/>
                      <a:pt x="12097" y="473"/>
                    </a:cubicBezTo>
                    <a:cubicBezTo>
                      <a:pt x="12356" y="487"/>
                      <a:pt x="12712" y="433"/>
                      <a:pt x="12996" y="629"/>
                    </a:cubicBezTo>
                    <a:cubicBezTo>
                      <a:pt x="12981" y="624"/>
                      <a:pt x="12867" y="622"/>
                      <a:pt x="12849" y="618"/>
                    </a:cubicBezTo>
                    <a:cubicBezTo>
                      <a:pt x="12888" y="626"/>
                      <a:pt x="12926" y="636"/>
                      <a:pt x="12962" y="650"/>
                    </a:cubicBezTo>
                    <a:cubicBezTo>
                      <a:pt x="12915" y="638"/>
                      <a:pt x="12866" y="635"/>
                      <a:pt x="12816" y="640"/>
                    </a:cubicBezTo>
                    <a:cubicBezTo>
                      <a:pt x="12961" y="710"/>
                      <a:pt x="13409" y="812"/>
                      <a:pt x="13574" y="809"/>
                    </a:cubicBezTo>
                    <a:cubicBezTo>
                      <a:pt x="13542" y="788"/>
                      <a:pt x="13543" y="783"/>
                      <a:pt x="13576" y="794"/>
                    </a:cubicBezTo>
                    <a:cubicBezTo>
                      <a:pt x="13440" y="751"/>
                      <a:pt x="13304" y="707"/>
                      <a:pt x="13168" y="662"/>
                    </a:cubicBezTo>
                    <a:cubicBezTo>
                      <a:pt x="13486" y="730"/>
                      <a:pt x="12848" y="534"/>
                      <a:pt x="12777" y="512"/>
                    </a:cubicBezTo>
                    <a:cubicBezTo>
                      <a:pt x="12809" y="511"/>
                      <a:pt x="12840" y="515"/>
                      <a:pt x="12870" y="525"/>
                    </a:cubicBezTo>
                    <a:cubicBezTo>
                      <a:pt x="12651" y="413"/>
                      <a:pt x="12383" y="392"/>
                      <a:pt x="12140" y="344"/>
                    </a:cubicBezTo>
                    <a:cubicBezTo>
                      <a:pt x="12280" y="419"/>
                      <a:pt x="12505" y="403"/>
                      <a:pt x="12662" y="444"/>
                    </a:cubicBezTo>
                    <a:cubicBezTo>
                      <a:pt x="12454" y="344"/>
                      <a:pt x="12131" y="270"/>
                      <a:pt x="11934" y="226"/>
                    </a:cubicBezTo>
                    <a:cubicBezTo>
                      <a:pt x="11881" y="214"/>
                      <a:pt x="11829" y="201"/>
                      <a:pt x="11777" y="187"/>
                    </a:cubicBezTo>
                    <a:cubicBezTo>
                      <a:pt x="12028" y="238"/>
                      <a:pt x="11425" y="110"/>
                      <a:pt x="11968" y="225"/>
                    </a:cubicBezTo>
                    <a:cubicBezTo>
                      <a:pt x="11823" y="182"/>
                      <a:pt x="11677" y="142"/>
                      <a:pt x="11530" y="104"/>
                    </a:cubicBezTo>
                    <a:cubicBezTo>
                      <a:pt x="11576" y="114"/>
                      <a:pt x="11622" y="122"/>
                      <a:pt x="11669" y="127"/>
                    </a:cubicBezTo>
                    <a:cubicBezTo>
                      <a:pt x="11486" y="91"/>
                      <a:pt x="11303" y="54"/>
                      <a:pt x="11121" y="16"/>
                    </a:cubicBezTo>
                    <a:cubicBezTo>
                      <a:pt x="11153" y="20"/>
                      <a:pt x="11155" y="19"/>
                      <a:pt x="11126" y="13"/>
                    </a:cubicBezTo>
                    <a:cubicBezTo>
                      <a:pt x="11252" y="36"/>
                      <a:pt x="10860" y="-33"/>
                      <a:pt x="11219" y="23"/>
                    </a:cubicBezTo>
                    <a:cubicBezTo>
                      <a:pt x="13167" y="418"/>
                      <a:pt x="15773" y="1552"/>
                      <a:pt x="17420" y="2933"/>
                    </a:cubicBezTo>
                    <a:cubicBezTo>
                      <a:pt x="17294" y="2830"/>
                      <a:pt x="17084" y="2680"/>
                      <a:pt x="16895" y="2509"/>
                    </a:cubicBezTo>
                    <a:cubicBezTo>
                      <a:pt x="17014" y="2617"/>
                      <a:pt x="17161" y="2729"/>
                      <a:pt x="17237" y="2790"/>
                    </a:cubicBezTo>
                    <a:cubicBezTo>
                      <a:pt x="17236" y="2789"/>
                      <a:pt x="17083" y="2682"/>
                      <a:pt x="17146" y="2726"/>
                    </a:cubicBezTo>
                    <a:cubicBezTo>
                      <a:pt x="17540" y="3030"/>
                      <a:pt x="17905" y="3364"/>
                      <a:pt x="18246" y="3713"/>
                    </a:cubicBezTo>
                    <a:cubicBezTo>
                      <a:pt x="17984" y="3410"/>
                      <a:pt x="18370" y="3846"/>
                      <a:pt x="18097" y="3543"/>
                    </a:cubicBezTo>
                    <a:cubicBezTo>
                      <a:pt x="18313" y="3754"/>
                      <a:pt x="18530" y="3965"/>
                      <a:pt x="18731" y="4186"/>
                    </a:cubicBezTo>
                    <a:cubicBezTo>
                      <a:pt x="18708" y="4160"/>
                      <a:pt x="18684" y="4134"/>
                      <a:pt x="18658" y="4110"/>
                    </a:cubicBezTo>
                    <a:cubicBezTo>
                      <a:pt x="18728" y="4196"/>
                      <a:pt x="18607" y="4040"/>
                      <a:pt x="18673" y="4137"/>
                    </a:cubicBezTo>
                    <a:cubicBezTo>
                      <a:pt x="18469" y="3928"/>
                      <a:pt x="18402" y="3870"/>
                      <a:pt x="18228" y="3694"/>
                    </a:cubicBezTo>
                    <a:cubicBezTo>
                      <a:pt x="18249" y="3716"/>
                      <a:pt x="18269" y="3739"/>
                      <a:pt x="18289" y="3762"/>
                    </a:cubicBezTo>
                    <a:cubicBezTo>
                      <a:pt x="18006" y="3498"/>
                      <a:pt x="18364" y="3892"/>
                      <a:pt x="18383" y="3908"/>
                    </a:cubicBezTo>
                    <a:cubicBezTo>
                      <a:pt x="18356" y="3888"/>
                      <a:pt x="18330" y="3866"/>
                      <a:pt x="18305" y="3844"/>
                    </a:cubicBezTo>
                    <a:cubicBezTo>
                      <a:pt x="18390" y="3937"/>
                      <a:pt x="18490" y="4025"/>
                      <a:pt x="18580" y="4115"/>
                    </a:cubicBezTo>
                    <a:cubicBezTo>
                      <a:pt x="18497" y="4018"/>
                      <a:pt x="18518" y="4027"/>
                      <a:pt x="18642" y="4141"/>
                    </a:cubicBezTo>
                    <a:cubicBezTo>
                      <a:pt x="18614" y="4138"/>
                      <a:pt x="18591" y="4125"/>
                      <a:pt x="18574" y="4102"/>
                    </a:cubicBezTo>
                    <a:cubicBezTo>
                      <a:pt x="18665" y="4188"/>
                      <a:pt x="18743" y="4309"/>
                      <a:pt x="18825" y="4399"/>
                    </a:cubicBezTo>
                    <a:cubicBezTo>
                      <a:pt x="18764" y="4333"/>
                      <a:pt x="18711" y="4250"/>
                      <a:pt x="18656" y="4204"/>
                    </a:cubicBezTo>
                    <a:cubicBezTo>
                      <a:pt x="18657" y="4217"/>
                      <a:pt x="18659" y="4230"/>
                      <a:pt x="18661" y="4243"/>
                    </a:cubicBezTo>
                    <a:cubicBezTo>
                      <a:pt x="18435" y="4046"/>
                      <a:pt x="18020" y="3639"/>
                      <a:pt x="17670" y="3592"/>
                    </a:cubicBezTo>
                    <a:cubicBezTo>
                      <a:pt x="17803" y="3716"/>
                      <a:pt x="17875" y="3737"/>
                      <a:pt x="17606" y="3577"/>
                    </a:cubicBezTo>
                    <a:cubicBezTo>
                      <a:pt x="17876" y="3804"/>
                      <a:pt x="18240" y="3946"/>
                      <a:pt x="18476" y="4169"/>
                    </a:cubicBezTo>
                    <a:cubicBezTo>
                      <a:pt x="18278" y="4114"/>
                      <a:pt x="18811" y="4424"/>
                      <a:pt x="18768" y="4577"/>
                    </a:cubicBezTo>
                    <a:cubicBezTo>
                      <a:pt x="18659" y="4461"/>
                      <a:pt x="17913" y="3807"/>
                      <a:pt x="17736" y="3943"/>
                    </a:cubicBezTo>
                    <a:cubicBezTo>
                      <a:pt x="17881" y="4247"/>
                      <a:pt x="18493" y="5353"/>
                      <a:pt x="18270" y="5631"/>
                    </a:cubicBezTo>
                    <a:cubicBezTo>
                      <a:pt x="18286" y="5668"/>
                      <a:pt x="18481" y="5368"/>
                      <a:pt x="18270" y="5631"/>
                    </a:cubicBezTo>
                    <a:close/>
                    <a:moveTo>
                      <a:pt x="11523" y="3147"/>
                    </a:moveTo>
                    <a:cubicBezTo>
                      <a:pt x="11486" y="3154"/>
                      <a:pt x="11565" y="3182"/>
                      <a:pt x="11523" y="3147"/>
                    </a:cubicBezTo>
                    <a:cubicBezTo>
                      <a:pt x="11521" y="3147"/>
                      <a:pt x="11525" y="3149"/>
                      <a:pt x="11523" y="3147"/>
                    </a:cubicBezTo>
                    <a:close/>
                    <a:moveTo>
                      <a:pt x="11108" y="1537"/>
                    </a:moveTo>
                    <a:cubicBezTo>
                      <a:pt x="11093" y="1483"/>
                      <a:pt x="11111" y="1539"/>
                      <a:pt x="11108" y="1537"/>
                    </a:cubicBezTo>
                    <a:cubicBezTo>
                      <a:pt x="11106" y="1532"/>
                      <a:pt x="11111" y="1539"/>
                      <a:pt x="11108" y="1537"/>
                    </a:cubicBezTo>
                    <a:close/>
                    <a:moveTo>
                      <a:pt x="10233" y="945"/>
                    </a:moveTo>
                    <a:cubicBezTo>
                      <a:pt x="10265" y="942"/>
                      <a:pt x="10200" y="932"/>
                      <a:pt x="10233" y="945"/>
                    </a:cubicBezTo>
                    <a:cubicBezTo>
                      <a:pt x="10236" y="945"/>
                      <a:pt x="10229" y="944"/>
                      <a:pt x="10233" y="945"/>
                    </a:cubicBezTo>
                    <a:close/>
                    <a:moveTo>
                      <a:pt x="10158" y="927"/>
                    </a:moveTo>
                    <a:cubicBezTo>
                      <a:pt x="10176" y="920"/>
                      <a:pt x="9992" y="963"/>
                      <a:pt x="10158" y="927"/>
                    </a:cubicBezTo>
                    <a:cubicBezTo>
                      <a:pt x="10158" y="927"/>
                      <a:pt x="10158" y="927"/>
                      <a:pt x="10158" y="927"/>
                    </a:cubicBezTo>
                    <a:close/>
                    <a:moveTo>
                      <a:pt x="8618" y="487"/>
                    </a:moveTo>
                    <a:cubicBezTo>
                      <a:pt x="8660" y="452"/>
                      <a:pt x="8375" y="487"/>
                      <a:pt x="8618" y="487"/>
                    </a:cubicBezTo>
                    <a:cubicBezTo>
                      <a:pt x="8618" y="487"/>
                      <a:pt x="8618" y="487"/>
                      <a:pt x="8618" y="487"/>
                    </a:cubicBezTo>
                    <a:close/>
                    <a:moveTo>
                      <a:pt x="8493" y="438"/>
                    </a:moveTo>
                    <a:cubicBezTo>
                      <a:pt x="8535" y="450"/>
                      <a:pt x="8502" y="440"/>
                      <a:pt x="8493" y="438"/>
                    </a:cubicBezTo>
                    <a:cubicBezTo>
                      <a:pt x="8500" y="440"/>
                      <a:pt x="8493" y="438"/>
                      <a:pt x="8493" y="438"/>
                    </a:cubicBezTo>
                    <a:close/>
                    <a:moveTo>
                      <a:pt x="7914" y="324"/>
                    </a:moveTo>
                    <a:cubicBezTo>
                      <a:pt x="7908" y="325"/>
                      <a:pt x="7812" y="295"/>
                      <a:pt x="7914" y="324"/>
                    </a:cubicBezTo>
                    <a:cubicBezTo>
                      <a:pt x="7914" y="324"/>
                      <a:pt x="7912" y="324"/>
                      <a:pt x="7914" y="324"/>
                    </a:cubicBezTo>
                    <a:close/>
                    <a:moveTo>
                      <a:pt x="7777" y="283"/>
                    </a:moveTo>
                    <a:cubicBezTo>
                      <a:pt x="7817" y="294"/>
                      <a:pt x="7857" y="304"/>
                      <a:pt x="7897" y="314"/>
                    </a:cubicBezTo>
                    <a:cubicBezTo>
                      <a:pt x="7899" y="313"/>
                      <a:pt x="7777" y="290"/>
                      <a:pt x="7777" y="283"/>
                    </a:cubicBezTo>
                    <a:cubicBezTo>
                      <a:pt x="7804" y="290"/>
                      <a:pt x="7777" y="294"/>
                      <a:pt x="7777" y="283"/>
                    </a:cubicBezTo>
                    <a:close/>
                    <a:moveTo>
                      <a:pt x="7841" y="289"/>
                    </a:moveTo>
                    <a:cubicBezTo>
                      <a:pt x="7796" y="291"/>
                      <a:pt x="7962" y="316"/>
                      <a:pt x="7841" y="289"/>
                    </a:cubicBezTo>
                    <a:cubicBezTo>
                      <a:pt x="7835" y="290"/>
                      <a:pt x="7844" y="290"/>
                      <a:pt x="7841" y="289"/>
                    </a:cubicBezTo>
                    <a:close/>
                    <a:moveTo>
                      <a:pt x="11460" y="1562"/>
                    </a:moveTo>
                    <a:cubicBezTo>
                      <a:pt x="11605" y="1639"/>
                      <a:pt x="11366" y="1828"/>
                      <a:pt x="11360" y="1830"/>
                    </a:cubicBezTo>
                    <a:cubicBezTo>
                      <a:pt x="11390" y="1841"/>
                      <a:pt x="11403" y="1858"/>
                      <a:pt x="11400" y="1881"/>
                    </a:cubicBezTo>
                    <a:cubicBezTo>
                      <a:pt x="11331" y="1869"/>
                      <a:pt x="11262" y="1855"/>
                      <a:pt x="11193" y="1839"/>
                    </a:cubicBezTo>
                    <a:cubicBezTo>
                      <a:pt x="11370" y="1959"/>
                      <a:pt x="11386" y="2132"/>
                      <a:pt x="11525" y="2273"/>
                    </a:cubicBezTo>
                    <a:cubicBezTo>
                      <a:pt x="11450" y="2288"/>
                      <a:pt x="11446" y="2239"/>
                      <a:pt x="11488" y="2331"/>
                    </a:cubicBezTo>
                    <a:cubicBezTo>
                      <a:pt x="11452" y="2320"/>
                      <a:pt x="11419" y="2305"/>
                      <a:pt x="11388" y="2286"/>
                    </a:cubicBezTo>
                    <a:cubicBezTo>
                      <a:pt x="11366" y="2353"/>
                      <a:pt x="11433" y="2557"/>
                      <a:pt x="11373" y="2569"/>
                    </a:cubicBezTo>
                    <a:cubicBezTo>
                      <a:pt x="11507" y="2698"/>
                      <a:pt x="11451" y="2688"/>
                      <a:pt x="11595" y="2781"/>
                    </a:cubicBezTo>
                    <a:cubicBezTo>
                      <a:pt x="11573" y="2767"/>
                      <a:pt x="11551" y="2764"/>
                      <a:pt x="11529" y="2771"/>
                    </a:cubicBezTo>
                    <a:cubicBezTo>
                      <a:pt x="11579" y="2762"/>
                      <a:pt x="11770" y="3207"/>
                      <a:pt x="11864" y="3254"/>
                    </a:cubicBezTo>
                    <a:cubicBezTo>
                      <a:pt x="11737" y="3357"/>
                      <a:pt x="11804" y="3182"/>
                      <a:pt x="11712" y="3201"/>
                    </a:cubicBezTo>
                    <a:cubicBezTo>
                      <a:pt x="11762" y="3258"/>
                      <a:pt x="11694" y="3208"/>
                      <a:pt x="11660" y="3262"/>
                    </a:cubicBezTo>
                    <a:cubicBezTo>
                      <a:pt x="11629" y="3225"/>
                      <a:pt x="11494" y="3120"/>
                      <a:pt x="11418" y="3115"/>
                    </a:cubicBezTo>
                    <a:cubicBezTo>
                      <a:pt x="11405" y="3150"/>
                      <a:pt x="11388" y="3232"/>
                      <a:pt x="11342" y="3240"/>
                    </a:cubicBezTo>
                    <a:cubicBezTo>
                      <a:pt x="11264" y="3137"/>
                      <a:pt x="10445" y="2714"/>
                      <a:pt x="10657" y="2716"/>
                    </a:cubicBezTo>
                    <a:cubicBezTo>
                      <a:pt x="10633" y="2691"/>
                      <a:pt x="10319" y="2619"/>
                      <a:pt x="10184" y="2449"/>
                    </a:cubicBezTo>
                    <a:cubicBezTo>
                      <a:pt x="10069" y="2304"/>
                      <a:pt x="10305" y="2368"/>
                      <a:pt x="10219" y="2225"/>
                    </a:cubicBezTo>
                    <a:cubicBezTo>
                      <a:pt x="10213" y="2230"/>
                      <a:pt x="10091" y="2296"/>
                      <a:pt x="10063" y="2333"/>
                    </a:cubicBezTo>
                    <a:cubicBezTo>
                      <a:pt x="10028" y="2287"/>
                      <a:pt x="10011" y="2201"/>
                      <a:pt x="10122" y="2242"/>
                    </a:cubicBezTo>
                    <a:cubicBezTo>
                      <a:pt x="10085" y="2244"/>
                      <a:pt x="10054" y="2233"/>
                      <a:pt x="10032" y="2210"/>
                    </a:cubicBezTo>
                    <a:cubicBezTo>
                      <a:pt x="10086" y="2206"/>
                      <a:pt x="10140" y="2201"/>
                      <a:pt x="10194" y="2196"/>
                    </a:cubicBezTo>
                    <a:cubicBezTo>
                      <a:pt x="10127" y="2136"/>
                      <a:pt x="10039" y="2231"/>
                      <a:pt x="10005" y="2186"/>
                    </a:cubicBezTo>
                    <a:cubicBezTo>
                      <a:pt x="10027" y="2151"/>
                      <a:pt x="10062" y="2130"/>
                      <a:pt x="10109" y="2123"/>
                    </a:cubicBezTo>
                    <a:cubicBezTo>
                      <a:pt x="10091" y="2104"/>
                      <a:pt x="9955" y="1903"/>
                      <a:pt x="9929" y="1908"/>
                    </a:cubicBezTo>
                    <a:cubicBezTo>
                      <a:pt x="9832" y="1891"/>
                      <a:pt x="9737" y="1870"/>
                      <a:pt x="9643" y="1845"/>
                    </a:cubicBezTo>
                    <a:cubicBezTo>
                      <a:pt x="9665" y="1842"/>
                      <a:pt x="9954" y="1918"/>
                      <a:pt x="9888" y="2008"/>
                    </a:cubicBezTo>
                    <a:cubicBezTo>
                      <a:pt x="9838" y="2054"/>
                      <a:pt x="9780" y="2062"/>
                      <a:pt x="9714" y="2032"/>
                    </a:cubicBezTo>
                    <a:cubicBezTo>
                      <a:pt x="9832" y="2014"/>
                      <a:pt x="9733" y="1985"/>
                      <a:pt x="9750" y="2006"/>
                    </a:cubicBezTo>
                    <a:cubicBezTo>
                      <a:pt x="9638" y="2022"/>
                      <a:pt x="9573" y="1832"/>
                      <a:pt x="9518" y="1771"/>
                    </a:cubicBezTo>
                    <a:cubicBezTo>
                      <a:pt x="9623" y="1780"/>
                      <a:pt x="9728" y="1795"/>
                      <a:pt x="9832" y="1814"/>
                    </a:cubicBezTo>
                    <a:cubicBezTo>
                      <a:pt x="9724" y="1714"/>
                      <a:pt x="9589" y="1583"/>
                      <a:pt x="9398" y="1613"/>
                    </a:cubicBezTo>
                    <a:cubicBezTo>
                      <a:pt x="9540" y="1797"/>
                      <a:pt x="9185" y="1475"/>
                      <a:pt x="9156" y="1451"/>
                    </a:cubicBezTo>
                    <a:cubicBezTo>
                      <a:pt x="8981" y="1308"/>
                      <a:pt x="8778" y="1134"/>
                      <a:pt x="8549" y="1058"/>
                    </a:cubicBezTo>
                    <a:cubicBezTo>
                      <a:pt x="8305" y="977"/>
                      <a:pt x="8120" y="685"/>
                      <a:pt x="7939" y="514"/>
                    </a:cubicBezTo>
                    <a:cubicBezTo>
                      <a:pt x="7959" y="514"/>
                      <a:pt x="7901" y="500"/>
                      <a:pt x="7985" y="519"/>
                    </a:cubicBezTo>
                    <a:cubicBezTo>
                      <a:pt x="8007" y="524"/>
                      <a:pt x="7914" y="465"/>
                      <a:pt x="7891" y="440"/>
                    </a:cubicBezTo>
                    <a:cubicBezTo>
                      <a:pt x="7918" y="465"/>
                      <a:pt x="7949" y="485"/>
                      <a:pt x="7985" y="500"/>
                    </a:cubicBezTo>
                    <a:cubicBezTo>
                      <a:pt x="7992" y="505"/>
                      <a:pt x="7888" y="393"/>
                      <a:pt x="7894" y="398"/>
                    </a:cubicBezTo>
                    <a:cubicBezTo>
                      <a:pt x="7941" y="424"/>
                      <a:pt x="7938" y="419"/>
                      <a:pt x="7885" y="383"/>
                    </a:cubicBezTo>
                    <a:cubicBezTo>
                      <a:pt x="7879" y="379"/>
                      <a:pt x="8041" y="477"/>
                      <a:pt x="8053" y="477"/>
                    </a:cubicBezTo>
                    <a:cubicBezTo>
                      <a:pt x="8047" y="480"/>
                      <a:pt x="8002" y="442"/>
                      <a:pt x="7986" y="432"/>
                    </a:cubicBezTo>
                    <a:cubicBezTo>
                      <a:pt x="7996" y="440"/>
                      <a:pt x="8006" y="444"/>
                      <a:pt x="8017" y="442"/>
                    </a:cubicBezTo>
                    <a:cubicBezTo>
                      <a:pt x="7987" y="426"/>
                      <a:pt x="8013" y="435"/>
                      <a:pt x="8095" y="470"/>
                    </a:cubicBezTo>
                    <a:cubicBezTo>
                      <a:pt x="7587" y="192"/>
                      <a:pt x="8065" y="441"/>
                      <a:pt x="8180" y="473"/>
                    </a:cubicBezTo>
                    <a:cubicBezTo>
                      <a:pt x="8137" y="445"/>
                      <a:pt x="8145" y="444"/>
                      <a:pt x="8205" y="468"/>
                    </a:cubicBezTo>
                    <a:cubicBezTo>
                      <a:pt x="6987" y="-56"/>
                      <a:pt x="8018" y="420"/>
                      <a:pt x="7968" y="372"/>
                    </a:cubicBezTo>
                    <a:cubicBezTo>
                      <a:pt x="7935" y="359"/>
                      <a:pt x="7902" y="347"/>
                      <a:pt x="7869" y="334"/>
                    </a:cubicBezTo>
                    <a:cubicBezTo>
                      <a:pt x="7889" y="329"/>
                      <a:pt x="7986" y="367"/>
                      <a:pt x="7995" y="370"/>
                    </a:cubicBezTo>
                    <a:cubicBezTo>
                      <a:pt x="8013" y="376"/>
                      <a:pt x="7486" y="210"/>
                      <a:pt x="7857" y="319"/>
                    </a:cubicBezTo>
                    <a:cubicBezTo>
                      <a:pt x="7834" y="310"/>
                      <a:pt x="7810" y="302"/>
                      <a:pt x="7786" y="295"/>
                    </a:cubicBezTo>
                    <a:cubicBezTo>
                      <a:pt x="7805" y="298"/>
                      <a:pt x="7824" y="304"/>
                      <a:pt x="7842" y="311"/>
                    </a:cubicBezTo>
                    <a:cubicBezTo>
                      <a:pt x="6972" y="44"/>
                      <a:pt x="7842" y="302"/>
                      <a:pt x="7638" y="248"/>
                    </a:cubicBezTo>
                    <a:cubicBezTo>
                      <a:pt x="7666" y="255"/>
                      <a:pt x="7666" y="255"/>
                      <a:pt x="7639" y="249"/>
                    </a:cubicBezTo>
                    <a:cubicBezTo>
                      <a:pt x="7740" y="272"/>
                      <a:pt x="7845" y="287"/>
                      <a:pt x="7946" y="313"/>
                    </a:cubicBezTo>
                    <a:cubicBezTo>
                      <a:pt x="7832" y="283"/>
                      <a:pt x="7858" y="291"/>
                      <a:pt x="7769" y="272"/>
                    </a:cubicBezTo>
                    <a:cubicBezTo>
                      <a:pt x="7953" y="304"/>
                      <a:pt x="7875" y="292"/>
                      <a:pt x="7947" y="308"/>
                    </a:cubicBezTo>
                    <a:cubicBezTo>
                      <a:pt x="7929" y="304"/>
                      <a:pt x="7916" y="294"/>
                      <a:pt x="7892" y="294"/>
                    </a:cubicBezTo>
                    <a:cubicBezTo>
                      <a:pt x="7893" y="292"/>
                      <a:pt x="7996" y="315"/>
                      <a:pt x="7935" y="302"/>
                    </a:cubicBezTo>
                    <a:cubicBezTo>
                      <a:pt x="7928" y="307"/>
                      <a:pt x="7796" y="389"/>
                      <a:pt x="7829" y="409"/>
                    </a:cubicBezTo>
                    <a:cubicBezTo>
                      <a:pt x="7903" y="455"/>
                      <a:pt x="8046" y="319"/>
                      <a:pt x="8154" y="340"/>
                    </a:cubicBezTo>
                    <a:cubicBezTo>
                      <a:pt x="8145" y="344"/>
                      <a:pt x="8109" y="357"/>
                      <a:pt x="8090" y="356"/>
                    </a:cubicBezTo>
                    <a:cubicBezTo>
                      <a:pt x="8153" y="372"/>
                      <a:pt x="8208" y="405"/>
                      <a:pt x="8272" y="421"/>
                    </a:cubicBezTo>
                    <a:cubicBezTo>
                      <a:pt x="8041" y="364"/>
                      <a:pt x="8336" y="463"/>
                      <a:pt x="8204" y="352"/>
                    </a:cubicBezTo>
                    <a:cubicBezTo>
                      <a:pt x="8302" y="371"/>
                      <a:pt x="8397" y="396"/>
                      <a:pt x="8491" y="426"/>
                    </a:cubicBezTo>
                    <a:cubicBezTo>
                      <a:pt x="7864" y="269"/>
                      <a:pt x="8579" y="422"/>
                      <a:pt x="8355" y="374"/>
                    </a:cubicBezTo>
                    <a:cubicBezTo>
                      <a:pt x="8448" y="386"/>
                      <a:pt x="8428" y="379"/>
                      <a:pt x="8297" y="353"/>
                    </a:cubicBezTo>
                    <a:cubicBezTo>
                      <a:pt x="8493" y="296"/>
                      <a:pt x="8639" y="407"/>
                      <a:pt x="8814" y="451"/>
                    </a:cubicBezTo>
                    <a:cubicBezTo>
                      <a:pt x="8868" y="428"/>
                      <a:pt x="8717" y="468"/>
                      <a:pt x="8723" y="455"/>
                    </a:cubicBezTo>
                    <a:cubicBezTo>
                      <a:pt x="8773" y="471"/>
                      <a:pt x="8823" y="483"/>
                      <a:pt x="8876" y="493"/>
                    </a:cubicBezTo>
                    <a:cubicBezTo>
                      <a:pt x="8856" y="487"/>
                      <a:pt x="8820" y="479"/>
                      <a:pt x="8810" y="464"/>
                    </a:cubicBezTo>
                    <a:cubicBezTo>
                      <a:pt x="9005" y="469"/>
                      <a:pt x="9190" y="565"/>
                      <a:pt x="9364" y="627"/>
                    </a:cubicBezTo>
                    <a:cubicBezTo>
                      <a:pt x="9326" y="604"/>
                      <a:pt x="9302" y="606"/>
                      <a:pt x="9290" y="633"/>
                    </a:cubicBezTo>
                    <a:cubicBezTo>
                      <a:pt x="9428" y="687"/>
                      <a:pt x="9632" y="679"/>
                      <a:pt x="9793" y="731"/>
                    </a:cubicBezTo>
                    <a:cubicBezTo>
                      <a:pt x="9510" y="870"/>
                      <a:pt x="10332" y="744"/>
                      <a:pt x="10070" y="887"/>
                    </a:cubicBezTo>
                    <a:cubicBezTo>
                      <a:pt x="10161" y="905"/>
                      <a:pt x="10675" y="1004"/>
                      <a:pt x="10260" y="966"/>
                    </a:cubicBezTo>
                    <a:cubicBezTo>
                      <a:pt x="10298" y="982"/>
                      <a:pt x="10519" y="1047"/>
                      <a:pt x="10454" y="1031"/>
                    </a:cubicBezTo>
                    <a:cubicBezTo>
                      <a:pt x="10501" y="1043"/>
                      <a:pt x="10601" y="1057"/>
                      <a:pt x="10594" y="1108"/>
                    </a:cubicBezTo>
                    <a:cubicBezTo>
                      <a:pt x="10527" y="1103"/>
                      <a:pt x="10461" y="1094"/>
                      <a:pt x="10395" y="1079"/>
                    </a:cubicBezTo>
                    <a:cubicBezTo>
                      <a:pt x="10395" y="1079"/>
                      <a:pt x="10752" y="1364"/>
                      <a:pt x="10635" y="1205"/>
                    </a:cubicBezTo>
                    <a:cubicBezTo>
                      <a:pt x="10813" y="1288"/>
                      <a:pt x="11186" y="1271"/>
                      <a:pt x="11323" y="1423"/>
                    </a:cubicBezTo>
                    <a:cubicBezTo>
                      <a:pt x="11113" y="1440"/>
                      <a:pt x="10904" y="1262"/>
                      <a:pt x="10691" y="1334"/>
                    </a:cubicBezTo>
                    <a:cubicBezTo>
                      <a:pt x="10800" y="1393"/>
                      <a:pt x="10866" y="1329"/>
                      <a:pt x="10986" y="1384"/>
                    </a:cubicBezTo>
                    <a:cubicBezTo>
                      <a:pt x="10977" y="1428"/>
                      <a:pt x="10940" y="1440"/>
                      <a:pt x="10877" y="1422"/>
                    </a:cubicBezTo>
                    <a:cubicBezTo>
                      <a:pt x="11099" y="1546"/>
                      <a:pt x="11266" y="1362"/>
                      <a:pt x="11460" y="1562"/>
                    </a:cubicBezTo>
                    <a:cubicBezTo>
                      <a:pt x="11463" y="1564"/>
                      <a:pt x="11239" y="1335"/>
                      <a:pt x="11460" y="1562"/>
                    </a:cubicBezTo>
                    <a:close/>
                    <a:moveTo>
                      <a:pt x="19773" y="5514"/>
                    </a:moveTo>
                    <a:cubicBezTo>
                      <a:pt x="19642" y="5330"/>
                      <a:pt x="19510" y="5145"/>
                      <a:pt x="19378" y="4961"/>
                    </a:cubicBezTo>
                    <a:cubicBezTo>
                      <a:pt x="19392" y="5043"/>
                      <a:pt x="19298" y="4858"/>
                      <a:pt x="19388" y="5017"/>
                    </a:cubicBezTo>
                    <a:cubicBezTo>
                      <a:pt x="19371" y="5001"/>
                      <a:pt x="19356" y="4984"/>
                      <a:pt x="19343" y="4966"/>
                    </a:cubicBezTo>
                    <a:cubicBezTo>
                      <a:pt x="19404" y="5125"/>
                      <a:pt x="19578" y="5301"/>
                      <a:pt x="19599" y="5490"/>
                    </a:cubicBezTo>
                    <a:cubicBezTo>
                      <a:pt x="19443" y="5328"/>
                      <a:pt x="19443" y="5506"/>
                      <a:pt x="19287" y="5400"/>
                    </a:cubicBezTo>
                    <a:cubicBezTo>
                      <a:pt x="19055" y="5243"/>
                      <a:pt x="19020" y="5085"/>
                      <a:pt x="18851" y="4881"/>
                    </a:cubicBezTo>
                    <a:cubicBezTo>
                      <a:pt x="18850" y="4886"/>
                      <a:pt x="18741" y="5247"/>
                      <a:pt x="18701" y="5396"/>
                    </a:cubicBezTo>
                    <a:cubicBezTo>
                      <a:pt x="18690" y="5438"/>
                      <a:pt x="18636" y="5803"/>
                      <a:pt x="18552" y="5773"/>
                    </a:cubicBezTo>
                    <a:cubicBezTo>
                      <a:pt x="18564" y="5778"/>
                      <a:pt x="18304" y="5826"/>
                      <a:pt x="18299" y="5852"/>
                    </a:cubicBezTo>
                    <a:cubicBezTo>
                      <a:pt x="18244" y="6168"/>
                      <a:pt x="18718" y="6660"/>
                      <a:pt x="18657" y="6976"/>
                    </a:cubicBezTo>
                    <a:cubicBezTo>
                      <a:pt x="18609" y="7230"/>
                      <a:pt x="18662" y="7519"/>
                      <a:pt x="18670" y="7775"/>
                    </a:cubicBezTo>
                    <a:cubicBezTo>
                      <a:pt x="18683" y="8271"/>
                      <a:pt x="18846" y="8726"/>
                      <a:pt x="18966" y="9147"/>
                    </a:cubicBezTo>
                    <a:cubicBezTo>
                      <a:pt x="19150" y="9791"/>
                      <a:pt x="19337" y="10083"/>
                      <a:pt x="19738" y="10598"/>
                    </a:cubicBezTo>
                    <a:cubicBezTo>
                      <a:pt x="19879" y="10779"/>
                      <a:pt x="20153" y="11184"/>
                      <a:pt x="20430" y="10971"/>
                    </a:cubicBezTo>
                    <a:cubicBezTo>
                      <a:pt x="20618" y="10826"/>
                      <a:pt x="20819" y="10636"/>
                      <a:pt x="20888" y="10421"/>
                    </a:cubicBezTo>
                    <a:cubicBezTo>
                      <a:pt x="20920" y="10319"/>
                      <a:pt x="20921" y="10166"/>
                      <a:pt x="20963" y="10308"/>
                    </a:cubicBezTo>
                    <a:cubicBezTo>
                      <a:pt x="20976" y="10210"/>
                      <a:pt x="21006" y="10116"/>
                      <a:pt x="21052" y="10026"/>
                    </a:cubicBezTo>
                    <a:cubicBezTo>
                      <a:pt x="21043" y="10088"/>
                      <a:pt x="21059" y="10081"/>
                      <a:pt x="21099" y="10003"/>
                    </a:cubicBezTo>
                    <a:cubicBezTo>
                      <a:pt x="21159" y="10087"/>
                      <a:pt x="21202" y="10177"/>
                      <a:pt x="21229" y="10272"/>
                    </a:cubicBezTo>
                    <a:cubicBezTo>
                      <a:pt x="21373" y="9956"/>
                      <a:pt x="21266" y="10188"/>
                      <a:pt x="21306" y="10032"/>
                    </a:cubicBezTo>
                    <a:cubicBezTo>
                      <a:pt x="21301" y="10073"/>
                      <a:pt x="21311" y="10083"/>
                      <a:pt x="21336" y="10061"/>
                    </a:cubicBezTo>
                    <a:cubicBezTo>
                      <a:pt x="21415" y="10566"/>
                      <a:pt x="21479" y="11073"/>
                      <a:pt x="21506" y="11583"/>
                    </a:cubicBezTo>
                    <a:cubicBezTo>
                      <a:pt x="21600" y="9479"/>
                      <a:pt x="21021" y="7333"/>
                      <a:pt x="19773" y="5514"/>
                    </a:cubicBezTo>
                    <a:cubicBezTo>
                      <a:pt x="19642" y="5330"/>
                      <a:pt x="21017" y="7326"/>
                      <a:pt x="19773" y="5514"/>
                    </a:cubicBezTo>
                    <a:close/>
                    <a:moveTo>
                      <a:pt x="6341" y="2103"/>
                    </a:moveTo>
                    <a:cubicBezTo>
                      <a:pt x="6376" y="2008"/>
                      <a:pt x="6200" y="1991"/>
                      <a:pt x="6176" y="1989"/>
                    </a:cubicBezTo>
                    <a:cubicBezTo>
                      <a:pt x="6174" y="1898"/>
                      <a:pt x="6193" y="1811"/>
                      <a:pt x="6233" y="1727"/>
                    </a:cubicBezTo>
                    <a:cubicBezTo>
                      <a:pt x="6142" y="1718"/>
                      <a:pt x="6062" y="1741"/>
                      <a:pt x="5993" y="1795"/>
                    </a:cubicBezTo>
                    <a:cubicBezTo>
                      <a:pt x="6053" y="1751"/>
                      <a:pt x="6086" y="1652"/>
                      <a:pt x="6134" y="1595"/>
                    </a:cubicBezTo>
                    <a:cubicBezTo>
                      <a:pt x="6071" y="1613"/>
                      <a:pt x="6077" y="1574"/>
                      <a:pt x="6009" y="1652"/>
                    </a:cubicBezTo>
                    <a:cubicBezTo>
                      <a:pt x="5990" y="1619"/>
                      <a:pt x="5989" y="1586"/>
                      <a:pt x="6007" y="1552"/>
                    </a:cubicBezTo>
                    <a:cubicBezTo>
                      <a:pt x="5937" y="1592"/>
                      <a:pt x="5879" y="1642"/>
                      <a:pt x="5833" y="1703"/>
                    </a:cubicBezTo>
                    <a:cubicBezTo>
                      <a:pt x="5785" y="1626"/>
                      <a:pt x="5823" y="1560"/>
                      <a:pt x="5947" y="1502"/>
                    </a:cubicBezTo>
                    <a:cubicBezTo>
                      <a:pt x="5743" y="1495"/>
                      <a:pt x="5556" y="1776"/>
                      <a:pt x="5364" y="1747"/>
                    </a:cubicBezTo>
                    <a:cubicBezTo>
                      <a:pt x="5391" y="1766"/>
                      <a:pt x="5421" y="1763"/>
                      <a:pt x="5454" y="1740"/>
                    </a:cubicBezTo>
                    <a:cubicBezTo>
                      <a:pt x="5426" y="1757"/>
                      <a:pt x="5398" y="1776"/>
                      <a:pt x="5371" y="1795"/>
                    </a:cubicBezTo>
                    <a:cubicBezTo>
                      <a:pt x="5449" y="1790"/>
                      <a:pt x="5528" y="1785"/>
                      <a:pt x="5606" y="1780"/>
                    </a:cubicBezTo>
                    <a:cubicBezTo>
                      <a:pt x="5537" y="1850"/>
                      <a:pt x="5420" y="1785"/>
                      <a:pt x="5324" y="1877"/>
                    </a:cubicBezTo>
                    <a:cubicBezTo>
                      <a:pt x="5363" y="1881"/>
                      <a:pt x="5720" y="1891"/>
                      <a:pt x="5687" y="1934"/>
                    </a:cubicBezTo>
                    <a:cubicBezTo>
                      <a:pt x="5250" y="1888"/>
                      <a:pt x="5430" y="2035"/>
                      <a:pt x="5256" y="2235"/>
                    </a:cubicBezTo>
                    <a:cubicBezTo>
                      <a:pt x="5493" y="2219"/>
                      <a:pt x="5720" y="2089"/>
                      <a:pt x="5961" y="2105"/>
                    </a:cubicBezTo>
                    <a:cubicBezTo>
                      <a:pt x="5851" y="2261"/>
                      <a:pt x="6154" y="2320"/>
                      <a:pt x="6218" y="2195"/>
                    </a:cubicBezTo>
                    <a:cubicBezTo>
                      <a:pt x="6208" y="2195"/>
                      <a:pt x="6126" y="2143"/>
                      <a:pt x="6112" y="2136"/>
                    </a:cubicBezTo>
                    <a:cubicBezTo>
                      <a:pt x="6149" y="2081"/>
                      <a:pt x="6210" y="2196"/>
                      <a:pt x="6243" y="2137"/>
                    </a:cubicBezTo>
                    <a:cubicBezTo>
                      <a:pt x="6208" y="2136"/>
                      <a:pt x="6208" y="2136"/>
                      <a:pt x="6223" y="2110"/>
                    </a:cubicBezTo>
                    <a:cubicBezTo>
                      <a:pt x="6286" y="2108"/>
                      <a:pt x="6320" y="2112"/>
                      <a:pt x="6341" y="2103"/>
                    </a:cubicBezTo>
                    <a:cubicBezTo>
                      <a:pt x="6319" y="2159"/>
                      <a:pt x="6324" y="2110"/>
                      <a:pt x="6341" y="2103"/>
                    </a:cubicBezTo>
                    <a:close/>
                    <a:moveTo>
                      <a:pt x="6562" y="1042"/>
                    </a:moveTo>
                    <a:cubicBezTo>
                      <a:pt x="6335" y="1198"/>
                      <a:pt x="6247" y="1028"/>
                      <a:pt x="6092" y="1181"/>
                    </a:cubicBezTo>
                    <a:cubicBezTo>
                      <a:pt x="6192" y="1195"/>
                      <a:pt x="6075" y="1197"/>
                      <a:pt x="6026" y="1237"/>
                    </a:cubicBezTo>
                    <a:cubicBezTo>
                      <a:pt x="6122" y="1247"/>
                      <a:pt x="5996" y="1206"/>
                      <a:pt x="6113" y="1224"/>
                    </a:cubicBezTo>
                    <a:cubicBezTo>
                      <a:pt x="5974" y="1328"/>
                      <a:pt x="6218" y="1177"/>
                      <a:pt x="6216" y="1172"/>
                    </a:cubicBezTo>
                    <a:cubicBezTo>
                      <a:pt x="5980" y="1400"/>
                      <a:pt x="6171" y="1192"/>
                      <a:pt x="6330" y="1209"/>
                    </a:cubicBezTo>
                    <a:cubicBezTo>
                      <a:pt x="6368" y="1173"/>
                      <a:pt x="5971" y="1393"/>
                      <a:pt x="6029" y="1363"/>
                    </a:cubicBezTo>
                    <a:cubicBezTo>
                      <a:pt x="6216" y="1381"/>
                      <a:pt x="6518" y="1237"/>
                      <a:pt x="6607" y="1117"/>
                    </a:cubicBezTo>
                    <a:cubicBezTo>
                      <a:pt x="6584" y="1099"/>
                      <a:pt x="6517" y="1194"/>
                      <a:pt x="6504" y="1202"/>
                    </a:cubicBezTo>
                    <a:cubicBezTo>
                      <a:pt x="6590" y="1085"/>
                      <a:pt x="6527" y="1179"/>
                      <a:pt x="6491" y="1179"/>
                    </a:cubicBezTo>
                    <a:cubicBezTo>
                      <a:pt x="6558" y="1102"/>
                      <a:pt x="6510" y="1077"/>
                      <a:pt x="6562" y="1042"/>
                    </a:cubicBezTo>
                    <a:cubicBezTo>
                      <a:pt x="6614" y="1006"/>
                      <a:pt x="6493" y="1089"/>
                      <a:pt x="6562" y="1042"/>
                    </a:cubicBezTo>
                    <a:close/>
                    <a:moveTo>
                      <a:pt x="7200" y="1394"/>
                    </a:moveTo>
                    <a:cubicBezTo>
                      <a:pt x="7221" y="1305"/>
                      <a:pt x="7581" y="1384"/>
                      <a:pt x="7639" y="1382"/>
                    </a:cubicBezTo>
                    <a:cubicBezTo>
                      <a:pt x="7915" y="1373"/>
                      <a:pt x="7515" y="1087"/>
                      <a:pt x="7257" y="1209"/>
                    </a:cubicBezTo>
                    <a:cubicBezTo>
                      <a:pt x="7388" y="1117"/>
                      <a:pt x="7119" y="1092"/>
                      <a:pt x="7119" y="1033"/>
                    </a:cubicBezTo>
                    <a:cubicBezTo>
                      <a:pt x="7131" y="1035"/>
                      <a:pt x="7210" y="1360"/>
                      <a:pt x="7200" y="1394"/>
                    </a:cubicBezTo>
                    <a:cubicBezTo>
                      <a:pt x="7186" y="1454"/>
                      <a:pt x="7212" y="1353"/>
                      <a:pt x="7200" y="1394"/>
                    </a:cubicBezTo>
                    <a:close/>
                    <a:moveTo>
                      <a:pt x="7417" y="687"/>
                    </a:moveTo>
                    <a:cubicBezTo>
                      <a:pt x="7415" y="680"/>
                      <a:pt x="7420" y="697"/>
                      <a:pt x="7417" y="687"/>
                    </a:cubicBezTo>
                    <a:cubicBezTo>
                      <a:pt x="7417" y="686"/>
                      <a:pt x="7417" y="688"/>
                      <a:pt x="7417" y="687"/>
                    </a:cubicBezTo>
                    <a:close/>
                    <a:moveTo>
                      <a:pt x="7419" y="874"/>
                    </a:moveTo>
                    <a:cubicBezTo>
                      <a:pt x="7419" y="867"/>
                      <a:pt x="7429" y="854"/>
                      <a:pt x="7419" y="874"/>
                    </a:cubicBezTo>
                    <a:cubicBezTo>
                      <a:pt x="7419" y="874"/>
                      <a:pt x="7419" y="874"/>
                      <a:pt x="7419" y="874"/>
                    </a:cubicBezTo>
                    <a:close/>
                    <a:moveTo>
                      <a:pt x="7434" y="638"/>
                    </a:moveTo>
                    <a:cubicBezTo>
                      <a:pt x="7409" y="674"/>
                      <a:pt x="7439" y="644"/>
                      <a:pt x="7434" y="638"/>
                    </a:cubicBezTo>
                    <a:cubicBezTo>
                      <a:pt x="7430" y="644"/>
                      <a:pt x="7434" y="638"/>
                      <a:pt x="7434" y="638"/>
                    </a:cubicBezTo>
                    <a:close/>
                    <a:moveTo>
                      <a:pt x="7631" y="468"/>
                    </a:moveTo>
                    <a:cubicBezTo>
                      <a:pt x="7632" y="451"/>
                      <a:pt x="7625" y="468"/>
                      <a:pt x="7631" y="468"/>
                    </a:cubicBezTo>
                    <a:cubicBezTo>
                      <a:pt x="7631" y="467"/>
                      <a:pt x="7631" y="468"/>
                      <a:pt x="7631" y="468"/>
                    </a:cubicBezTo>
                    <a:close/>
                    <a:moveTo>
                      <a:pt x="7761" y="541"/>
                    </a:moveTo>
                    <a:cubicBezTo>
                      <a:pt x="7755" y="535"/>
                      <a:pt x="7769" y="549"/>
                      <a:pt x="7761" y="541"/>
                    </a:cubicBezTo>
                    <a:cubicBezTo>
                      <a:pt x="7760" y="541"/>
                      <a:pt x="7762" y="542"/>
                      <a:pt x="7761" y="541"/>
                    </a:cubicBezTo>
                    <a:close/>
                    <a:moveTo>
                      <a:pt x="7763" y="577"/>
                    </a:moveTo>
                    <a:cubicBezTo>
                      <a:pt x="7765" y="578"/>
                      <a:pt x="7749" y="568"/>
                      <a:pt x="7763" y="577"/>
                    </a:cubicBezTo>
                    <a:cubicBezTo>
                      <a:pt x="7763" y="577"/>
                      <a:pt x="7761" y="576"/>
                      <a:pt x="7763" y="577"/>
                    </a:cubicBezTo>
                    <a:close/>
                    <a:moveTo>
                      <a:pt x="7769" y="535"/>
                    </a:moveTo>
                    <a:cubicBezTo>
                      <a:pt x="7781" y="535"/>
                      <a:pt x="7778" y="535"/>
                      <a:pt x="7769" y="535"/>
                    </a:cubicBezTo>
                    <a:cubicBezTo>
                      <a:pt x="7769" y="535"/>
                      <a:pt x="7768" y="535"/>
                      <a:pt x="7769" y="535"/>
                    </a:cubicBezTo>
                    <a:close/>
                    <a:moveTo>
                      <a:pt x="7862" y="462"/>
                    </a:moveTo>
                    <a:cubicBezTo>
                      <a:pt x="7840" y="451"/>
                      <a:pt x="7875" y="477"/>
                      <a:pt x="7862" y="462"/>
                    </a:cubicBezTo>
                    <a:cubicBezTo>
                      <a:pt x="7861" y="461"/>
                      <a:pt x="7864" y="464"/>
                      <a:pt x="7862" y="462"/>
                    </a:cubicBezTo>
                    <a:close/>
                    <a:moveTo>
                      <a:pt x="7386" y="752"/>
                    </a:moveTo>
                    <a:cubicBezTo>
                      <a:pt x="7372" y="720"/>
                      <a:pt x="7375" y="687"/>
                      <a:pt x="7394" y="653"/>
                    </a:cubicBezTo>
                    <a:cubicBezTo>
                      <a:pt x="7386" y="677"/>
                      <a:pt x="7404" y="657"/>
                      <a:pt x="7410" y="646"/>
                    </a:cubicBezTo>
                    <a:cubicBezTo>
                      <a:pt x="7360" y="643"/>
                      <a:pt x="7307" y="703"/>
                      <a:pt x="7458" y="561"/>
                    </a:cubicBezTo>
                    <a:cubicBezTo>
                      <a:pt x="7448" y="578"/>
                      <a:pt x="7434" y="583"/>
                      <a:pt x="7415" y="577"/>
                    </a:cubicBezTo>
                    <a:cubicBezTo>
                      <a:pt x="7420" y="569"/>
                      <a:pt x="7467" y="493"/>
                      <a:pt x="7471" y="492"/>
                    </a:cubicBezTo>
                    <a:cubicBezTo>
                      <a:pt x="7471" y="493"/>
                      <a:pt x="7563" y="694"/>
                      <a:pt x="7561" y="694"/>
                    </a:cubicBezTo>
                    <a:cubicBezTo>
                      <a:pt x="7629" y="469"/>
                      <a:pt x="7658" y="692"/>
                      <a:pt x="7704" y="709"/>
                    </a:cubicBezTo>
                    <a:cubicBezTo>
                      <a:pt x="7691" y="629"/>
                      <a:pt x="7760" y="578"/>
                      <a:pt x="7744" y="505"/>
                    </a:cubicBezTo>
                    <a:cubicBezTo>
                      <a:pt x="7633" y="585"/>
                      <a:pt x="7617" y="582"/>
                      <a:pt x="7510" y="582"/>
                    </a:cubicBezTo>
                    <a:cubicBezTo>
                      <a:pt x="7525" y="557"/>
                      <a:pt x="7544" y="534"/>
                      <a:pt x="7566" y="514"/>
                    </a:cubicBezTo>
                    <a:cubicBezTo>
                      <a:pt x="7543" y="522"/>
                      <a:pt x="7523" y="536"/>
                      <a:pt x="7509" y="554"/>
                    </a:cubicBezTo>
                    <a:cubicBezTo>
                      <a:pt x="7548" y="431"/>
                      <a:pt x="7556" y="497"/>
                      <a:pt x="7609" y="497"/>
                    </a:cubicBezTo>
                    <a:cubicBezTo>
                      <a:pt x="7622" y="414"/>
                      <a:pt x="7614" y="428"/>
                      <a:pt x="7621" y="373"/>
                    </a:cubicBezTo>
                    <a:cubicBezTo>
                      <a:pt x="7639" y="396"/>
                      <a:pt x="7650" y="421"/>
                      <a:pt x="7652" y="448"/>
                    </a:cubicBezTo>
                    <a:cubicBezTo>
                      <a:pt x="7652" y="446"/>
                      <a:pt x="7618" y="450"/>
                      <a:pt x="7655" y="385"/>
                    </a:cubicBezTo>
                    <a:cubicBezTo>
                      <a:pt x="7697" y="536"/>
                      <a:pt x="7681" y="363"/>
                      <a:pt x="7672" y="364"/>
                    </a:cubicBezTo>
                    <a:cubicBezTo>
                      <a:pt x="7688" y="435"/>
                      <a:pt x="7716" y="359"/>
                      <a:pt x="7685" y="305"/>
                    </a:cubicBezTo>
                    <a:cubicBezTo>
                      <a:pt x="7797" y="392"/>
                      <a:pt x="7466" y="153"/>
                      <a:pt x="7765" y="392"/>
                    </a:cubicBezTo>
                    <a:cubicBezTo>
                      <a:pt x="7749" y="375"/>
                      <a:pt x="7749" y="326"/>
                      <a:pt x="7719" y="317"/>
                    </a:cubicBezTo>
                    <a:cubicBezTo>
                      <a:pt x="7806" y="378"/>
                      <a:pt x="7900" y="432"/>
                      <a:pt x="7894" y="484"/>
                    </a:cubicBezTo>
                    <a:cubicBezTo>
                      <a:pt x="7897" y="458"/>
                      <a:pt x="7938" y="666"/>
                      <a:pt x="7865" y="723"/>
                    </a:cubicBezTo>
                    <a:cubicBezTo>
                      <a:pt x="7851" y="700"/>
                      <a:pt x="7832" y="689"/>
                      <a:pt x="7809" y="692"/>
                    </a:cubicBezTo>
                    <a:cubicBezTo>
                      <a:pt x="7814" y="703"/>
                      <a:pt x="7807" y="706"/>
                      <a:pt x="7790" y="701"/>
                    </a:cubicBezTo>
                    <a:cubicBezTo>
                      <a:pt x="7817" y="710"/>
                      <a:pt x="7836" y="726"/>
                      <a:pt x="7844" y="748"/>
                    </a:cubicBezTo>
                    <a:cubicBezTo>
                      <a:pt x="7847" y="748"/>
                      <a:pt x="7774" y="786"/>
                      <a:pt x="7771" y="766"/>
                    </a:cubicBezTo>
                    <a:cubicBezTo>
                      <a:pt x="7998" y="766"/>
                      <a:pt x="7640" y="1051"/>
                      <a:pt x="7837" y="1037"/>
                    </a:cubicBezTo>
                    <a:cubicBezTo>
                      <a:pt x="7822" y="1086"/>
                      <a:pt x="7790" y="1127"/>
                      <a:pt x="7744" y="1159"/>
                    </a:cubicBezTo>
                    <a:cubicBezTo>
                      <a:pt x="7747" y="1111"/>
                      <a:pt x="7727" y="1074"/>
                      <a:pt x="7682" y="1048"/>
                    </a:cubicBezTo>
                    <a:cubicBezTo>
                      <a:pt x="7693" y="1117"/>
                      <a:pt x="7610" y="1151"/>
                      <a:pt x="7610" y="1060"/>
                    </a:cubicBezTo>
                    <a:cubicBezTo>
                      <a:pt x="7562" y="1162"/>
                      <a:pt x="7497" y="1139"/>
                      <a:pt x="7377" y="1139"/>
                    </a:cubicBezTo>
                    <a:cubicBezTo>
                      <a:pt x="7618" y="1139"/>
                      <a:pt x="7299" y="903"/>
                      <a:pt x="7629" y="1004"/>
                    </a:cubicBezTo>
                    <a:cubicBezTo>
                      <a:pt x="7629" y="902"/>
                      <a:pt x="7591" y="965"/>
                      <a:pt x="7600" y="850"/>
                    </a:cubicBezTo>
                    <a:cubicBezTo>
                      <a:pt x="7633" y="850"/>
                      <a:pt x="7489" y="911"/>
                      <a:pt x="7489" y="908"/>
                    </a:cubicBezTo>
                    <a:cubicBezTo>
                      <a:pt x="7507" y="817"/>
                      <a:pt x="7566" y="787"/>
                      <a:pt x="7665" y="820"/>
                    </a:cubicBezTo>
                    <a:cubicBezTo>
                      <a:pt x="7665" y="786"/>
                      <a:pt x="7577" y="754"/>
                      <a:pt x="7593" y="699"/>
                    </a:cubicBezTo>
                    <a:cubicBezTo>
                      <a:pt x="7589" y="741"/>
                      <a:pt x="7413" y="964"/>
                      <a:pt x="7338" y="905"/>
                    </a:cubicBezTo>
                    <a:cubicBezTo>
                      <a:pt x="7401" y="651"/>
                      <a:pt x="7345" y="829"/>
                      <a:pt x="7386" y="752"/>
                    </a:cubicBezTo>
                    <a:cubicBezTo>
                      <a:pt x="7364" y="814"/>
                      <a:pt x="7343" y="833"/>
                      <a:pt x="7386" y="752"/>
                    </a:cubicBezTo>
                    <a:close/>
                    <a:moveTo>
                      <a:pt x="520" y="1766"/>
                    </a:moveTo>
                    <a:cubicBezTo>
                      <a:pt x="648" y="1700"/>
                      <a:pt x="765" y="1614"/>
                      <a:pt x="891" y="1544"/>
                    </a:cubicBezTo>
                    <a:cubicBezTo>
                      <a:pt x="537" y="1713"/>
                      <a:pt x="1182" y="1365"/>
                      <a:pt x="1251" y="1332"/>
                    </a:cubicBezTo>
                    <a:cubicBezTo>
                      <a:pt x="1286" y="1303"/>
                      <a:pt x="1472" y="1253"/>
                      <a:pt x="1516" y="1235"/>
                    </a:cubicBezTo>
                    <a:cubicBezTo>
                      <a:pt x="1268" y="1454"/>
                      <a:pt x="1754" y="1210"/>
                      <a:pt x="1789" y="1172"/>
                    </a:cubicBezTo>
                    <a:cubicBezTo>
                      <a:pt x="1754" y="1209"/>
                      <a:pt x="1790" y="1138"/>
                      <a:pt x="1957" y="1068"/>
                    </a:cubicBezTo>
                    <a:cubicBezTo>
                      <a:pt x="2096" y="1010"/>
                      <a:pt x="2170" y="983"/>
                      <a:pt x="2307" y="937"/>
                    </a:cubicBezTo>
                    <a:cubicBezTo>
                      <a:pt x="2260" y="983"/>
                      <a:pt x="2046" y="1074"/>
                      <a:pt x="2039" y="1078"/>
                    </a:cubicBezTo>
                    <a:cubicBezTo>
                      <a:pt x="2567" y="876"/>
                      <a:pt x="2160" y="995"/>
                      <a:pt x="2131" y="1054"/>
                    </a:cubicBezTo>
                    <a:cubicBezTo>
                      <a:pt x="2188" y="1034"/>
                      <a:pt x="2448" y="909"/>
                      <a:pt x="2323" y="951"/>
                    </a:cubicBezTo>
                    <a:cubicBezTo>
                      <a:pt x="2461" y="820"/>
                      <a:pt x="2694" y="808"/>
                      <a:pt x="2869" y="737"/>
                    </a:cubicBezTo>
                    <a:cubicBezTo>
                      <a:pt x="2828" y="755"/>
                      <a:pt x="2823" y="761"/>
                      <a:pt x="2818" y="784"/>
                    </a:cubicBezTo>
                    <a:cubicBezTo>
                      <a:pt x="2942" y="811"/>
                      <a:pt x="3113" y="753"/>
                      <a:pt x="3231" y="724"/>
                    </a:cubicBezTo>
                    <a:cubicBezTo>
                      <a:pt x="3145" y="760"/>
                      <a:pt x="3002" y="750"/>
                      <a:pt x="2929" y="798"/>
                    </a:cubicBezTo>
                    <a:cubicBezTo>
                      <a:pt x="3045" y="722"/>
                      <a:pt x="3366" y="688"/>
                      <a:pt x="3491" y="657"/>
                    </a:cubicBezTo>
                    <a:cubicBezTo>
                      <a:pt x="3466" y="732"/>
                      <a:pt x="2889" y="823"/>
                      <a:pt x="2901" y="898"/>
                    </a:cubicBezTo>
                    <a:cubicBezTo>
                      <a:pt x="3009" y="864"/>
                      <a:pt x="3207" y="825"/>
                      <a:pt x="3323" y="792"/>
                    </a:cubicBezTo>
                    <a:cubicBezTo>
                      <a:pt x="2995" y="1079"/>
                      <a:pt x="2513" y="1176"/>
                      <a:pt x="2198" y="1478"/>
                    </a:cubicBezTo>
                    <a:cubicBezTo>
                      <a:pt x="2265" y="1410"/>
                      <a:pt x="2318" y="1400"/>
                      <a:pt x="2356" y="1450"/>
                    </a:cubicBezTo>
                    <a:cubicBezTo>
                      <a:pt x="2240" y="1499"/>
                      <a:pt x="2003" y="1721"/>
                      <a:pt x="1958" y="1637"/>
                    </a:cubicBezTo>
                    <a:cubicBezTo>
                      <a:pt x="1871" y="1694"/>
                      <a:pt x="1775" y="1736"/>
                      <a:pt x="1670" y="1760"/>
                    </a:cubicBezTo>
                    <a:cubicBezTo>
                      <a:pt x="1742" y="1723"/>
                      <a:pt x="1740" y="1716"/>
                      <a:pt x="1663" y="1738"/>
                    </a:cubicBezTo>
                    <a:cubicBezTo>
                      <a:pt x="1699" y="1717"/>
                      <a:pt x="1966" y="1507"/>
                      <a:pt x="1982" y="1518"/>
                    </a:cubicBezTo>
                    <a:cubicBezTo>
                      <a:pt x="1963" y="1505"/>
                      <a:pt x="1671" y="1576"/>
                      <a:pt x="2137" y="1392"/>
                    </a:cubicBezTo>
                    <a:cubicBezTo>
                      <a:pt x="2132" y="1353"/>
                      <a:pt x="1511" y="1699"/>
                      <a:pt x="1796" y="1445"/>
                    </a:cubicBezTo>
                    <a:cubicBezTo>
                      <a:pt x="1768" y="1466"/>
                      <a:pt x="1761" y="1462"/>
                      <a:pt x="1776" y="1435"/>
                    </a:cubicBezTo>
                    <a:cubicBezTo>
                      <a:pt x="1577" y="1524"/>
                      <a:pt x="1423" y="1668"/>
                      <a:pt x="1217" y="1748"/>
                    </a:cubicBezTo>
                    <a:cubicBezTo>
                      <a:pt x="1216" y="1737"/>
                      <a:pt x="1260" y="1669"/>
                      <a:pt x="1273" y="1663"/>
                    </a:cubicBezTo>
                    <a:cubicBezTo>
                      <a:pt x="1274" y="1663"/>
                      <a:pt x="971" y="1725"/>
                      <a:pt x="1080" y="1656"/>
                    </a:cubicBezTo>
                    <a:cubicBezTo>
                      <a:pt x="1049" y="1674"/>
                      <a:pt x="972" y="1727"/>
                      <a:pt x="993" y="1685"/>
                    </a:cubicBezTo>
                    <a:cubicBezTo>
                      <a:pt x="922" y="1720"/>
                      <a:pt x="845" y="1745"/>
                      <a:pt x="764" y="1760"/>
                    </a:cubicBezTo>
                    <a:cubicBezTo>
                      <a:pt x="1089" y="1477"/>
                      <a:pt x="845" y="1599"/>
                      <a:pt x="771" y="1663"/>
                    </a:cubicBezTo>
                    <a:cubicBezTo>
                      <a:pt x="881" y="1521"/>
                      <a:pt x="411" y="1825"/>
                      <a:pt x="520" y="1766"/>
                    </a:cubicBezTo>
                    <a:cubicBezTo>
                      <a:pt x="506" y="1773"/>
                      <a:pt x="337" y="1865"/>
                      <a:pt x="520" y="1766"/>
                    </a:cubicBezTo>
                    <a:close/>
                  </a:path>
                </a:pathLst>
              </a:custGeom>
              <a:solidFill>
                <a:srgbClr val="FFFFFF"/>
              </a:solidFill>
              <a:ln w="12700" cap="flat">
                <a:noFill/>
                <a:miter lim="400000"/>
              </a:ln>
              <a:effectLst/>
            </p:spPr>
            <p:txBody>
              <a:bodyPr wrap="square" lIns="71437" tIns="71437" rIns="71437" bIns="71437" numCol="1"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759" name="Group 759"/>
            <p:cNvGrpSpPr/>
            <p:nvPr/>
          </p:nvGrpSpPr>
          <p:grpSpPr>
            <a:xfrm>
              <a:off x="3374864" y="270807"/>
              <a:ext cx="4642971" cy="9286879"/>
              <a:chOff x="0" y="0"/>
              <a:chExt cx="4642970" cy="9286878"/>
            </a:xfrm>
          </p:grpSpPr>
          <p:sp>
            <p:nvSpPr>
              <p:cNvPr id="754" name="Shape 754"/>
              <p:cNvSpPr/>
              <p:nvPr/>
            </p:nvSpPr>
            <p:spPr>
              <a:xfrm>
                <a:off x="-1" y="-1"/>
                <a:ext cx="1771430" cy="5156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81"/>
                    </a:lnTo>
                    <a:cubicBezTo>
                      <a:pt x="7066" y="7481"/>
                      <a:pt x="14127" y="12209"/>
                      <a:pt x="20763" y="21600"/>
                    </a:cubicBezTo>
                    <a:lnTo>
                      <a:pt x="21600" y="14681"/>
                    </a:lnTo>
                    <a:cubicBezTo>
                      <a:pt x="14698" y="4908"/>
                      <a:pt x="7350" y="0"/>
                      <a:pt x="0" y="0"/>
                    </a:cubicBezTo>
                    <a:close/>
                  </a:path>
                </a:pathLst>
              </a:custGeom>
              <a:solidFill>
                <a:srgbClr val="00000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55" name="Shape 755"/>
              <p:cNvSpPr/>
              <p:nvPr/>
            </p:nvSpPr>
            <p:spPr>
              <a:xfrm>
                <a:off x="4114354" y="2890969"/>
                <a:ext cx="528617" cy="3555693"/>
              </a:xfrm>
              <a:custGeom>
                <a:avLst/>
                <a:gdLst/>
                <a:ahLst/>
                <a:cxnLst>
                  <a:cxn ang="0">
                    <a:pos x="wd2" y="hd2"/>
                  </a:cxn>
                  <a:cxn ang="5400000">
                    <a:pos x="wd2" y="hd2"/>
                  </a:cxn>
                  <a:cxn ang="10800000">
                    <a:pos x="wd2" y="hd2"/>
                  </a:cxn>
                  <a:cxn ang="16200000">
                    <a:pos x="wd2" y="hd2"/>
                  </a:cxn>
                </a:cxnLst>
                <a:rect l="0" t="0" r="r" b="b"/>
                <a:pathLst>
                  <a:path w="21526" h="21600" extrusionOk="0">
                    <a:moveTo>
                      <a:pt x="7613" y="0"/>
                    </a:moveTo>
                    <a:lnTo>
                      <a:pt x="909" y="420"/>
                    </a:lnTo>
                    <a:cubicBezTo>
                      <a:pt x="5439" y="2084"/>
                      <a:pt x="8823" y="3800"/>
                      <a:pt x="11045" y="5543"/>
                    </a:cubicBezTo>
                    <a:cubicBezTo>
                      <a:pt x="13235" y="7261"/>
                      <a:pt x="14293" y="9005"/>
                      <a:pt x="14249" y="10747"/>
                    </a:cubicBezTo>
                    <a:lnTo>
                      <a:pt x="14227" y="10747"/>
                    </a:lnTo>
                    <a:cubicBezTo>
                      <a:pt x="14187" y="12561"/>
                      <a:pt x="12923" y="14372"/>
                      <a:pt x="10454" y="16155"/>
                    </a:cubicBezTo>
                    <a:cubicBezTo>
                      <a:pt x="8084" y="17867"/>
                      <a:pt x="4605" y="19552"/>
                      <a:pt x="0" y="21183"/>
                    </a:cubicBezTo>
                    <a:lnTo>
                      <a:pt x="6727" y="21600"/>
                    </a:lnTo>
                    <a:cubicBezTo>
                      <a:pt x="11518" y="19903"/>
                      <a:pt x="15153" y="18150"/>
                      <a:pt x="17613" y="16369"/>
                    </a:cubicBezTo>
                    <a:cubicBezTo>
                      <a:pt x="20136" y="14542"/>
                      <a:pt x="21403" y="12684"/>
                      <a:pt x="21476" y="10825"/>
                    </a:cubicBezTo>
                    <a:lnTo>
                      <a:pt x="21522" y="10825"/>
                    </a:lnTo>
                    <a:cubicBezTo>
                      <a:pt x="21600" y="8985"/>
                      <a:pt x="20475" y="7143"/>
                      <a:pt x="18158" y="5330"/>
                    </a:cubicBezTo>
                    <a:cubicBezTo>
                      <a:pt x="15842" y="3516"/>
                      <a:pt x="12333" y="1730"/>
                      <a:pt x="7613" y="0"/>
                    </a:cubicBezTo>
                    <a:close/>
                  </a:path>
                </a:pathLst>
              </a:custGeom>
              <a:solidFill>
                <a:srgbClr val="00000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56" name="Shape 756"/>
              <p:cNvSpPr/>
              <p:nvPr/>
            </p:nvSpPr>
            <p:spPr>
              <a:xfrm>
                <a:off x="1699989" y="6400338"/>
                <a:ext cx="2569520" cy="2537708"/>
              </a:xfrm>
              <a:custGeom>
                <a:avLst/>
                <a:gdLst/>
                <a:ahLst/>
                <a:cxnLst>
                  <a:cxn ang="0">
                    <a:pos x="wd2" y="hd2"/>
                  </a:cxn>
                  <a:cxn ang="5400000">
                    <a:pos x="wd2" y="hd2"/>
                  </a:cxn>
                  <a:cxn ang="10800000">
                    <a:pos x="wd2" y="hd2"/>
                  </a:cxn>
                  <a:cxn ang="16200000">
                    <a:pos x="wd2" y="hd2"/>
                  </a:cxn>
                </a:cxnLst>
                <a:rect l="0" t="0" r="r" b="b"/>
                <a:pathLst>
                  <a:path w="21600" h="21600" extrusionOk="0">
                    <a:moveTo>
                      <a:pt x="20216" y="0"/>
                    </a:moveTo>
                    <a:cubicBezTo>
                      <a:pt x="18388" y="4329"/>
                      <a:pt x="15739" y="8386"/>
                      <a:pt x="12250" y="11919"/>
                    </a:cubicBezTo>
                    <a:cubicBezTo>
                      <a:pt x="12213" y="11956"/>
                      <a:pt x="12175" y="11992"/>
                      <a:pt x="12137" y="12028"/>
                    </a:cubicBezTo>
                    <a:lnTo>
                      <a:pt x="12132" y="12023"/>
                    </a:lnTo>
                    <a:cubicBezTo>
                      <a:pt x="10314" y="13851"/>
                      <a:pt x="8354" y="15455"/>
                      <a:pt x="6287" y="16831"/>
                    </a:cubicBezTo>
                    <a:cubicBezTo>
                      <a:pt x="4280" y="18166"/>
                      <a:pt x="2174" y="19284"/>
                      <a:pt x="0" y="20189"/>
                    </a:cubicBezTo>
                    <a:lnTo>
                      <a:pt x="577" y="21600"/>
                    </a:lnTo>
                    <a:cubicBezTo>
                      <a:pt x="2840" y="20658"/>
                      <a:pt x="5029" y="19491"/>
                      <a:pt x="7117" y="18099"/>
                    </a:cubicBezTo>
                    <a:cubicBezTo>
                      <a:pt x="9250" y="16677"/>
                      <a:pt x="11272" y="15018"/>
                      <a:pt x="13150" y="13135"/>
                    </a:cubicBezTo>
                    <a:lnTo>
                      <a:pt x="13155" y="13140"/>
                    </a:lnTo>
                    <a:cubicBezTo>
                      <a:pt x="13206" y="13089"/>
                      <a:pt x="13260" y="13043"/>
                      <a:pt x="13310" y="12992"/>
                    </a:cubicBezTo>
                    <a:cubicBezTo>
                      <a:pt x="16943" y="9314"/>
                      <a:pt x="19699" y="5087"/>
                      <a:pt x="21600" y="580"/>
                    </a:cubicBezTo>
                    <a:lnTo>
                      <a:pt x="20216" y="0"/>
                    </a:lnTo>
                    <a:close/>
                  </a:path>
                </a:pathLst>
              </a:custGeom>
              <a:solidFill>
                <a:srgbClr val="00000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57" name="Shape 757"/>
              <p:cNvSpPr/>
              <p:nvPr/>
            </p:nvSpPr>
            <p:spPr>
              <a:xfrm>
                <a:off x="1721197" y="358285"/>
                <a:ext cx="2573428" cy="2585148"/>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lnTo>
                      <a:pt x="0" y="1380"/>
                    </a:lnTo>
                    <a:cubicBezTo>
                      <a:pt x="4381" y="3200"/>
                      <a:pt x="8489" y="5876"/>
                      <a:pt x="12053" y="9424"/>
                    </a:cubicBezTo>
                    <a:cubicBezTo>
                      <a:pt x="12055" y="9427"/>
                      <a:pt x="12055" y="9431"/>
                      <a:pt x="12058" y="9434"/>
                    </a:cubicBezTo>
                    <a:cubicBezTo>
                      <a:pt x="13886" y="11254"/>
                      <a:pt x="15486" y="13218"/>
                      <a:pt x="16859" y="15291"/>
                    </a:cubicBezTo>
                    <a:cubicBezTo>
                      <a:pt x="18193" y="17304"/>
                      <a:pt x="19312" y="19417"/>
                      <a:pt x="20213" y="21600"/>
                    </a:cubicBezTo>
                    <a:lnTo>
                      <a:pt x="21600" y="21031"/>
                    </a:lnTo>
                    <a:cubicBezTo>
                      <a:pt x="20662" y="18760"/>
                      <a:pt x="19499" y="16560"/>
                      <a:pt x="18110" y="14465"/>
                    </a:cubicBezTo>
                    <a:cubicBezTo>
                      <a:pt x="16682" y="12311"/>
                      <a:pt x="15016" y="10271"/>
                      <a:pt x="13116" y="8380"/>
                    </a:cubicBezTo>
                    <a:cubicBezTo>
                      <a:pt x="13114" y="8377"/>
                      <a:pt x="13114" y="8373"/>
                      <a:pt x="13112" y="8370"/>
                    </a:cubicBezTo>
                    <a:cubicBezTo>
                      <a:pt x="9403" y="4678"/>
                      <a:pt x="5130" y="1893"/>
                      <a:pt x="572" y="0"/>
                    </a:cubicBezTo>
                    <a:close/>
                  </a:path>
                </a:pathLst>
              </a:custGeom>
              <a:solidFill>
                <a:srgbClr val="00000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58" name="Shape 758"/>
              <p:cNvSpPr/>
              <p:nvPr/>
            </p:nvSpPr>
            <p:spPr>
              <a:xfrm>
                <a:off x="-1" y="8782908"/>
                <a:ext cx="1744083" cy="503971"/>
              </a:xfrm>
              <a:custGeom>
                <a:avLst/>
                <a:gdLst/>
                <a:ahLst/>
                <a:cxnLst>
                  <a:cxn ang="0">
                    <a:pos x="wd2" y="hd2"/>
                  </a:cxn>
                  <a:cxn ang="5400000">
                    <a:pos x="wd2" y="hd2"/>
                  </a:cxn>
                  <a:cxn ang="10800000">
                    <a:pos x="wd2" y="hd2"/>
                  </a:cxn>
                  <a:cxn ang="16200000">
                    <a:pos x="wd2" y="hd2"/>
                  </a:cxn>
                </a:cxnLst>
                <a:rect l="0" t="0" r="r" b="b"/>
                <a:pathLst>
                  <a:path w="21600" h="21600" extrusionOk="0">
                    <a:moveTo>
                      <a:pt x="20750" y="0"/>
                    </a:moveTo>
                    <a:cubicBezTo>
                      <a:pt x="14111" y="9286"/>
                      <a:pt x="7054" y="13942"/>
                      <a:pt x="0" y="13946"/>
                    </a:cubicBezTo>
                    <a:lnTo>
                      <a:pt x="0" y="21600"/>
                    </a:lnTo>
                    <a:cubicBezTo>
                      <a:pt x="7344" y="21597"/>
                      <a:pt x="14690" y="16761"/>
                      <a:pt x="21600" y="7080"/>
                    </a:cubicBezTo>
                    <a:lnTo>
                      <a:pt x="20750" y="0"/>
                    </a:lnTo>
                    <a:close/>
                  </a:path>
                </a:pathLst>
              </a:custGeom>
              <a:solidFill>
                <a:srgbClr val="00000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766" name="Group 766"/>
            <p:cNvGrpSpPr/>
            <p:nvPr/>
          </p:nvGrpSpPr>
          <p:grpSpPr>
            <a:xfrm>
              <a:off x="1244388" y="2193105"/>
              <a:ext cx="21362873" cy="8150510"/>
              <a:chOff x="0" y="203632"/>
              <a:chExt cx="21362871" cy="8150508"/>
            </a:xfrm>
          </p:grpSpPr>
          <p:grpSp>
            <p:nvGrpSpPr>
              <p:cNvPr id="762" name="Group 762"/>
              <p:cNvGrpSpPr/>
              <p:nvPr/>
            </p:nvGrpSpPr>
            <p:grpSpPr>
              <a:xfrm>
                <a:off x="8978898" y="203632"/>
                <a:ext cx="11628229" cy="7055878"/>
                <a:chOff x="151524" y="1422399"/>
                <a:chExt cx="11628228" cy="7055876"/>
              </a:xfrm>
            </p:grpSpPr>
            <p:sp>
              <p:nvSpPr>
                <p:cNvPr id="760" name="Shape 760"/>
                <p:cNvSpPr/>
                <p:nvPr/>
              </p:nvSpPr>
              <p:spPr>
                <a:xfrm>
                  <a:off x="162123" y="6491244"/>
                  <a:ext cx="11617631" cy="19870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just">
                    <a:defRPr sz="4200">
                      <a:solidFill>
                        <a:srgbClr val="000000"/>
                      </a:solidFill>
                      <a:latin typeface="Avenir Next Condensed"/>
                      <a:ea typeface="Avenir Next Condensed"/>
                      <a:cs typeface="Avenir Next Condensed"/>
                      <a:sym typeface="Avenir Next Condensed"/>
                    </a:defRPr>
                  </a:lvl1pPr>
                </a:lstStyle>
                <a:p>
                  <a:r>
                    <a:t>Actualmente, se realizan más de 1.5 millones de ciclos de Técnicas de Reproducción Asistida a nivel mundial</a:t>
                  </a:r>
                </a:p>
              </p:txBody>
            </p:sp>
            <p:sp>
              <p:nvSpPr>
                <p:cNvPr id="761" name="Shape 761"/>
                <p:cNvSpPr/>
                <p:nvPr/>
              </p:nvSpPr>
              <p:spPr>
                <a:xfrm>
                  <a:off x="151524" y="1422399"/>
                  <a:ext cx="11580091" cy="14040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algn="just" defTabSz="642937">
                    <a:spcBef>
                      <a:spcPts val="7700"/>
                    </a:spcBef>
                    <a:defRPr sz="2800" b="1">
                      <a:solidFill>
                        <a:schemeClr val="accent5"/>
                      </a:solidFill>
                      <a:latin typeface="Avenir Next Condensed"/>
                      <a:ea typeface="Avenir Next Condensed"/>
                      <a:cs typeface="Avenir Next Condensed"/>
                      <a:sym typeface="Avenir Next Condensed"/>
                    </a:defRPr>
                  </a:pPr>
                  <a:r>
                    <a:t>EXISTEN 80 MILLONES DE PERSONAS CON PROBLEMAS DE INFERTILIDAD</a:t>
                  </a:r>
                  <a:r>
                    <a:rPr sz="3200" b="0"/>
                    <a:t> </a:t>
                  </a:r>
                </a:p>
              </p:txBody>
            </p:sp>
          </p:grpSp>
          <p:grpSp>
            <p:nvGrpSpPr>
              <p:cNvPr id="765" name="Group 765"/>
              <p:cNvGrpSpPr/>
              <p:nvPr/>
            </p:nvGrpSpPr>
            <p:grpSpPr>
              <a:xfrm>
                <a:off x="0" y="7074858"/>
                <a:ext cx="21362872" cy="1279284"/>
                <a:chOff x="0" y="0"/>
                <a:chExt cx="21362871" cy="1279283"/>
              </a:xfrm>
            </p:grpSpPr>
            <p:sp>
              <p:nvSpPr>
                <p:cNvPr id="763" name="Shape 763"/>
                <p:cNvSpPr/>
                <p:nvPr/>
              </p:nvSpPr>
              <p:spPr>
                <a:xfrm>
                  <a:off x="23773" y="0"/>
                  <a:ext cx="21315326"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321468" indent="-207168" defTabSz="642937">
                    <a:defRPr sz="3200" b="1">
                      <a:solidFill>
                        <a:srgbClr val="000000"/>
                      </a:solidFill>
                      <a:latin typeface="Avenir Next Condensed"/>
                      <a:ea typeface="Avenir Next Condensed"/>
                      <a:cs typeface="Avenir Next Condensed"/>
                      <a:sym typeface="Avenir Next Condensed"/>
                    </a:defRPr>
                  </a:lvl1pPr>
                </a:lstStyle>
                <a:p>
                  <a:r>
                    <a:t>Únicamente 350’000 resulta en un nacimiento</a:t>
                  </a:r>
                </a:p>
              </p:txBody>
            </p:sp>
            <p:sp>
              <p:nvSpPr>
                <p:cNvPr id="764" name="Shape 764"/>
                <p:cNvSpPr/>
                <p:nvPr/>
              </p:nvSpPr>
              <p:spPr>
                <a:xfrm>
                  <a:off x="0" y="720483"/>
                  <a:ext cx="21362872" cy="55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321468" indent="-207168" defTabSz="642937">
                    <a:defRPr sz="3200">
                      <a:solidFill>
                        <a:srgbClr val="000000"/>
                      </a:solidFill>
                      <a:latin typeface="Avenir Next Condensed"/>
                      <a:ea typeface="Avenir Next Condensed"/>
                      <a:cs typeface="Avenir Next Condensed"/>
                      <a:sym typeface="Avenir Next Condensed"/>
                    </a:defRPr>
                  </a:lvl1pPr>
                </a:lstStyle>
                <a:p>
                  <a:r>
                    <a:t>77% = Falla en esta tecnología</a:t>
                  </a:r>
                </a:p>
              </p:txBody>
            </p:sp>
          </p:grpSp>
        </p:grpSp>
        <p:grpSp>
          <p:nvGrpSpPr>
            <p:cNvPr id="779" name="Group 779"/>
            <p:cNvGrpSpPr/>
            <p:nvPr/>
          </p:nvGrpSpPr>
          <p:grpSpPr>
            <a:xfrm>
              <a:off x="4946261" y="0"/>
              <a:ext cx="5008871" cy="9837848"/>
              <a:chOff x="0" y="0"/>
              <a:chExt cx="5008870" cy="9837847"/>
            </a:xfrm>
          </p:grpSpPr>
          <p:grpSp>
            <p:nvGrpSpPr>
              <p:cNvPr id="769" name="Group 769"/>
              <p:cNvGrpSpPr/>
              <p:nvPr/>
            </p:nvGrpSpPr>
            <p:grpSpPr>
              <a:xfrm>
                <a:off x="0" y="-1"/>
                <a:ext cx="3194600" cy="889157"/>
                <a:chOff x="0" y="0"/>
                <a:chExt cx="3194599" cy="889156"/>
              </a:xfrm>
            </p:grpSpPr>
            <p:sp>
              <p:nvSpPr>
                <p:cNvPr id="767" name="Shape 767"/>
                <p:cNvSpPr/>
                <p:nvPr/>
              </p:nvSpPr>
              <p:spPr>
                <a:xfrm>
                  <a:off x="0" y="531965"/>
                  <a:ext cx="357188" cy="357192"/>
                </a:xfrm>
                <a:prstGeom prst="ellipse">
                  <a:avLst/>
                </a:prstGeom>
                <a:solidFill>
                  <a:srgbClr val="00000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68" name="Shape 768"/>
                <p:cNvSpPr/>
                <p:nvPr/>
              </p:nvSpPr>
              <p:spPr>
                <a:xfrm>
                  <a:off x="321353" y="-1"/>
                  <a:ext cx="2873247" cy="5178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93" y="0"/>
                      </a:lnTo>
                      <a:lnTo>
                        <a:pt x="21600" y="0"/>
                      </a:lnTo>
                    </a:path>
                  </a:pathLst>
                </a:custGeom>
                <a:noFill/>
                <a:ln w="88900" cap="flat">
                  <a:solidFill>
                    <a:srgbClr val="424242"/>
                  </a:solidFill>
                  <a:prstDash val="solid"/>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772" name="Group 772"/>
              <p:cNvGrpSpPr/>
              <p:nvPr/>
            </p:nvGrpSpPr>
            <p:grpSpPr>
              <a:xfrm>
                <a:off x="2435572" y="2500693"/>
                <a:ext cx="2573299" cy="866453"/>
                <a:chOff x="0" y="0"/>
                <a:chExt cx="2573297" cy="866452"/>
              </a:xfrm>
            </p:grpSpPr>
            <p:sp>
              <p:nvSpPr>
                <p:cNvPr id="770" name="Shape 770"/>
                <p:cNvSpPr/>
                <p:nvPr/>
              </p:nvSpPr>
              <p:spPr>
                <a:xfrm>
                  <a:off x="-1" y="509261"/>
                  <a:ext cx="357189" cy="357192"/>
                </a:xfrm>
                <a:prstGeom prst="ellipse">
                  <a:avLst/>
                </a:prstGeom>
                <a:solidFill>
                  <a:srgbClr val="00000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71" name="Shape 771"/>
                <p:cNvSpPr/>
                <p:nvPr/>
              </p:nvSpPr>
              <p:spPr>
                <a:xfrm>
                  <a:off x="378706" y="0"/>
                  <a:ext cx="2194592" cy="5178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775" name="Group 775"/>
              <p:cNvGrpSpPr/>
              <p:nvPr/>
            </p:nvGrpSpPr>
            <p:grpSpPr>
              <a:xfrm>
                <a:off x="0" y="8942078"/>
                <a:ext cx="3194600" cy="895770"/>
                <a:chOff x="0" y="0"/>
                <a:chExt cx="3194599" cy="895769"/>
              </a:xfrm>
            </p:grpSpPr>
            <p:sp>
              <p:nvSpPr>
                <p:cNvPr id="773" name="Shape 773"/>
                <p:cNvSpPr/>
                <p:nvPr/>
              </p:nvSpPr>
              <p:spPr>
                <a:xfrm>
                  <a:off x="0" y="-1"/>
                  <a:ext cx="357188" cy="357189"/>
                </a:xfrm>
                <a:prstGeom prst="ellipse">
                  <a:avLst/>
                </a:prstGeom>
                <a:solidFill>
                  <a:srgbClr val="00000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74" name="Shape 774"/>
                <p:cNvSpPr/>
                <p:nvPr/>
              </p:nvSpPr>
              <p:spPr>
                <a:xfrm rot="10800000" flipH="1">
                  <a:off x="321353" y="377875"/>
                  <a:ext cx="2873247" cy="5178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93"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778" name="Group 778"/>
              <p:cNvGrpSpPr/>
              <p:nvPr/>
            </p:nvGrpSpPr>
            <p:grpSpPr>
              <a:xfrm>
                <a:off x="2435572" y="6526596"/>
                <a:ext cx="2573299" cy="869538"/>
                <a:chOff x="0" y="0"/>
                <a:chExt cx="2573297" cy="869536"/>
              </a:xfrm>
            </p:grpSpPr>
            <p:sp>
              <p:nvSpPr>
                <p:cNvPr id="776" name="Shape 776"/>
                <p:cNvSpPr/>
                <p:nvPr/>
              </p:nvSpPr>
              <p:spPr>
                <a:xfrm>
                  <a:off x="-1" y="0"/>
                  <a:ext cx="357189" cy="357188"/>
                </a:xfrm>
                <a:prstGeom prst="ellipse">
                  <a:avLst/>
                </a:prstGeom>
                <a:solidFill>
                  <a:srgbClr val="000000"/>
                </a:solidFill>
                <a:ln w="12700" cap="flat">
                  <a:noFill/>
                  <a:miter lim="400000"/>
                </a:ln>
                <a:effectLst/>
              </p:spPr>
              <p:txBody>
                <a:bodyPr wrap="square" lIns="71437" tIns="71437" rIns="71437" bIns="71437" numCol="1" anchor="t">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777" name="Shape 777"/>
                <p:cNvSpPr/>
                <p:nvPr/>
              </p:nvSpPr>
              <p:spPr>
                <a:xfrm rot="10800000" flipH="1">
                  <a:off x="378706" y="351643"/>
                  <a:ext cx="2194592" cy="5178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grpSp>
      <p:sp>
        <p:nvSpPr>
          <p:cNvPr id="781" name="Shape 781"/>
          <p:cNvSpPr/>
          <p:nvPr/>
        </p:nvSpPr>
        <p:spPr>
          <a:xfrm>
            <a:off x="9954419" y="849839"/>
            <a:ext cx="13222333" cy="1539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defTabSz="642937">
              <a:defRPr sz="4000">
                <a:solidFill>
                  <a:srgbClr val="000000"/>
                </a:solidFill>
                <a:latin typeface="Avenir Next Condensed"/>
                <a:ea typeface="Avenir Next Condensed"/>
                <a:cs typeface="Avenir Next Condensed"/>
                <a:sym typeface="Avenir Next Condensed"/>
              </a:defRPr>
            </a:lvl1pPr>
          </a:lstStyle>
          <a:p>
            <a:r>
              <a:t>Tras un periodo de casi 40 años del primer éxito reproductivo con FIV, sólo una pequeña parte de la población mundial ha sido beneficiada</a:t>
            </a:r>
          </a:p>
        </p:txBody>
      </p:sp>
      <p:sp>
        <p:nvSpPr>
          <p:cNvPr id="782" name="Shape 782"/>
          <p:cNvSpPr/>
          <p:nvPr/>
        </p:nvSpPr>
        <p:spPr>
          <a:xfrm>
            <a:off x="5351171" y="12001025"/>
            <a:ext cx="13681659" cy="3587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1400" b="1">
                <a:solidFill>
                  <a:srgbClr val="000000"/>
                </a:solidFill>
                <a:latin typeface="Helvetica"/>
                <a:ea typeface="Helvetica"/>
                <a:cs typeface="Helvetica"/>
                <a:sym typeface="Helvetica"/>
              </a:defRPr>
            </a:lvl1pPr>
          </a:lstStyle>
          <a:p>
            <a:r>
              <a:t>Ombelet, W., “Global access to infertility care in developing countries: a case of human rights, equity and social justice” FVV in ObGyn, 2012, MOnOGraph: 7-16</a:t>
            </a:r>
          </a:p>
        </p:txBody>
      </p:sp>
      <p:pic>
        <p:nvPicPr>
          <p:cNvPr id="783" name="image14.png"/>
          <p:cNvPicPr>
            <a:picLocks noChangeAspect="1"/>
          </p:cNvPicPr>
          <p:nvPr/>
        </p:nvPicPr>
        <p:blipFill>
          <a:blip r:embed="rId2">
            <a:extLst/>
          </a:blip>
          <a:stretch>
            <a:fillRect/>
          </a:stretch>
        </p:blipFill>
        <p:spPr>
          <a:xfrm>
            <a:off x="12329073" y="5891169"/>
            <a:ext cx="7233901" cy="158835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Shape 785"/>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786" name="Shape 786"/>
          <p:cNvSpPr>
            <a:spLocks noGrp="1"/>
          </p:cNvSpPr>
          <p:nvPr>
            <p:ph type="body" idx="13"/>
          </p:nvPr>
        </p:nvSpPr>
        <p:spPr>
          <a:prstGeom prst="line">
            <a:avLst/>
          </a:prstGeom>
        </p:spPr>
        <p:txBody>
          <a:bodyPr/>
          <a:lstStyle/>
          <a:p>
            <a:pPr marL="0" indent="0" algn="ctr">
              <a:spcBef>
                <a:spcPts val="0"/>
              </a:spcBef>
              <a:buSzTx/>
              <a:buNone/>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7" name="Shape 787"/>
          <p:cNvSpPr>
            <a:spLocks noGrp="1"/>
          </p:cNvSpPr>
          <p:nvPr>
            <p:ph type="body" idx="14"/>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88" name="Shape 788"/>
          <p:cNvSpPr>
            <a:spLocks noGrp="1"/>
          </p:cNvSpPr>
          <p:nvPr>
            <p:ph type="body" idx="15"/>
          </p:nvPr>
        </p:nvSpPr>
        <p:spPr>
          <a:prstGeom prst="roundRect">
            <a:avLst>
              <a:gd name="adj" fmla="val 445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89" name="Shape 789"/>
          <p:cNvSpPr>
            <a:spLocks noGrp="1"/>
          </p:cNvSpPr>
          <p:nvPr>
            <p:ph type="body" sz="quarter" idx="1"/>
          </p:nvPr>
        </p:nvSpPr>
        <p:spPr>
          <a:xfrm>
            <a:off x="5326736" y="2007245"/>
            <a:ext cx="14864548" cy="1761614"/>
          </a:xfrm>
          <a:prstGeom prst="rect">
            <a:avLst/>
          </a:prstGeom>
        </p:spPr>
        <p:txBody>
          <a:bodyPr/>
          <a:lstStyle>
            <a:lvl1pPr defTabSz="457200">
              <a:lnSpc>
                <a:spcPts val="10000"/>
              </a:lnSpc>
              <a:defRPr sz="4300">
                <a:solidFill>
                  <a:srgbClr val="000000"/>
                </a:solidFill>
                <a:latin typeface="Avenir Next Condensed"/>
                <a:ea typeface="Avenir Next Condensed"/>
                <a:cs typeface="Avenir Next Condensed"/>
                <a:sym typeface="Avenir Next Condensed"/>
              </a:defRPr>
            </a:lvl1pPr>
          </a:lstStyle>
          <a:p>
            <a:r>
              <a:t>Generando una industria de más de 4 billones de dólares anuales</a:t>
            </a:r>
          </a:p>
        </p:txBody>
      </p:sp>
      <p:sp>
        <p:nvSpPr>
          <p:cNvPr id="790" name="Shape 790"/>
          <p:cNvSpPr>
            <a:spLocks noGrp="1"/>
          </p:cNvSpPr>
          <p:nvPr>
            <p:ph type="body" idx="17"/>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91" name="Shape 791"/>
          <p:cNvSpPr>
            <a:spLocks noGrp="1"/>
          </p:cNvSpPr>
          <p:nvPr>
            <p:ph type="body" idx="18"/>
          </p:nvPr>
        </p:nvSpPr>
        <p:spPr>
          <a:prstGeom prst="roundRect">
            <a:avLst>
              <a:gd name="adj" fmla="val 263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92" name="Shape 792"/>
          <p:cNvSpPr>
            <a:spLocks noGrp="1"/>
          </p:cNvSpPr>
          <p:nvPr>
            <p:ph type="body" idx="20"/>
          </p:nvPr>
        </p:nvSpPr>
        <p:spPr>
          <a:xfrm>
            <a:off x="10006660" y="5218610"/>
            <a:ext cx="10285365" cy="3278780"/>
          </a:xfrm>
          <a:prstGeom prst="rect">
            <a:avLst/>
          </a:prstGeom>
        </p:spPr>
        <p:txBody>
          <a:bodyPr/>
          <a:lstStyle>
            <a:lvl1pPr marL="0" indent="0" algn="just">
              <a:spcBef>
                <a:spcPts val="0"/>
              </a:spcBef>
              <a:buSzTx/>
              <a:buNone/>
              <a:defRPr sz="4300">
                <a:latin typeface="Avenir Next Condensed"/>
                <a:ea typeface="Avenir Next Condensed"/>
                <a:cs typeface="Avenir Next Condensed"/>
                <a:sym typeface="Avenir Next Condensed"/>
              </a:defRPr>
            </a:lvl1pPr>
          </a:lstStyle>
          <a:p>
            <a:r>
              <a:t>Las instituciones que ofrecen el servicio carecen de innovación en la tecnología; sin embargo, estas limitaciones no afecta la demanda del servicio</a:t>
            </a:r>
          </a:p>
        </p:txBody>
      </p:sp>
      <p:sp>
        <p:nvSpPr>
          <p:cNvPr id="793" name="Shape 793"/>
          <p:cNvSpPr>
            <a:spLocks noGrp="1"/>
          </p:cNvSpPr>
          <p:nvPr>
            <p:ph type="body" idx="21"/>
          </p:nvPr>
        </p:nvSpPr>
        <p:spPr>
          <a:prstGeom prst="ellipse">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94" name="Shape 794"/>
          <p:cNvSpPr>
            <a:spLocks noGrp="1"/>
          </p:cNvSpPr>
          <p:nvPr>
            <p:ph type="body" idx="22"/>
          </p:nvPr>
        </p:nvSpPr>
        <p:spPr>
          <a:prstGeom prst="roundRect">
            <a:avLst>
              <a:gd name="adj" fmla="val 4458"/>
            </a:avLst>
          </a:pr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
        <p:nvSpPr>
          <p:cNvPr id="795" name="Shape 795"/>
          <p:cNvSpPr>
            <a:spLocks noGrp="1"/>
          </p:cNvSpPr>
          <p:nvPr>
            <p:ph type="body" idx="24"/>
          </p:nvPr>
        </p:nvSpPr>
        <p:spPr>
          <a:xfrm>
            <a:off x="5195850" y="9314408"/>
            <a:ext cx="15126321" cy="3506277"/>
          </a:xfrm>
          <a:prstGeom prst="rect">
            <a:avLst/>
          </a:prstGeom>
        </p:spPr>
        <p:txBody>
          <a:bodyPr/>
          <a:lstStyle>
            <a:lvl1pPr algn="just">
              <a:defRPr sz="4300">
                <a:solidFill>
                  <a:srgbClr val="000000"/>
                </a:solidFill>
                <a:latin typeface="Avenir Next Condensed"/>
                <a:ea typeface="Avenir Next Condensed"/>
                <a:cs typeface="Avenir Next Condensed"/>
                <a:sym typeface="Avenir Next Condensed"/>
              </a:defRPr>
            </a:lvl1pPr>
          </a:lstStyle>
          <a:p>
            <a:r>
              <a:t>México se ha quedado rezagado en la generación de normas y leyes que puedan regular el uso y la aplicación de las técnicas de reproducción asistida </a:t>
            </a:r>
          </a:p>
        </p:txBody>
      </p:sp>
      <p:pic>
        <p:nvPicPr>
          <p:cNvPr id="796" name="pasted-image.jpeg"/>
          <p:cNvPicPr>
            <a:picLocks noGrp="1" noChangeAspect="1"/>
          </p:cNvPicPr>
          <p:nvPr>
            <p:ph type="pic" idx="25"/>
          </p:nvPr>
        </p:nvPicPr>
        <p:blipFill>
          <a:blip r:embed="rId2">
            <a:extLst/>
          </a:blip>
          <a:srcRect l="16706" r="16704"/>
          <a:stretch>
            <a:fillRect/>
          </a:stretch>
        </p:blipFill>
        <p:spPr>
          <a:xfrm>
            <a:off x="4893647" y="4856633"/>
            <a:ext cx="4439841" cy="4000501"/>
          </a:xfrm>
          <a:custGeom>
            <a:avLst/>
            <a:gdLst/>
            <a:ahLst/>
            <a:cxnLst>
              <a:cxn ang="0">
                <a:pos x="wd2" y="hd2"/>
              </a:cxn>
              <a:cxn ang="5400000">
                <a:pos x="wd2" y="hd2"/>
              </a:cxn>
              <a:cxn ang="10800000">
                <a:pos x="wd2" y="hd2"/>
              </a:cxn>
              <a:cxn ang="16200000">
                <a:pos x="wd2" y="hd2"/>
              </a:cxn>
            </a:cxnLst>
            <a:rect l="0" t="0" r="r" b="b"/>
            <a:pathLst>
              <a:path w="21600" h="21600" extrusionOk="0">
                <a:moveTo>
                  <a:pt x="784" y="0"/>
                </a:moveTo>
                <a:cubicBezTo>
                  <a:pt x="558" y="0"/>
                  <a:pt x="443" y="0"/>
                  <a:pt x="322" y="43"/>
                </a:cubicBezTo>
                <a:cubicBezTo>
                  <a:pt x="190" y="97"/>
                  <a:pt x="87" y="210"/>
                  <a:pt x="39" y="358"/>
                </a:cubicBezTo>
                <a:cubicBezTo>
                  <a:pt x="0" y="493"/>
                  <a:pt x="0" y="620"/>
                  <a:pt x="0" y="870"/>
                </a:cubicBezTo>
                <a:lnTo>
                  <a:pt x="0" y="20726"/>
                </a:lnTo>
                <a:cubicBezTo>
                  <a:pt x="0" y="20979"/>
                  <a:pt x="0" y="21107"/>
                  <a:pt x="39" y="21242"/>
                </a:cubicBezTo>
                <a:cubicBezTo>
                  <a:pt x="87" y="21390"/>
                  <a:pt x="190" y="21503"/>
                  <a:pt x="322" y="21557"/>
                </a:cubicBezTo>
                <a:cubicBezTo>
                  <a:pt x="444" y="21600"/>
                  <a:pt x="559" y="21600"/>
                  <a:pt x="784" y="21600"/>
                </a:cubicBezTo>
                <a:lnTo>
                  <a:pt x="21600" y="21600"/>
                </a:lnTo>
                <a:lnTo>
                  <a:pt x="21600" y="13453"/>
                </a:lnTo>
                <a:cubicBezTo>
                  <a:pt x="21069" y="13392"/>
                  <a:pt x="20551" y="13148"/>
                  <a:pt x="20144" y="12696"/>
                </a:cubicBezTo>
                <a:cubicBezTo>
                  <a:pt x="19203" y="11652"/>
                  <a:pt x="19203" y="9961"/>
                  <a:pt x="20144" y="8916"/>
                </a:cubicBezTo>
                <a:cubicBezTo>
                  <a:pt x="20551" y="8465"/>
                  <a:pt x="21069" y="8221"/>
                  <a:pt x="21600" y="8160"/>
                </a:cubicBezTo>
                <a:lnTo>
                  <a:pt x="21600" y="0"/>
                </a:lnTo>
                <a:lnTo>
                  <a:pt x="784" y="0"/>
                </a:lnTo>
                <a:close/>
              </a:path>
            </a:pathLst>
          </a:custGeom>
        </p:spPr>
      </p:pic>
      <p:sp>
        <p:nvSpPr>
          <p:cNvPr id="797" name="Shape 797"/>
          <p:cNvSpPr>
            <a:spLocks noGrp="1"/>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p:spPr>
        <p:txBody>
          <a:bodyPr/>
          <a:lstStyle/>
          <a:p>
            <a:pPr marL="0" indent="0" algn="ctr">
              <a:spcBef>
                <a:spcPts val="0"/>
              </a:spcBef>
              <a:buSzTx/>
              <a:buNone/>
              <a:defRPr sz="1800">
                <a:solidFill>
                  <a:srgbClr val="7E7E7E"/>
                </a:solidFill>
                <a:latin typeface="+mn-lt"/>
                <a:ea typeface="+mn-ea"/>
                <a:cs typeface="+mn-cs"/>
                <a:sym typeface="Avenir Next Demi Bold"/>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hape 799"/>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grpSp>
        <p:nvGrpSpPr>
          <p:cNvPr id="816" name="Group 816"/>
          <p:cNvGrpSpPr/>
          <p:nvPr/>
        </p:nvGrpSpPr>
        <p:grpSpPr>
          <a:xfrm>
            <a:off x="1572142" y="1458565"/>
            <a:ext cx="15817755" cy="9104125"/>
            <a:chOff x="0" y="1817105"/>
            <a:chExt cx="15817753" cy="9104124"/>
          </a:xfrm>
        </p:grpSpPr>
        <p:grpSp>
          <p:nvGrpSpPr>
            <p:cNvPr id="814" name="Group 814"/>
            <p:cNvGrpSpPr/>
            <p:nvPr/>
          </p:nvGrpSpPr>
          <p:grpSpPr>
            <a:xfrm>
              <a:off x="-1" y="9316955"/>
              <a:ext cx="15817756" cy="1604275"/>
              <a:chOff x="0" y="-27498"/>
              <a:chExt cx="15817754" cy="1604274"/>
            </a:xfrm>
          </p:grpSpPr>
          <p:grpSp>
            <p:nvGrpSpPr>
              <p:cNvPr id="806" name="Group 806"/>
              <p:cNvGrpSpPr/>
              <p:nvPr/>
            </p:nvGrpSpPr>
            <p:grpSpPr>
              <a:xfrm>
                <a:off x="0" y="0"/>
                <a:ext cx="7475592" cy="1576777"/>
                <a:chOff x="0" y="0"/>
                <a:chExt cx="7475591" cy="1576776"/>
              </a:xfrm>
            </p:grpSpPr>
            <p:grpSp>
              <p:nvGrpSpPr>
                <p:cNvPr id="802" name="Group 802"/>
                <p:cNvGrpSpPr/>
                <p:nvPr/>
              </p:nvGrpSpPr>
              <p:grpSpPr>
                <a:xfrm>
                  <a:off x="1140344" y="62674"/>
                  <a:ext cx="6335248" cy="1514103"/>
                  <a:chOff x="0" y="7327"/>
                  <a:chExt cx="6335247" cy="1514101"/>
                </a:xfrm>
              </p:grpSpPr>
              <p:sp>
                <p:nvSpPr>
                  <p:cNvPr id="800" name="Shape 800"/>
                  <p:cNvSpPr/>
                  <p:nvPr/>
                </p:nvSpPr>
                <p:spPr>
                  <a:xfrm>
                    <a:off x="0" y="683229"/>
                    <a:ext cx="6272480" cy="838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lnSpc>
                        <a:spcPct val="120000"/>
                      </a:lnSpc>
                      <a:spcBef>
                        <a:spcPts val="1400"/>
                      </a:spcBef>
                      <a:defRPr sz="2200" b="1">
                        <a:solidFill>
                          <a:srgbClr val="000000"/>
                        </a:solidFill>
                        <a:latin typeface="Avenir Next Condensed"/>
                        <a:ea typeface="Avenir Next Condensed"/>
                        <a:cs typeface="Avenir Next Condensed"/>
                        <a:sym typeface="Avenir Next Condensed"/>
                      </a:defRPr>
                    </a:lvl1pPr>
                  </a:lstStyle>
                  <a:p>
                    <a:r>
                      <a:t>El 15% de las parejas en edad reproductiva padecen infertilidad, sólo el 53% acude con un especialista.</a:t>
                    </a:r>
                  </a:p>
                </p:txBody>
              </p:sp>
              <p:sp>
                <p:nvSpPr>
                  <p:cNvPr id="801" name="Shape 801"/>
                  <p:cNvSpPr/>
                  <p:nvPr/>
                </p:nvSpPr>
                <p:spPr>
                  <a:xfrm>
                    <a:off x="0" y="7327"/>
                    <a:ext cx="6335248" cy="508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defTabSz="642937">
                      <a:spcBef>
                        <a:spcPts val="7700"/>
                      </a:spcBef>
                      <a:defRPr sz="3400">
                        <a:solidFill>
                          <a:srgbClr val="3484C9"/>
                        </a:solidFill>
                        <a:latin typeface="Helvetica Neue Light"/>
                        <a:ea typeface="Helvetica Neue Light"/>
                        <a:cs typeface="Helvetica Neue Light"/>
                        <a:sym typeface="Helvetica Neue Light"/>
                      </a:defRPr>
                    </a:lvl1pPr>
                  </a:lstStyle>
                  <a:p>
                    <a:r>
                      <a:t>INEGI</a:t>
                    </a:r>
                  </a:p>
                </p:txBody>
              </p:sp>
            </p:grpSp>
            <p:grpSp>
              <p:nvGrpSpPr>
                <p:cNvPr id="805" name="Group 805"/>
                <p:cNvGrpSpPr/>
                <p:nvPr/>
              </p:nvGrpSpPr>
              <p:grpSpPr>
                <a:xfrm>
                  <a:off x="0" y="0"/>
                  <a:ext cx="844701" cy="844701"/>
                  <a:chOff x="0" y="0"/>
                  <a:chExt cx="844700" cy="844700"/>
                </a:xfrm>
              </p:grpSpPr>
              <p:sp>
                <p:nvSpPr>
                  <p:cNvPr id="803" name="Shape 803"/>
                  <p:cNvSpPr/>
                  <p:nvPr/>
                </p:nvSpPr>
                <p:spPr>
                  <a:xfrm>
                    <a:off x="0" y="-1"/>
                    <a:ext cx="844701" cy="844702"/>
                  </a:xfrm>
                  <a:prstGeom prst="ellipse">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804" name="Shape 804"/>
                  <p:cNvSpPr/>
                  <p:nvPr/>
                </p:nvSpPr>
                <p:spPr>
                  <a:xfrm>
                    <a:off x="123703" y="181050"/>
                    <a:ext cx="597293"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3200">
                        <a:solidFill>
                          <a:srgbClr val="FFFFFF"/>
                        </a:solidFill>
                        <a:latin typeface="Helvetica Light"/>
                        <a:ea typeface="Helvetica Light"/>
                        <a:cs typeface="Helvetica Light"/>
                        <a:sym typeface="Helvetica Light"/>
                      </a:defRPr>
                    </a:lvl1pPr>
                  </a:lstStyle>
                  <a:p>
                    <a:r>
                      <a:t>1</a:t>
                    </a:r>
                  </a:p>
                </p:txBody>
              </p:sp>
            </p:grpSp>
          </p:grpSp>
          <p:grpSp>
            <p:nvGrpSpPr>
              <p:cNvPr id="813" name="Group 813"/>
              <p:cNvGrpSpPr/>
              <p:nvPr/>
            </p:nvGrpSpPr>
            <p:grpSpPr>
              <a:xfrm>
                <a:off x="8342162" y="-27499"/>
                <a:ext cx="7475593" cy="1576778"/>
                <a:chOff x="0" y="0"/>
                <a:chExt cx="7475591" cy="1576776"/>
              </a:xfrm>
            </p:grpSpPr>
            <p:grpSp>
              <p:nvGrpSpPr>
                <p:cNvPr id="809" name="Group 809"/>
                <p:cNvGrpSpPr/>
                <p:nvPr/>
              </p:nvGrpSpPr>
              <p:grpSpPr>
                <a:xfrm>
                  <a:off x="1140343" y="62674"/>
                  <a:ext cx="6335249" cy="1514103"/>
                  <a:chOff x="0" y="7327"/>
                  <a:chExt cx="6335247" cy="1514102"/>
                </a:xfrm>
              </p:grpSpPr>
              <p:sp>
                <p:nvSpPr>
                  <p:cNvPr id="807" name="Shape 807"/>
                  <p:cNvSpPr/>
                  <p:nvPr/>
                </p:nvSpPr>
                <p:spPr>
                  <a:xfrm>
                    <a:off x="0" y="683229"/>
                    <a:ext cx="6335248" cy="838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lnSpc>
                        <a:spcPct val="120000"/>
                      </a:lnSpc>
                      <a:spcBef>
                        <a:spcPts val="1400"/>
                      </a:spcBef>
                      <a:defRPr sz="2200" b="1">
                        <a:solidFill>
                          <a:srgbClr val="000000"/>
                        </a:solidFill>
                        <a:latin typeface="Avenir Next Condensed"/>
                        <a:ea typeface="Avenir Next Condensed"/>
                        <a:cs typeface="Avenir Next Condensed"/>
                        <a:sym typeface="Avenir Next Condensed"/>
                      </a:defRPr>
                    </a:lvl1pPr>
                  </a:lstStyle>
                  <a:p>
                    <a:r>
                      <a:t>En el 2010, reconoce a la infertilidad como una enfermedad del sistema reproductivo </a:t>
                    </a:r>
                  </a:p>
                </p:txBody>
              </p:sp>
              <p:sp>
                <p:nvSpPr>
                  <p:cNvPr id="808" name="Shape 808"/>
                  <p:cNvSpPr/>
                  <p:nvPr/>
                </p:nvSpPr>
                <p:spPr>
                  <a:xfrm>
                    <a:off x="0" y="7327"/>
                    <a:ext cx="6335248" cy="508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defTabSz="642937">
                      <a:spcBef>
                        <a:spcPts val="7700"/>
                      </a:spcBef>
                      <a:defRPr sz="3400">
                        <a:solidFill>
                          <a:srgbClr val="3484C9"/>
                        </a:solidFill>
                        <a:latin typeface="Helvetica Neue Light"/>
                        <a:ea typeface="Helvetica Neue Light"/>
                        <a:cs typeface="Helvetica Neue Light"/>
                        <a:sym typeface="Helvetica Neue Light"/>
                      </a:defRPr>
                    </a:lvl1pPr>
                  </a:lstStyle>
                  <a:p>
                    <a:r>
                      <a:t>OMS</a:t>
                    </a:r>
                  </a:p>
                </p:txBody>
              </p:sp>
            </p:grpSp>
            <p:grpSp>
              <p:nvGrpSpPr>
                <p:cNvPr id="812" name="Group 812"/>
                <p:cNvGrpSpPr/>
                <p:nvPr/>
              </p:nvGrpSpPr>
              <p:grpSpPr>
                <a:xfrm>
                  <a:off x="0" y="0"/>
                  <a:ext cx="844701" cy="844701"/>
                  <a:chOff x="0" y="0"/>
                  <a:chExt cx="844700" cy="844700"/>
                </a:xfrm>
              </p:grpSpPr>
              <p:sp>
                <p:nvSpPr>
                  <p:cNvPr id="810" name="Shape 810"/>
                  <p:cNvSpPr/>
                  <p:nvPr/>
                </p:nvSpPr>
                <p:spPr>
                  <a:xfrm>
                    <a:off x="-1" y="-1"/>
                    <a:ext cx="844702" cy="844702"/>
                  </a:xfrm>
                  <a:prstGeom prst="ellipse">
                    <a:avLst/>
                  </a:prstGeom>
                  <a:solidFill>
                    <a:srgbClr val="73B0D7"/>
                  </a:solidFill>
                  <a:ln w="12700" cap="flat">
                    <a:noFill/>
                    <a:miter lim="400000"/>
                  </a:ln>
                  <a:effectLst/>
                </p:spPr>
                <p:txBody>
                  <a:bodyPr wrap="square" lIns="71437" tIns="71437" rIns="71437" bIns="71437" numCol="1" anchor="ctr">
                    <a:noAutofit/>
                  </a:bodyPr>
                  <a:lstStyle/>
                  <a:p>
                    <a:pPr>
                      <a:defRPr sz="3400" cap="all">
                        <a:solidFill>
                          <a:srgbClr val="FFFFFF"/>
                        </a:solidFill>
                        <a:latin typeface="Helvetica Neue Light"/>
                        <a:ea typeface="Helvetica Neue Light"/>
                        <a:cs typeface="Helvetica Neue Light"/>
                        <a:sym typeface="Helvetica Neue Light"/>
                      </a:defRPr>
                    </a:pPr>
                    <a:endParaRPr/>
                  </a:p>
                </p:txBody>
              </p:sp>
              <p:sp>
                <p:nvSpPr>
                  <p:cNvPr id="811" name="Shape 811"/>
                  <p:cNvSpPr/>
                  <p:nvPr/>
                </p:nvSpPr>
                <p:spPr>
                  <a:xfrm>
                    <a:off x="123703" y="168262"/>
                    <a:ext cx="597293" cy="508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3400" cap="all">
                        <a:solidFill>
                          <a:srgbClr val="FFFFFF"/>
                        </a:solidFill>
                        <a:latin typeface="Helvetica Neue Light"/>
                        <a:ea typeface="Helvetica Neue Light"/>
                        <a:cs typeface="Helvetica Neue Light"/>
                        <a:sym typeface="Helvetica Neue Light"/>
                      </a:defRPr>
                    </a:lvl1pPr>
                  </a:lstStyle>
                  <a:p>
                    <a:r>
                      <a:t>2</a:t>
                    </a:r>
                  </a:p>
                </p:txBody>
              </p:sp>
            </p:grpSp>
          </p:grpSp>
        </p:grpSp>
        <p:sp>
          <p:nvSpPr>
            <p:cNvPr id="815" name="Shape 815"/>
            <p:cNvSpPr/>
            <p:nvPr/>
          </p:nvSpPr>
          <p:spPr>
            <a:xfrm>
              <a:off x="304026" y="1817105"/>
              <a:ext cx="10215065" cy="6772797"/>
            </a:xfrm>
            <a:custGeom>
              <a:avLst/>
              <a:gdLst/>
              <a:ahLst/>
              <a:cxnLst>
                <a:cxn ang="0">
                  <a:pos x="wd2" y="hd2"/>
                </a:cxn>
                <a:cxn ang="5400000">
                  <a:pos x="wd2" y="hd2"/>
                </a:cxn>
                <a:cxn ang="10800000">
                  <a:pos x="wd2" y="hd2"/>
                </a:cxn>
                <a:cxn ang="16200000">
                  <a:pos x="wd2" y="hd2"/>
                </a:cxn>
              </a:cxnLst>
              <a:rect l="0" t="0" r="r" b="b"/>
              <a:pathLst>
                <a:path w="21600" h="21600" extrusionOk="0">
                  <a:moveTo>
                    <a:pt x="1045" y="0"/>
                  </a:moveTo>
                  <a:cubicBezTo>
                    <a:pt x="968" y="0"/>
                    <a:pt x="908" y="96"/>
                    <a:pt x="908" y="211"/>
                  </a:cubicBezTo>
                  <a:cubicBezTo>
                    <a:pt x="908" y="327"/>
                    <a:pt x="968" y="424"/>
                    <a:pt x="1045" y="424"/>
                  </a:cubicBezTo>
                  <a:cubicBezTo>
                    <a:pt x="1121" y="424"/>
                    <a:pt x="1186" y="327"/>
                    <a:pt x="1186" y="211"/>
                  </a:cubicBezTo>
                  <a:cubicBezTo>
                    <a:pt x="1186" y="95"/>
                    <a:pt x="1121" y="0"/>
                    <a:pt x="1045" y="0"/>
                  </a:cubicBezTo>
                  <a:close/>
                  <a:moveTo>
                    <a:pt x="1501" y="0"/>
                  </a:moveTo>
                  <a:cubicBezTo>
                    <a:pt x="1424" y="0"/>
                    <a:pt x="1364" y="96"/>
                    <a:pt x="1364" y="211"/>
                  </a:cubicBezTo>
                  <a:cubicBezTo>
                    <a:pt x="1364" y="327"/>
                    <a:pt x="1424" y="424"/>
                    <a:pt x="1501" y="424"/>
                  </a:cubicBezTo>
                  <a:cubicBezTo>
                    <a:pt x="1577" y="424"/>
                    <a:pt x="1641" y="327"/>
                    <a:pt x="1641" y="211"/>
                  </a:cubicBezTo>
                  <a:cubicBezTo>
                    <a:pt x="1641" y="95"/>
                    <a:pt x="1577" y="0"/>
                    <a:pt x="1501" y="0"/>
                  </a:cubicBezTo>
                  <a:close/>
                  <a:moveTo>
                    <a:pt x="1956" y="0"/>
                  </a:moveTo>
                  <a:cubicBezTo>
                    <a:pt x="1880" y="0"/>
                    <a:pt x="1815" y="95"/>
                    <a:pt x="1815" y="211"/>
                  </a:cubicBezTo>
                  <a:cubicBezTo>
                    <a:pt x="1815" y="327"/>
                    <a:pt x="1880" y="424"/>
                    <a:pt x="1956" y="424"/>
                  </a:cubicBezTo>
                  <a:cubicBezTo>
                    <a:pt x="2033" y="424"/>
                    <a:pt x="2093" y="327"/>
                    <a:pt x="2093" y="211"/>
                  </a:cubicBezTo>
                  <a:cubicBezTo>
                    <a:pt x="2093" y="96"/>
                    <a:pt x="2033" y="0"/>
                    <a:pt x="1956" y="0"/>
                  </a:cubicBezTo>
                  <a:close/>
                  <a:moveTo>
                    <a:pt x="2408" y="0"/>
                  </a:moveTo>
                  <a:cubicBezTo>
                    <a:pt x="2331" y="0"/>
                    <a:pt x="2268" y="95"/>
                    <a:pt x="2268" y="211"/>
                  </a:cubicBezTo>
                  <a:cubicBezTo>
                    <a:pt x="2268" y="327"/>
                    <a:pt x="2331" y="424"/>
                    <a:pt x="2408" y="424"/>
                  </a:cubicBezTo>
                  <a:cubicBezTo>
                    <a:pt x="2484" y="424"/>
                    <a:pt x="2544" y="327"/>
                    <a:pt x="2544" y="211"/>
                  </a:cubicBezTo>
                  <a:cubicBezTo>
                    <a:pt x="2544" y="96"/>
                    <a:pt x="2484" y="0"/>
                    <a:pt x="2408" y="0"/>
                  </a:cubicBezTo>
                  <a:close/>
                  <a:moveTo>
                    <a:pt x="1045" y="687"/>
                  </a:moveTo>
                  <a:cubicBezTo>
                    <a:pt x="968" y="687"/>
                    <a:pt x="908" y="778"/>
                    <a:pt x="908" y="893"/>
                  </a:cubicBezTo>
                  <a:cubicBezTo>
                    <a:pt x="908" y="1009"/>
                    <a:pt x="968" y="1105"/>
                    <a:pt x="1045" y="1105"/>
                  </a:cubicBezTo>
                  <a:cubicBezTo>
                    <a:pt x="1121" y="1105"/>
                    <a:pt x="1186" y="1009"/>
                    <a:pt x="1186" y="893"/>
                  </a:cubicBezTo>
                  <a:cubicBezTo>
                    <a:pt x="1186" y="778"/>
                    <a:pt x="1121" y="687"/>
                    <a:pt x="1045" y="687"/>
                  </a:cubicBezTo>
                  <a:close/>
                  <a:moveTo>
                    <a:pt x="1501" y="687"/>
                  </a:moveTo>
                  <a:cubicBezTo>
                    <a:pt x="1424" y="687"/>
                    <a:pt x="1364" y="778"/>
                    <a:pt x="1364" y="893"/>
                  </a:cubicBezTo>
                  <a:cubicBezTo>
                    <a:pt x="1364" y="1009"/>
                    <a:pt x="1424" y="1105"/>
                    <a:pt x="1501" y="1105"/>
                  </a:cubicBezTo>
                  <a:cubicBezTo>
                    <a:pt x="1577" y="1105"/>
                    <a:pt x="1641" y="1009"/>
                    <a:pt x="1641" y="893"/>
                  </a:cubicBezTo>
                  <a:cubicBezTo>
                    <a:pt x="1641" y="778"/>
                    <a:pt x="1577" y="687"/>
                    <a:pt x="1501" y="687"/>
                  </a:cubicBezTo>
                  <a:close/>
                  <a:moveTo>
                    <a:pt x="1956" y="687"/>
                  </a:moveTo>
                  <a:cubicBezTo>
                    <a:pt x="1880" y="687"/>
                    <a:pt x="1815" y="778"/>
                    <a:pt x="1815" y="893"/>
                  </a:cubicBezTo>
                  <a:cubicBezTo>
                    <a:pt x="1815" y="1009"/>
                    <a:pt x="1880" y="1105"/>
                    <a:pt x="1956" y="1105"/>
                  </a:cubicBezTo>
                  <a:cubicBezTo>
                    <a:pt x="2033" y="1105"/>
                    <a:pt x="2093" y="1009"/>
                    <a:pt x="2093" y="893"/>
                  </a:cubicBezTo>
                  <a:cubicBezTo>
                    <a:pt x="2093" y="778"/>
                    <a:pt x="2033" y="687"/>
                    <a:pt x="1956" y="687"/>
                  </a:cubicBezTo>
                  <a:close/>
                  <a:moveTo>
                    <a:pt x="2408" y="687"/>
                  </a:moveTo>
                  <a:cubicBezTo>
                    <a:pt x="2331" y="687"/>
                    <a:pt x="2268" y="778"/>
                    <a:pt x="2268" y="893"/>
                  </a:cubicBezTo>
                  <a:cubicBezTo>
                    <a:pt x="2268" y="1009"/>
                    <a:pt x="2331" y="1105"/>
                    <a:pt x="2408" y="1105"/>
                  </a:cubicBezTo>
                  <a:cubicBezTo>
                    <a:pt x="2484" y="1105"/>
                    <a:pt x="2544" y="1009"/>
                    <a:pt x="2544" y="893"/>
                  </a:cubicBezTo>
                  <a:cubicBezTo>
                    <a:pt x="2544" y="778"/>
                    <a:pt x="2484" y="687"/>
                    <a:pt x="2408" y="687"/>
                  </a:cubicBezTo>
                  <a:close/>
                  <a:moveTo>
                    <a:pt x="2857" y="687"/>
                  </a:moveTo>
                  <a:cubicBezTo>
                    <a:pt x="2780" y="687"/>
                    <a:pt x="2720" y="778"/>
                    <a:pt x="2720" y="893"/>
                  </a:cubicBezTo>
                  <a:cubicBezTo>
                    <a:pt x="2720" y="1009"/>
                    <a:pt x="2780" y="1105"/>
                    <a:pt x="2857" y="1105"/>
                  </a:cubicBezTo>
                  <a:cubicBezTo>
                    <a:pt x="2933" y="1105"/>
                    <a:pt x="2998" y="1009"/>
                    <a:pt x="2998" y="893"/>
                  </a:cubicBezTo>
                  <a:cubicBezTo>
                    <a:pt x="2998" y="778"/>
                    <a:pt x="2933" y="687"/>
                    <a:pt x="2857" y="687"/>
                  </a:cubicBezTo>
                  <a:close/>
                  <a:moveTo>
                    <a:pt x="1501" y="1368"/>
                  </a:moveTo>
                  <a:cubicBezTo>
                    <a:pt x="1424" y="1368"/>
                    <a:pt x="1364" y="1465"/>
                    <a:pt x="1364" y="1581"/>
                  </a:cubicBezTo>
                  <a:cubicBezTo>
                    <a:pt x="1364" y="1696"/>
                    <a:pt x="1424" y="1787"/>
                    <a:pt x="1501" y="1787"/>
                  </a:cubicBezTo>
                  <a:cubicBezTo>
                    <a:pt x="1577" y="1787"/>
                    <a:pt x="1641" y="1696"/>
                    <a:pt x="1641" y="1581"/>
                  </a:cubicBezTo>
                  <a:cubicBezTo>
                    <a:pt x="1641" y="1465"/>
                    <a:pt x="1577" y="1368"/>
                    <a:pt x="1501" y="1368"/>
                  </a:cubicBezTo>
                  <a:close/>
                  <a:moveTo>
                    <a:pt x="1956" y="1368"/>
                  </a:moveTo>
                  <a:cubicBezTo>
                    <a:pt x="1880" y="1368"/>
                    <a:pt x="1815" y="1465"/>
                    <a:pt x="1815" y="1581"/>
                  </a:cubicBezTo>
                  <a:cubicBezTo>
                    <a:pt x="1815" y="1696"/>
                    <a:pt x="1880" y="1787"/>
                    <a:pt x="1956" y="1787"/>
                  </a:cubicBezTo>
                  <a:cubicBezTo>
                    <a:pt x="2033" y="1787"/>
                    <a:pt x="2093" y="1696"/>
                    <a:pt x="2093" y="1581"/>
                  </a:cubicBezTo>
                  <a:cubicBezTo>
                    <a:pt x="2093" y="1465"/>
                    <a:pt x="2033" y="1368"/>
                    <a:pt x="1956" y="1368"/>
                  </a:cubicBezTo>
                  <a:close/>
                  <a:moveTo>
                    <a:pt x="2408" y="1368"/>
                  </a:moveTo>
                  <a:cubicBezTo>
                    <a:pt x="2331" y="1368"/>
                    <a:pt x="2268" y="1465"/>
                    <a:pt x="2268" y="1581"/>
                  </a:cubicBezTo>
                  <a:cubicBezTo>
                    <a:pt x="2268" y="1696"/>
                    <a:pt x="2331" y="1787"/>
                    <a:pt x="2408" y="1787"/>
                  </a:cubicBezTo>
                  <a:cubicBezTo>
                    <a:pt x="2484" y="1787"/>
                    <a:pt x="2544" y="1696"/>
                    <a:pt x="2544" y="1581"/>
                  </a:cubicBezTo>
                  <a:cubicBezTo>
                    <a:pt x="2544" y="1465"/>
                    <a:pt x="2484" y="1368"/>
                    <a:pt x="2408" y="1368"/>
                  </a:cubicBezTo>
                  <a:close/>
                  <a:moveTo>
                    <a:pt x="2857" y="1368"/>
                  </a:moveTo>
                  <a:cubicBezTo>
                    <a:pt x="2780" y="1368"/>
                    <a:pt x="2720" y="1465"/>
                    <a:pt x="2720" y="1581"/>
                  </a:cubicBezTo>
                  <a:cubicBezTo>
                    <a:pt x="2720" y="1696"/>
                    <a:pt x="2780" y="1787"/>
                    <a:pt x="2857" y="1787"/>
                  </a:cubicBezTo>
                  <a:cubicBezTo>
                    <a:pt x="2933" y="1787"/>
                    <a:pt x="2998" y="1696"/>
                    <a:pt x="2998" y="1581"/>
                  </a:cubicBezTo>
                  <a:cubicBezTo>
                    <a:pt x="2998" y="1465"/>
                    <a:pt x="2933" y="1368"/>
                    <a:pt x="2857" y="1368"/>
                  </a:cubicBezTo>
                  <a:close/>
                  <a:moveTo>
                    <a:pt x="3312" y="1368"/>
                  </a:moveTo>
                  <a:cubicBezTo>
                    <a:pt x="3236" y="1368"/>
                    <a:pt x="3172" y="1465"/>
                    <a:pt x="3172" y="1581"/>
                  </a:cubicBezTo>
                  <a:cubicBezTo>
                    <a:pt x="3172" y="1696"/>
                    <a:pt x="3236" y="1787"/>
                    <a:pt x="3312" y="1787"/>
                  </a:cubicBezTo>
                  <a:cubicBezTo>
                    <a:pt x="3389" y="1787"/>
                    <a:pt x="3449" y="1696"/>
                    <a:pt x="3449" y="1581"/>
                  </a:cubicBezTo>
                  <a:cubicBezTo>
                    <a:pt x="3449" y="1465"/>
                    <a:pt x="3389" y="1368"/>
                    <a:pt x="3312" y="1368"/>
                  </a:cubicBezTo>
                  <a:close/>
                  <a:moveTo>
                    <a:pt x="3765" y="1368"/>
                  </a:moveTo>
                  <a:cubicBezTo>
                    <a:pt x="3688" y="1368"/>
                    <a:pt x="3624" y="1465"/>
                    <a:pt x="3624" y="1581"/>
                  </a:cubicBezTo>
                  <a:cubicBezTo>
                    <a:pt x="3624" y="1696"/>
                    <a:pt x="3688" y="1787"/>
                    <a:pt x="3765" y="1787"/>
                  </a:cubicBezTo>
                  <a:cubicBezTo>
                    <a:pt x="3841" y="1787"/>
                    <a:pt x="3901" y="1696"/>
                    <a:pt x="3901" y="1581"/>
                  </a:cubicBezTo>
                  <a:cubicBezTo>
                    <a:pt x="3901" y="1465"/>
                    <a:pt x="3841" y="1368"/>
                    <a:pt x="3765" y="1368"/>
                  </a:cubicBezTo>
                  <a:close/>
                  <a:moveTo>
                    <a:pt x="1501" y="2050"/>
                  </a:moveTo>
                  <a:cubicBezTo>
                    <a:pt x="1424" y="2050"/>
                    <a:pt x="1364" y="2146"/>
                    <a:pt x="1364" y="2262"/>
                  </a:cubicBezTo>
                  <a:cubicBezTo>
                    <a:pt x="1364" y="2377"/>
                    <a:pt x="1424" y="2474"/>
                    <a:pt x="1501" y="2474"/>
                  </a:cubicBezTo>
                  <a:cubicBezTo>
                    <a:pt x="1577" y="2474"/>
                    <a:pt x="1641" y="2377"/>
                    <a:pt x="1641" y="2262"/>
                  </a:cubicBezTo>
                  <a:cubicBezTo>
                    <a:pt x="1641" y="2146"/>
                    <a:pt x="1577" y="2050"/>
                    <a:pt x="1501" y="2050"/>
                  </a:cubicBezTo>
                  <a:close/>
                  <a:moveTo>
                    <a:pt x="1956" y="2050"/>
                  </a:moveTo>
                  <a:cubicBezTo>
                    <a:pt x="1880" y="2050"/>
                    <a:pt x="1815" y="2146"/>
                    <a:pt x="1815" y="2262"/>
                  </a:cubicBezTo>
                  <a:cubicBezTo>
                    <a:pt x="1815" y="2377"/>
                    <a:pt x="1880" y="2474"/>
                    <a:pt x="1956" y="2474"/>
                  </a:cubicBezTo>
                  <a:cubicBezTo>
                    <a:pt x="2033" y="2474"/>
                    <a:pt x="2093" y="2377"/>
                    <a:pt x="2093" y="2262"/>
                  </a:cubicBezTo>
                  <a:cubicBezTo>
                    <a:pt x="2093" y="2147"/>
                    <a:pt x="2033" y="2050"/>
                    <a:pt x="1956" y="2050"/>
                  </a:cubicBezTo>
                  <a:close/>
                  <a:moveTo>
                    <a:pt x="2408" y="2050"/>
                  </a:moveTo>
                  <a:cubicBezTo>
                    <a:pt x="2331" y="2050"/>
                    <a:pt x="2268" y="2146"/>
                    <a:pt x="2268" y="2262"/>
                  </a:cubicBezTo>
                  <a:cubicBezTo>
                    <a:pt x="2268" y="2377"/>
                    <a:pt x="2331" y="2474"/>
                    <a:pt x="2408" y="2474"/>
                  </a:cubicBezTo>
                  <a:cubicBezTo>
                    <a:pt x="2484" y="2474"/>
                    <a:pt x="2544" y="2377"/>
                    <a:pt x="2544" y="2262"/>
                  </a:cubicBezTo>
                  <a:cubicBezTo>
                    <a:pt x="2544" y="2146"/>
                    <a:pt x="2484" y="2050"/>
                    <a:pt x="2408" y="2050"/>
                  </a:cubicBezTo>
                  <a:close/>
                  <a:moveTo>
                    <a:pt x="3312" y="2050"/>
                  </a:moveTo>
                  <a:cubicBezTo>
                    <a:pt x="3236" y="2050"/>
                    <a:pt x="3172" y="2146"/>
                    <a:pt x="3172" y="2262"/>
                  </a:cubicBezTo>
                  <a:cubicBezTo>
                    <a:pt x="3172" y="2377"/>
                    <a:pt x="3236" y="2474"/>
                    <a:pt x="3312" y="2474"/>
                  </a:cubicBezTo>
                  <a:cubicBezTo>
                    <a:pt x="3389" y="2474"/>
                    <a:pt x="3449" y="2377"/>
                    <a:pt x="3449" y="2262"/>
                  </a:cubicBezTo>
                  <a:cubicBezTo>
                    <a:pt x="3449" y="2146"/>
                    <a:pt x="3389" y="2050"/>
                    <a:pt x="3312" y="2050"/>
                  </a:cubicBezTo>
                  <a:close/>
                  <a:moveTo>
                    <a:pt x="3765" y="2050"/>
                  </a:moveTo>
                  <a:cubicBezTo>
                    <a:pt x="3688" y="2050"/>
                    <a:pt x="3624" y="2146"/>
                    <a:pt x="3624" y="2262"/>
                  </a:cubicBezTo>
                  <a:cubicBezTo>
                    <a:pt x="3624" y="2377"/>
                    <a:pt x="3688" y="2474"/>
                    <a:pt x="3765" y="2474"/>
                  </a:cubicBezTo>
                  <a:cubicBezTo>
                    <a:pt x="3841" y="2474"/>
                    <a:pt x="3902" y="2377"/>
                    <a:pt x="3901" y="2262"/>
                  </a:cubicBezTo>
                  <a:cubicBezTo>
                    <a:pt x="3901" y="2147"/>
                    <a:pt x="3841" y="2050"/>
                    <a:pt x="3765" y="2050"/>
                  </a:cubicBezTo>
                  <a:close/>
                  <a:moveTo>
                    <a:pt x="4218" y="2050"/>
                  </a:moveTo>
                  <a:cubicBezTo>
                    <a:pt x="4142" y="2050"/>
                    <a:pt x="4082" y="2147"/>
                    <a:pt x="4082" y="2262"/>
                  </a:cubicBezTo>
                  <a:cubicBezTo>
                    <a:pt x="4081" y="2377"/>
                    <a:pt x="4142" y="2474"/>
                    <a:pt x="4218" y="2474"/>
                  </a:cubicBezTo>
                  <a:cubicBezTo>
                    <a:pt x="4295" y="2474"/>
                    <a:pt x="4359" y="2377"/>
                    <a:pt x="4359" y="2262"/>
                  </a:cubicBezTo>
                  <a:cubicBezTo>
                    <a:pt x="4359" y="2146"/>
                    <a:pt x="4295" y="2050"/>
                    <a:pt x="4218" y="2050"/>
                  </a:cubicBezTo>
                  <a:close/>
                  <a:moveTo>
                    <a:pt x="4680" y="2050"/>
                  </a:moveTo>
                  <a:cubicBezTo>
                    <a:pt x="4603" y="2050"/>
                    <a:pt x="4543" y="2146"/>
                    <a:pt x="4543" y="2262"/>
                  </a:cubicBezTo>
                  <a:cubicBezTo>
                    <a:pt x="4543" y="2377"/>
                    <a:pt x="4603" y="2474"/>
                    <a:pt x="4680" y="2474"/>
                  </a:cubicBezTo>
                  <a:cubicBezTo>
                    <a:pt x="4756" y="2474"/>
                    <a:pt x="4820" y="2377"/>
                    <a:pt x="4820" y="2262"/>
                  </a:cubicBezTo>
                  <a:cubicBezTo>
                    <a:pt x="4820" y="2146"/>
                    <a:pt x="4756" y="2050"/>
                    <a:pt x="4680" y="2050"/>
                  </a:cubicBezTo>
                  <a:close/>
                  <a:moveTo>
                    <a:pt x="5135" y="2050"/>
                  </a:moveTo>
                  <a:cubicBezTo>
                    <a:pt x="5059" y="2050"/>
                    <a:pt x="4994" y="2146"/>
                    <a:pt x="4994" y="2262"/>
                  </a:cubicBezTo>
                  <a:cubicBezTo>
                    <a:pt x="4994" y="2377"/>
                    <a:pt x="5059" y="2474"/>
                    <a:pt x="5135" y="2474"/>
                  </a:cubicBezTo>
                  <a:cubicBezTo>
                    <a:pt x="5212" y="2474"/>
                    <a:pt x="5272" y="2377"/>
                    <a:pt x="5272" y="2262"/>
                  </a:cubicBezTo>
                  <a:cubicBezTo>
                    <a:pt x="5272" y="2147"/>
                    <a:pt x="5212" y="2050"/>
                    <a:pt x="5135" y="2050"/>
                  </a:cubicBezTo>
                  <a:close/>
                  <a:moveTo>
                    <a:pt x="5587" y="2050"/>
                  </a:moveTo>
                  <a:cubicBezTo>
                    <a:pt x="5510" y="2050"/>
                    <a:pt x="5447" y="2146"/>
                    <a:pt x="5447" y="2262"/>
                  </a:cubicBezTo>
                  <a:cubicBezTo>
                    <a:pt x="5447" y="2377"/>
                    <a:pt x="5510" y="2474"/>
                    <a:pt x="5587" y="2474"/>
                  </a:cubicBezTo>
                  <a:cubicBezTo>
                    <a:pt x="5663" y="2474"/>
                    <a:pt x="5724" y="2377"/>
                    <a:pt x="5723" y="2262"/>
                  </a:cubicBezTo>
                  <a:cubicBezTo>
                    <a:pt x="5723" y="2146"/>
                    <a:pt x="5663" y="2050"/>
                    <a:pt x="5587" y="2050"/>
                  </a:cubicBezTo>
                  <a:close/>
                  <a:moveTo>
                    <a:pt x="6036" y="2050"/>
                  </a:moveTo>
                  <a:cubicBezTo>
                    <a:pt x="5959" y="2050"/>
                    <a:pt x="5899" y="2147"/>
                    <a:pt x="5899" y="2262"/>
                  </a:cubicBezTo>
                  <a:cubicBezTo>
                    <a:pt x="5899" y="2377"/>
                    <a:pt x="5959" y="2474"/>
                    <a:pt x="6036" y="2474"/>
                  </a:cubicBezTo>
                  <a:cubicBezTo>
                    <a:pt x="6112" y="2474"/>
                    <a:pt x="6177" y="2377"/>
                    <a:pt x="6177" y="2262"/>
                  </a:cubicBezTo>
                  <a:cubicBezTo>
                    <a:pt x="6177" y="2146"/>
                    <a:pt x="6112" y="2050"/>
                    <a:pt x="6036" y="2050"/>
                  </a:cubicBezTo>
                  <a:close/>
                  <a:moveTo>
                    <a:pt x="6492" y="2050"/>
                  </a:moveTo>
                  <a:cubicBezTo>
                    <a:pt x="6415" y="2050"/>
                    <a:pt x="6352" y="2146"/>
                    <a:pt x="6352" y="2262"/>
                  </a:cubicBezTo>
                  <a:cubicBezTo>
                    <a:pt x="6352" y="2377"/>
                    <a:pt x="6415" y="2474"/>
                    <a:pt x="6492" y="2474"/>
                  </a:cubicBezTo>
                  <a:cubicBezTo>
                    <a:pt x="6568" y="2474"/>
                    <a:pt x="6628" y="2377"/>
                    <a:pt x="6628" y="2262"/>
                  </a:cubicBezTo>
                  <a:cubicBezTo>
                    <a:pt x="6628" y="2146"/>
                    <a:pt x="6568" y="2050"/>
                    <a:pt x="6492" y="2050"/>
                  </a:cubicBezTo>
                  <a:close/>
                  <a:moveTo>
                    <a:pt x="6944" y="2050"/>
                  </a:moveTo>
                  <a:cubicBezTo>
                    <a:pt x="6867" y="2050"/>
                    <a:pt x="6803" y="2146"/>
                    <a:pt x="6803" y="2262"/>
                  </a:cubicBezTo>
                  <a:cubicBezTo>
                    <a:pt x="6803" y="2377"/>
                    <a:pt x="6867" y="2474"/>
                    <a:pt x="6944" y="2474"/>
                  </a:cubicBezTo>
                  <a:cubicBezTo>
                    <a:pt x="7021" y="2474"/>
                    <a:pt x="7081" y="2377"/>
                    <a:pt x="7081" y="2262"/>
                  </a:cubicBezTo>
                  <a:cubicBezTo>
                    <a:pt x="7080" y="2147"/>
                    <a:pt x="7021" y="2050"/>
                    <a:pt x="6944" y="2050"/>
                  </a:cubicBezTo>
                  <a:close/>
                  <a:moveTo>
                    <a:pt x="7391" y="2050"/>
                  </a:moveTo>
                  <a:cubicBezTo>
                    <a:pt x="7314" y="2050"/>
                    <a:pt x="7250" y="2146"/>
                    <a:pt x="7250" y="2262"/>
                  </a:cubicBezTo>
                  <a:cubicBezTo>
                    <a:pt x="7250" y="2377"/>
                    <a:pt x="7314" y="2474"/>
                    <a:pt x="7391" y="2474"/>
                  </a:cubicBezTo>
                  <a:cubicBezTo>
                    <a:pt x="7467" y="2474"/>
                    <a:pt x="7528" y="2377"/>
                    <a:pt x="7527" y="2262"/>
                  </a:cubicBezTo>
                  <a:cubicBezTo>
                    <a:pt x="7527" y="2147"/>
                    <a:pt x="7467" y="2050"/>
                    <a:pt x="7391" y="2050"/>
                  </a:cubicBezTo>
                  <a:close/>
                  <a:moveTo>
                    <a:pt x="7844" y="2050"/>
                  </a:moveTo>
                  <a:cubicBezTo>
                    <a:pt x="7768" y="2050"/>
                    <a:pt x="7708" y="2147"/>
                    <a:pt x="7708" y="2262"/>
                  </a:cubicBezTo>
                  <a:cubicBezTo>
                    <a:pt x="7707" y="2377"/>
                    <a:pt x="7768" y="2474"/>
                    <a:pt x="7844" y="2474"/>
                  </a:cubicBezTo>
                  <a:cubicBezTo>
                    <a:pt x="7921" y="2474"/>
                    <a:pt x="7985" y="2377"/>
                    <a:pt x="7985" y="2262"/>
                  </a:cubicBezTo>
                  <a:cubicBezTo>
                    <a:pt x="7985" y="2146"/>
                    <a:pt x="7921" y="2050"/>
                    <a:pt x="7844" y="2050"/>
                  </a:cubicBezTo>
                  <a:close/>
                  <a:moveTo>
                    <a:pt x="1501" y="2738"/>
                  </a:moveTo>
                  <a:cubicBezTo>
                    <a:pt x="1424" y="2738"/>
                    <a:pt x="1364" y="2828"/>
                    <a:pt x="1364" y="2944"/>
                  </a:cubicBezTo>
                  <a:cubicBezTo>
                    <a:pt x="1364" y="3060"/>
                    <a:pt x="1424" y="3155"/>
                    <a:pt x="1501" y="3155"/>
                  </a:cubicBezTo>
                  <a:cubicBezTo>
                    <a:pt x="1577" y="3155"/>
                    <a:pt x="1641" y="3060"/>
                    <a:pt x="1641" y="2944"/>
                  </a:cubicBezTo>
                  <a:cubicBezTo>
                    <a:pt x="1641" y="2828"/>
                    <a:pt x="1577" y="2738"/>
                    <a:pt x="1501" y="2738"/>
                  </a:cubicBezTo>
                  <a:close/>
                  <a:moveTo>
                    <a:pt x="1956" y="2738"/>
                  </a:moveTo>
                  <a:cubicBezTo>
                    <a:pt x="1880" y="2738"/>
                    <a:pt x="1815" y="2828"/>
                    <a:pt x="1815" y="2944"/>
                  </a:cubicBezTo>
                  <a:cubicBezTo>
                    <a:pt x="1815" y="3060"/>
                    <a:pt x="1880" y="3155"/>
                    <a:pt x="1956" y="3155"/>
                  </a:cubicBezTo>
                  <a:cubicBezTo>
                    <a:pt x="2033" y="3155"/>
                    <a:pt x="2093" y="3060"/>
                    <a:pt x="2093" y="2944"/>
                  </a:cubicBezTo>
                  <a:cubicBezTo>
                    <a:pt x="2093" y="2828"/>
                    <a:pt x="2033" y="2738"/>
                    <a:pt x="1956" y="2738"/>
                  </a:cubicBezTo>
                  <a:close/>
                  <a:moveTo>
                    <a:pt x="2408" y="2738"/>
                  </a:moveTo>
                  <a:cubicBezTo>
                    <a:pt x="2331" y="2738"/>
                    <a:pt x="2268" y="2828"/>
                    <a:pt x="2268" y="2944"/>
                  </a:cubicBezTo>
                  <a:cubicBezTo>
                    <a:pt x="2268" y="3060"/>
                    <a:pt x="2331" y="3155"/>
                    <a:pt x="2408" y="3155"/>
                  </a:cubicBezTo>
                  <a:cubicBezTo>
                    <a:pt x="2484" y="3155"/>
                    <a:pt x="2544" y="3060"/>
                    <a:pt x="2544" y="2944"/>
                  </a:cubicBezTo>
                  <a:cubicBezTo>
                    <a:pt x="2544" y="2828"/>
                    <a:pt x="2484" y="2738"/>
                    <a:pt x="2408" y="2738"/>
                  </a:cubicBezTo>
                  <a:close/>
                  <a:moveTo>
                    <a:pt x="3312" y="2738"/>
                  </a:moveTo>
                  <a:cubicBezTo>
                    <a:pt x="3236" y="2738"/>
                    <a:pt x="3172" y="2828"/>
                    <a:pt x="3172" y="2944"/>
                  </a:cubicBezTo>
                  <a:cubicBezTo>
                    <a:pt x="3172" y="3060"/>
                    <a:pt x="3236" y="3155"/>
                    <a:pt x="3312" y="3155"/>
                  </a:cubicBezTo>
                  <a:cubicBezTo>
                    <a:pt x="3389" y="3155"/>
                    <a:pt x="3449" y="3060"/>
                    <a:pt x="3449" y="2944"/>
                  </a:cubicBezTo>
                  <a:cubicBezTo>
                    <a:pt x="3449" y="2828"/>
                    <a:pt x="3389" y="2738"/>
                    <a:pt x="3312" y="2738"/>
                  </a:cubicBezTo>
                  <a:close/>
                  <a:moveTo>
                    <a:pt x="3765" y="2738"/>
                  </a:moveTo>
                  <a:cubicBezTo>
                    <a:pt x="3688" y="2738"/>
                    <a:pt x="3624" y="2828"/>
                    <a:pt x="3624" y="2944"/>
                  </a:cubicBezTo>
                  <a:cubicBezTo>
                    <a:pt x="3624" y="3060"/>
                    <a:pt x="3688" y="3155"/>
                    <a:pt x="3765" y="3155"/>
                  </a:cubicBezTo>
                  <a:cubicBezTo>
                    <a:pt x="3841" y="3155"/>
                    <a:pt x="3901" y="3060"/>
                    <a:pt x="3901" y="2944"/>
                  </a:cubicBezTo>
                  <a:cubicBezTo>
                    <a:pt x="3901" y="2828"/>
                    <a:pt x="3841" y="2738"/>
                    <a:pt x="3765" y="2738"/>
                  </a:cubicBezTo>
                  <a:close/>
                  <a:moveTo>
                    <a:pt x="4218" y="2738"/>
                  </a:moveTo>
                  <a:cubicBezTo>
                    <a:pt x="4142" y="2738"/>
                    <a:pt x="4082" y="2828"/>
                    <a:pt x="4082" y="2944"/>
                  </a:cubicBezTo>
                  <a:cubicBezTo>
                    <a:pt x="4082" y="3060"/>
                    <a:pt x="4142" y="3155"/>
                    <a:pt x="4218" y="3155"/>
                  </a:cubicBezTo>
                  <a:cubicBezTo>
                    <a:pt x="4295" y="3155"/>
                    <a:pt x="4359" y="3060"/>
                    <a:pt x="4359" y="2944"/>
                  </a:cubicBezTo>
                  <a:cubicBezTo>
                    <a:pt x="4359" y="2828"/>
                    <a:pt x="4295" y="2738"/>
                    <a:pt x="4218" y="2738"/>
                  </a:cubicBezTo>
                  <a:close/>
                  <a:moveTo>
                    <a:pt x="4680" y="2738"/>
                  </a:moveTo>
                  <a:cubicBezTo>
                    <a:pt x="4603" y="2738"/>
                    <a:pt x="4543" y="2828"/>
                    <a:pt x="4543" y="2944"/>
                  </a:cubicBezTo>
                  <a:cubicBezTo>
                    <a:pt x="4543" y="3060"/>
                    <a:pt x="4603" y="3155"/>
                    <a:pt x="4680" y="3155"/>
                  </a:cubicBezTo>
                  <a:cubicBezTo>
                    <a:pt x="4756" y="3155"/>
                    <a:pt x="4820" y="3060"/>
                    <a:pt x="4820" y="2944"/>
                  </a:cubicBezTo>
                  <a:cubicBezTo>
                    <a:pt x="4820" y="2828"/>
                    <a:pt x="4756" y="2738"/>
                    <a:pt x="4680" y="2738"/>
                  </a:cubicBezTo>
                  <a:close/>
                  <a:moveTo>
                    <a:pt x="5135" y="2738"/>
                  </a:moveTo>
                  <a:cubicBezTo>
                    <a:pt x="5059" y="2738"/>
                    <a:pt x="4994" y="2828"/>
                    <a:pt x="4994" y="2944"/>
                  </a:cubicBezTo>
                  <a:cubicBezTo>
                    <a:pt x="4994" y="3060"/>
                    <a:pt x="5059" y="3155"/>
                    <a:pt x="5135" y="3155"/>
                  </a:cubicBezTo>
                  <a:cubicBezTo>
                    <a:pt x="5212" y="3155"/>
                    <a:pt x="5272" y="3060"/>
                    <a:pt x="5272" y="2944"/>
                  </a:cubicBezTo>
                  <a:cubicBezTo>
                    <a:pt x="5272" y="2828"/>
                    <a:pt x="5212" y="2738"/>
                    <a:pt x="5135" y="2738"/>
                  </a:cubicBezTo>
                  <a:close/>
                  <a:moveTo>
                    <a:pt x="5587" y="2738"/>
                  </a:moveTo>
                  <a:cubicBezTo>
                    <a:pt x="5510" y="2738"/>
                    <a:pt x="5447" y="2828"/>
                    <a:pt x="5447" y="2944"/>
                  </a:cubicBezTo>
                  <a:cubicBezTo>
                    <a:pt x="5447" y="3060"/>
                    <a:pt x="5510" y="3155"/>
                    <a:pt x="5587" y="3155"/>
                  </a:cubicBezTo>
                  <a:cubicBezTo>
                    <a:pt x="5663" y="3155"/>
                    <a:pt x="5723" y="3060"/>
                    <a:pt x="5723" y="2944"/>
                  </a:cubicBezTo>
                  <a:cubicBezTo>
                    <a:pt x="5723" y="2828"/>
                    <a:pt x="5663" y="2738"/>
                    <a:pt x="5587" y="2738"/>
                  </a:cubicBezTo>
                  <a:close/>
                  <a:moveTo>
                    <a:pt x="6036" y="2738"/>
                  </a:moveTo>
                  <a:cubicBezTo>
                    <a:pt x="5959" y="2738"/>
                    <a:pt x="5899" y="2828"/>
                    <a:pt x="5899" y="2944"/>
                  </a:cubicBezTo>
                  <a:cubicBezTo>
                    <a:pt x="5899" y="3060"/>
                    <a:pt x="5959" y="3155"/>
                    <a:pt x="6036" y="3155"/>
                  </a:cubicBezTo>
                  <a:cubicBezTo>
                    <a:pt x="6112" y="3155"/>
                    <a:pt x="6177" y="3060"/>
                    <a:pt x="6177" y="2944"/>
                  </a:cubicBezTo>
                  <a:cubicBezTo>
                    <a:pt x="6177" y="2828"/>
                    <a:pt x="6112" y="2738"/>
                    <a:pt x="6036" y="2738"/>
                  </a:cubicBezTo>
                  <a:close/>
                  <a:moveTo>
                    <a:pt x="6492" y="2738"/>
                  </a:moveTo>
                  <a:cubicBezTo>
                    <a:pt x="6415" y="2738"/>
                    <a:pt x="6352" y="2828"/>
                    <a:pt x="6352" y="2944"/>
                  </a:cubicBezTo>
                  <a:cubicBezTo>
                    <a:pt x="6352" y="3060"/>
                    <a:pt x="6415" y="3155"/>
                    <a:pt x="6492" y="3155"/>
                  </a:cubicBezTo>
                  <a:cubicBezTo>
                    <a:pt x="6568" y="3155"/>
                    <a:pt x="6628" y="3060"/>
                    <a:pt x="6628" y="2944"/>
                  </a:cubicBezTo>
                  <a:cubicBezTo>
                    <a:pt x="6628" y="2828"/>
                    <a:pt x="6568" y="2738"/>
                    <a:pt x="6492" y="2738"/>
                  </a:cubicBezTo>
                  <a:close/>
                  <a:moveTo>
                    <a:pt x="6944" y="2738"/>
                  </a:moveTo>
                  <a:cubicBezTo>
                    <a:pt x="6867" y="2738"/>
                    <a:pt x="6803" y="2828"/>
                    <a:pt x="6803" y="2944"/>
                  </a:cubicBezTo>
                  <a:cubicBezTo>
                    <a:pt x="6803" y="3060"/>
                    <a:pt x="6867" y="3155"/>
                    <a:pt x="6944" y="3155"/>
                  </a:cubicBezTo>
                  <a:cubicBezTo>
                    <a:pt x="7021" y="3155"/>
                    <a:pt x="7081" y="3060"/>
                    <a:pt x="7081" y="2944"/>
                  </a:cubicBezTo>
                  <a:cubicBezTo>
                    <a:pt x="7081" y="2828"/>
                    <a:pt x="7021" y="2738"/>
                    <a:pt x="6944" y="2738"/>
                  </a:cubicBezTo>
                  <a:close/>
                  <a:moveTo>
                    <a:pt x="7391" y="2738"/>
                  </a:moveTo>
                  <a:cubicBezTo>
                    <a:pt x="7314" y="2738"/>
                    <a:pt x="7250" y="2828"/>
                    <a:pt x="7250" y="2944"/>
                  </a:cubicBezTo>
                  <a:cubicBezTo>
                    <a:pt x="7250" y="3060"/>
                    <a:pt x="7314" y="3155"/>
                    <a:pt x="7391" y="3155"/>
                  </a:cubicBezTo>
                  <a:cubicBezTo>
                    <a:pt x="7467" y="3155"/>
                    <a:pt x="7527" y="3060"/>
                    <a:pt x="7527" y="2944"/>
                  </a:cubicBezTo>
                  <a:cubicBezTo>
                    <a:pt x="7527" y="2828"/>
                    <a:pt x="7467" y="2738"/>
                    <a:pt x="7391" y="2738"/>
                  </a:cubicBezTo>
                  <a:close/>
                  <a:moveTo>
                    <a:pt x="7844" y="2738"/>
                  </a:moveTo>
                  <a:cubicBezTo>
                    <a:pt x="7768" y="2738"/>
                    <a:pt x="7708" y="2828"/>
                    <a:pt x="7708" y="2944"/>
                  </a:cubicBezTo>
                  <a:cubicBezTo>
                    <a:pt x="7708" y="3060"/>
                    <a:pt x="7768" y="3155"/>
                    <a:pt x="7844" y="3155"/>
                  </a:cubicBezTo>
                  <a:cubicBezTo>
                    <a:pt x="7921" y="3155"/>
                    <a:pt x="7985" y="3060"/>
                    <a:pt x="7985" y="2944"/>
                  </a:cubicBezTo>
                  <a:cubicBezTo>
                    <a:pt x="7985" y="2828"/>
                    <a:pt x="7921" y="2738"/>
                    <a:pt x="7844" y="2738"/>
                  </a:cubicBezTo>
                  <a:close/>
                  <a:moveTo>
                    <a:pt x="8300" y="2738"/>
                  </a:moveTo>
                  <a:cubicBezTo>
                    <a:pt x="8223" y="2738"/>
                    <a:pt x="8163" y="2828"/>
                    <a:pt x="8163" y="2944"/>
                  </a:cubicBezTo>
                  <a:cubicBezTo>
                    <a:pt x="8163" y="3060"/>
                    <a:pt x="8223" y="3155"/>
                    <a:pt x="8300" y="3155"/>
                  </a:cubicBezTo>
                  <a:cubicBezTo>
                    <a:pt x="8377" y="3155"/>
                    <a:pt x="8440" y="3060"/>
                    <a:pt x="8440" y="2944"/>
                  </a:cubicBezTo>
                  <a:cubicBezTo>
                    <a:pt x="8440" y="2828"/>
                    <a:pt x="8377" y="2738"/>
                    <a:pt x="8300" y="2738"/>
                  </a:cubicBezTo>
                  <a:close/>
                  <a:moveTo>
                    <a:pt x="1501" y="3418"/>
                  </a:moveTo>
                  <a:cubicBezTo>
                    <a:pt x="1424" y="3418"/>
                    <a:pt x="1364" y="3516"/>
                    <a:pt x="1364" y="3631"/>
                  </a:cubicBezTo>
                  <a:cubicBezTo>
                    <a:pt x="1364" y="3747"/>
                    <a:pt x="1424" y="3837"/>
                    <a:pt x="1501" y="3837"/>
                  </a:cubicBezTo>
                  <a:cubicBezTo>
                    <a:pt x="1577" y="3837"/>
                    <a:pt x="1641" y="3747"/>
                    <a:pt x="1641" y="3631"/>
                  </a:cubicBezTo>
                  <a:cubicBezTo>
                    <a:pt x="1641" y="3516"/>
                    <a:pt x="1577" y="3418"/>
                    <a:pt x="1501" y="3418"/>
                  </a:cubicBezTo>
                  <a:close/>
                  <a:moveTo>
                    <a:pt x="1956" y="3418"/>
                  </a:moveTo>
                  <a:cubicBezTo>
                    <a:pt x="1880" y="3418"/>
                    <a:pt x="1815" y="3516"/>
                    <a:pt x="1815" y="3631"/>
                  </a:cubicBezTo>
                  <a:cubicBezTo>
                    <a:pt x="1815" y="3747"/>
                    <a:pt x="1880" y="3837"/>
                    <a:pt x="1956" y="3837"/>
                  </a:cubicBezTo>
                  <a:cubicBezTo>
                    <a:pt x="2033" y="3837"/>
                    <a:pt x="2093" y="3747"/>
                    <a:pt x="2093" y="3631"/>
                  </a:cubicBezTo>
                  <a:cubicBezTo>
                    <a:pt x="2093" y="3516"/>
                    <a:pt x="2033" y="3418"/>
                    <a:pt x="1956" y="3418"/>
                  </a:cubicBezTo>
                  <a:close/>
                  <a:moveTo>
                    <a:pt x="2408" y="3418"/>
                  </a:moveTo>
                  <a:cubicBezTo>
                    <a:pt x="2331" y="3418"/>
                    <a:pt x="2268" y="3516"/>
                    <a:pt x="2268" y="3631"/>
                  </a:cubicBezTo>
                  <a:cubicBezTo>
                    <a:pt x="2268" y="3747"/>
                    <a:pt x="2331" y="3837"/>
                    <a:pt x="2408" y="3837"/>
                  </a:cubicBezTo>
                  <a:cubicBezTo>
                    <a:pt x="2484" y="3837"/>
                    <a:pt x="2544" y="3747"/>
                    <a:pt x="2544" y="3631"/>
                  </a:cubicBezTo>
                  <a:cubicBezTo>
                    <a:pt x="2544" y="3516"/>
                    <a:pt x="2484" y="3418"/>
                    <a:pt x="2408" y="3418"/>
                  </a:cubicBezTo>
                  <a:close/>
                  <a:moveTo>
                    <a:pt x="3765" y="3418"/>
                  </a:moveTo>
                  <a:cubicBezTo>
                    <a:pt x="3688" y="3418"/>
                    <a:pt x="3624" y="3516"/>
                    <a:pt x="3624" y="3631"/>
                  </a:cubicBezTo>
                  <a:cubicBezTo>
                    <a:pt x="3624" y="3747"/>
                    <a:pt x="3688" y="3837"/>
                    <a:pt x="3765" y="3837"/>
                  </a:cubicBezTo>
                  <a:cubicBezTo>
                    <a:pt x="3841" y="3837"/>
                    <a:pt x="3901" y="3747"/>
                    <a:pt x="3901" y="3631"/>
                  </a:cubicBezTo>
                  <a:cubicBezTo>
                    <a:pt x="3901" y="3516"/>
                    <a:pt x="3841" y="3418"/>
                    <a:pt x="3765" y="3418"/>
                  </a:cubicBezTo>
                  <a:close/>
                  <a:moveTo>
                    <a:pt x="4218" y="3418"/>
                  </a:moveTo>
                  <a:cubicBezTo>
                    <a:pt x="4142" y="3418"/>
                    <a:pt x="4082" y="3516"/>
                    <a:pt x="4082" y="3631"/>
                  </a:cubicBezTo>
                  <a:cubicBezTo>
                    <a:pt x="4082" y="3747"/>
                    <a:pt x="4142" y="3837"/>
                    <a:pt x="4218" y="3837"/>
                  </a:cubicBezTo>
                  <a:cubicBezTo>
                    <a:pt x="4295" y="3837"/>
                    <a:pt x="4359" y="3747"/>
                    <a:pt x="4359" y="3631"/>
                  </a:cubicBezTo>
                  <a:cubicBezTo>
                    <a:pt x="4359" y="3516"/>
                    <a:pt x="4295" y="3418"/>
                    <a:pt x="4218" y="3418"/>
                  </a:cubicBezTo>
                  <a:close/>
                  <a:moveTo>
                    <a:pt x="4680" y="3418"/>
                  </a:moveTo>
                  <a:cubicBezTo>
                    <a:pt x="4603" y="3418"/>
                    <a:pt x="4543" y="3516"/>
                    <a:pt x="4543" y="3631"/>
                  </a:cubicBezTo>
                  <a:cubicBezTo>
                    <a:pt x="4543" y="3747"/>
                    <a:pt x="4603" y="3837"/>
                    <a:pt x="4680" y="3837"/>
                  </a:cubicBezTo>
                  <a:cubicBezTo>
                    <a:pt x="4756" y="3837"/>
                    <a:pt x="4820" y="3747"/>
                    <a:pt x="4820" y="3631"/>
                  </a:cubicBezTo>
                  <a:cubicBezTo>
                    <a:pt x="4820" y="3516"/>
                    <a:pt x="4756" y="3418"/>
                    <a:pt x="4680" y="3418"/>
                  </a:cubicBezTo>
                  <a:close/>
                  <a:moveTo>
                    <a:pt x="5135" y="3418"/>
                  </a:moveTo>
                  <a:cubicBezTo>
                    <a:pt x="5059" y="3418"/>
                    <a:pt x="4994" y="3516"/>
                    <a:pt x="4994" y="3631"/>
                  </a:cubicBezTo>
                  <a:cubicBezTo>
                    <a:pt x="4994" y="3747"/>
                    <a:pt x="5059" y="3837"/>
                    <a:pt x="5135" y="3837"/>
                  </a:cubicBezTo>
                  <a:cubicBezTo>
                    <a:pt x="5212" y="3837"/>
                    <a:pt x="5272" y="3747"/>
                    <a:pt x="5272" y="3631"/>
                  </a:cubicBezTo>
                  <a:cubicBezTo>
                    <a:pt x="5272" y="3516"/>
                    <a:pt x="5212" y="3418"/>
                    <a:pt x="5135" y="3418"/>
                  </a:cubicBezTo>
                  <a:close/>
                  <a:moveTo>
                    <a:pt x="5587" y="3418"/>
                  </a:moveTo>
                  <a:cubicBezTo>
                    <a:pt x="5510" y="3418"/>
                    <a:pt x="5447" y="3516"/>
                    <a:pt x="5447" y="3631"/>
                  </a:cubicBezTo>
                  <a:cubicBezTo>
                    <a:pt x="5447" y="3747"/>
                    <a:pt x="5510" y="3837"/>
                    <a:pt x="5587" y="3837"/>
                  </a:cubicBezTo>
                  <a:cubicBezTo>
                    <a:pt x="5663" y="3837"/>
                    <a:pt x="5723" y="3747"/>
                    <a:pt x="5723" y="3631"/>
                  </a:cubicBezTo>
                  <a:cubicBezTo>
                    <a:pt x="5723" y="3516"/>
                    <a:pt x="5663" y="3418"/>
                    <a:pt x="5587" y="3418"/>
                  </a:cubicBezTo>
                  <a:close/>
                  <a:moveTo>
                    <a:pt x="6036" y="3418"/>
                  </a:moveTo>
                  <a:cubicBezTo>
                    <a:pt x="5959" y="3418"/>
                    <a:pt x="5899" y="3516"/>
                    <a:pt x="5899" y="3631"/>
                  </a:cubicBezTo>
                  <a:cubicBezTo>
                    <a:pt x="5899" y="3747"/>
                    <a:pt x="5959" y="3837"/>
                    <a:pt x="6036" y="3837"/>
                  </a:cubicBezTo>
                  <a:cubicBezTo>
                    <a:pt x="6112" y="3837"/>
                    <a:pt x="6177" y="3747"/>
                    <a:pt x="6177" y="3631"/>
                  </a:cubicBezTo>
                  <a:cubicBezTo>
                    <a:pt x="6177" y="3516"/>
                    <a:pt x="6112" y="3418"/>
                    <a:pt x="6036" y="3418"/>
                  </a:cubicBezTo>
                  <a:close/>
                  <a:moveTo>
                    <a:pt x="6492" y="3418"/>
                  </a:moveTo>
                  <a:cubicBezTo>
                    <a:pt x="6415" y="3418"/>
                    <a:pt x="6352" y="3516"/>
                    <a:pt x="6352" y="3631"/>
                  </a:cubicBezTo>
                  <a:cubicBezTo>
                    <a:pt x="6352" y="3747"/>
                    <a:pt x="6415" y="3837"/>
                    <a:pt x="6492" y="3837"/>
                  </a:cubicBezTo>
                  <a:cubicBezTo>
                    <a:pt x="6568" y="3837"/>
                    <a:pt x="6628" y="3747"/>
                    <a:pt x="6628" y="3631"/>
                  </a:cubicBezTo>
                  <a:cubicBezTo>
                    <a:pt x="6628" y="3516"/>
                    <a:pt x="6568" y="3418"/>
                    <a:pt x="6492" y="3418"/>
                  </a:cubicBezTo>
                  <a:close/>
                  <a:moveTo>
                    <a:pt x="6944" y="3418"/>
                  </a:moveTo>
                  <a:cubicBezTo>
                    <a:pt x="6867" y="3418"/>
                    <a:pt x="6803" y="3516"/>
                    <a:pt x="6803" y="3631"/>
                  </a:cubicBezTo>
                  <a:cubicBezTo>
                    <a:pt x="6803" y="3747"/>
                    <a:pt x="6867" y="3837"/>
                    <a:pt x="6944" y="3837"/>
                  </a:cubicBezTo>
                  <a:cubicBezTo>
                    <a:pt x="7021" y="3837"/>
                    <a:pt x="7081" y="3747"/>
                    <a:pt x="7081" y="3631"/>
                  </a:cubicBezTo>
                  <a:cubicBezTo>
                    <a:pt x="7081" y="3516"/>
                    <a:pt x="7021" y="3418"/>
                    <a:pt x="6944" y="3418"/>
                  </a:cubicBezTo>
                  <a:close/>
                  <a:moveTo>
                    <a:pt x="7391" y="3418"/>
                  </a:moveTo>
                  <a:cubicBezTo>
                    <a:pt x="7314" y="3418"/>
                    <a:pt x="7250" y="3516"/>
                    <a:pt x="7250" y="3631"/>
                  </a:cubicBezTo>
                  <a:cubicBezTo>
                    <a:pt x="7250" y="3747"/>
                    <a:pt x="7314" y="3837"/>
                    <a:pt x="7391" y="3837"/>
                  </a:cubicBezTo>
                  <a:cubicBezTo>
                    <a:pt x="7467" y="3837"/>
                    <a:pt x="7527" y="3747"/>
                    <a:pt x="7527" y="3631"/>
                  </a:cubicBezTo>
                  <a:cubicBezTo>
                    <a:pt x="7527" y="3516"/>
                    <a:pt x="7467" y="3418"/>
                    <a:pt x="7391" y="3418"/>
                  </a:cubicBezTo>
                  <a:close/>
                  <a:moveTo>
                    <a:pt x="7844" y="3418"/>
                  </a:moveTo>
                  <a:cubicBezTo>
                    <a:pt x="7768" y="3418"/>
                    <a:pt x="7708" y="3516"/>
                    <a:pt x="7708" y="3631"/>
                  </a:cubicBezTo>
                  <a:cubicBezTo>
                    <a:pt x="7708" y="3747"/>
                    <a:pt x="7768" y="3837"/>
                    <a:pt x="7844" y="3837"/>
                  </a:cubicBezTo>
                  <a:cubicBezTo>
                    <a:pt x="7921" y="3837"/>
                    <a:pt x="7985" y="3747"/>
                    <a:pt x="7985" y="3631"/>
                  </a:cubicBezTo>
                  <a:cubicBezTo>
                    <a:pt x="7985" y="3516"/>
                    <a:pt x="7921" y="3418"/>
                    <a:pt x="7844" y="3418"/>
                  </a:cubicBezTo>
                  <a:close/>
                  <a:moveTo>
                    <a:pt x="8300" y="3418"/>
                  </a:moveTo>
                  <a:cubicBezTo>
                    <a:pt x="8223" y="3418"/>
                    <a:pt x="8163" y="3516"/>
                    <a:pt x="8163" y="3631"/>
                  </a:cubicBezTo>
                  <a:cubicBezTo>
                    <a:pt x="8163" y="3747"/>
                    <a:pt x="8223" y="3837"/>
                    <a:pt x="8300" y="3837"/>
                  </a:cubicBezTo>
                  <a:cubicBezTo>
                    <a:pt x="8377" y="3837"/>
                    <a:pt x="8440" y="3747"/>
                    <a:pt x="8440" y="3631"/>
                  </a:cubicBezTo>
                  <a:cubicBezTo>
                    <a:pt x="8440" y="3516"/>
                    <a:pt x="8377" y="3418"/>
                    <a:pt x="8300" y="3418"/>
                  </a:cubicBezTo>
                  <a:close/>
                  <a:moveTo>
                    <a:pt x="8756" y="3418"/>
                  </a:moveTo>
                  <a:cubicBezTo>
                    <a:pt x="8679" y="3418"/>
                    <a:pt x="8615" y="3516"/>
                    <a:pt x="8615" y="3631"/>
                  </a:cubicBezTo>
                  <a:cubicBezTo>
                    <a:pt x="8615" y="3747"/>
                    <a:pt x="8679" y="3837"/>
                    <a:pt x="8756" y="3837"/>
                  </a:cubicBezTo>
                  <a:cubicBezTo>
                    <a:pt x="8833" y="3837"/>
                    <a:pt x="8892" y="3747"/>
                    <a:pt x="8892" y="3631"/>
                  </a:cubicBezTo>
                  <a:cubicBezTo>
                    <a:pt x="8892" y="3516"/>
                    <a:pt x="8833" y="3418"/>
                    <a:pt x="8756" y="3418"/>
                  </a:cubicBezTo>
                  <a:close/>
                  <a:moveTo>
                    <a:pt x="2408" y="4104"/>
                  </a:moveTo>
                  <a:cubicBezTo>
                    <a:pt x="2331" y="4104"/>
                    <a:pt x="2268" y="4200"/>
                    <a:pt x="2268" y="4315"/>
                  </a:cubicBezTo>
                  <a:cubicBezTo>
                    <a:pt x="2268" y="4431"/>
                    <a:pt x="2331" y="4528"/>
                    <a:pt x="2408" y="4528"/>
                  </a:cubicBezTo>
                  <a:cubicBezTo>
                    <a:pt x="2484" y="4528"/>
                    <a:pt x="2544" y="4431"/>
                    <a:pt x="2544" y="4315"/>
                  </a:cubicBezTo>
                  <a:cubicBezTo>
                    <a:pt x="2544" y="4200"/>
                    <a:pt x="2484" y="4104"/>
                    <a:pt x="2408" y="4104"/>
                  </a:cubicBezTo>
                  <a:close/>
                  <a:moveTo>
                    <a:pt x="3765" y="4104"/>
                  </a:moveTo>
                  <a:cubicBezTo>
                    <a:pt x="3688" y="4104"/>
                    <a:pt x="3624" y="4200"/>
                    <a:pt x="3624" y="4315"/>
                  </a:cubicBezTo>
                  <a:cubicBezTo>
                    <a:pt x="3624" y="4431"/>
                    <a:pt x="3688" y="4528"/>
                    <a:pt x="3765" y="4528"/>
                  </a:cubicBezTo>
                  <a:cubicBezTo>
                    <a:pt x="3841" y="4528"/>
                    <a:pt x="3902" y="4431"/>
                    <a:pt x="3901" y="4315"/>
                  </a:cubicBezTo>
                  <a:cubicBezTo>
                    <a:pt x="3901" y="4200"/>
                    <a:pt x="3841" y="4104"/>
                    <a:pt x="3765" y="4104"/>
                  </a:cubicBezTo>
                  <a:close/>
                  <a:moveTo>
                    <a:pt x="4218" y="4104"/>
                  </a:moveTo>
                  <a:cubicBezTo>
                    <a:pt x="4142" y="4104"/>
                    <a:pt x="4082" y="4200"/>
                    <a:pt x="4082" y="4315"/>
                  </a:cubicBezTo>
                  <a:cubicBezTo>
                    <a:pt x="4081" y="4431"/>
                    <a:pt x="4142" y="4528"/>
                    <a:pt x="4218" y="4528"/>
                  </a:cubicBezTo>
                  <a:cubicBezTo>
                    <a:pt x="4295" y="4528"/>
                    <a:pt x="4359" y="4431"/>
                    <a:pt x="4359" y="4315"/>
                  </a:cubicBezTo>
                  <a:cubicBezTo>
                    <a:pt x="4359" y="4200"/>
                    <a:pt x="4295" y="4104"/>
                    <a:pt x="4218" y="4104"/>
                  </a:cubicBezTo>
                  <a:close/>
                  <a:moveTo>
                    <a:pt x="4680" y="4104"/>
                  </a:moveTo>
                  <a:cubicBezTo>
                    <a:pt x="4603" y="4104"/>
                    <a:pt x="4543" y="4200"/>
                    <a:pt x="4543" y="4315"/>
                  </a:cubicBezTo>
                  <a:cubicBezTo>
                    <a:pt x="4543" y="4431"/>
                    <a:pt x="4603" y="4528"/>
                    <a:pt x="4680" y="4528"/>
                  </a:cubicBezTo>
                  <a:cubicBezTo>
                    <a:pt x="4756" y="4528"/>
                    <a:pt x="4820" y="4431"/>
                    <a:pt x="4820" y="4315"/>
                  </a:cubicBezTo>
                  <a:cubicBezTo>
                    <a:pt x="4820" y="4200"/>
                    <a:pt x="4756" y="4104"/>
                    <a:pt x="4680" y="4104"/>
                  </a:cubicBezTo>
                  <a:close/>
                  <a:moveTo>
                    <a:pt x="5135" y="4104"/>
                  </a:moveTo>
                  <a:cubicBezTo>
                    <a:pt x="5059" y="4104"/>
                    <a:pt x="4994" y="4200"/>
                    <a:pt x="4994" y="4315"/>
                  </a:cubicBezTo>
                  <a:cubicBezTo>
                    <a:pt x="4994" y="4431"/>
                    <a:pt x="5059" y="4528"/>
                    <a:pt x="5135" y="4528"/>
                  </a:cubicBezTo>
                  <a:cubicBezTo>
                    <a:pt x="5212" y="4528"/>
                    <a:pt x="5272" y="4431"/>
                    <a:pt x="5272" y="4315"/>
                  </a:cubicBezTo>
                  <a:cubicBezTo>
                    <a:pt x="5272" y="4200"/>
                    <a:pt x="5212" y="4104"/>
                    <a:pt x="5135" y="4104"/>
                  </a:cubicBezTo>
                  <a:close/>
                  <a:moveTo>
                    <a:pt x="5587" y="4104"/>
                  </a:moveTo>
                  <a:cubicBezTo>
                    <a:pt x="5510" y="4104"/>
                    <a:pt x="5447" y="4200"/>
                    <a:pt x="5447" y="4315"/>
                  </a:cubicBezTo>
                  <a:cubicBezTo>
                    <a:pt x="5447" y="4431"/>
                    <a:pt x="5510" y="4528"/>
                    <a:pt x="5587" y="4528"/>
                  </a:cubicBezTo>
                  <a:cubicBezTo>
                    <a:pt x="5663" y="4528"/>
                    <a:pt x="5724" y="4431"/>
                    <a:pt x="5723" y="4315"/>
                  </a:cubicBezTo>
                  <a:cubicBezTo>
                    <a:pt x="5723" y="4200"/>
                    <a:pt x="5663" y="4104"/>
                    <a:pt x="5587" y="4104"/>
                  </a:cubicBezTo>
                  <a:close/>
                  <a:moveTo>
                    <a:pt x="6036" y="4104"/>
                  </a:moveTo>
                  <a:cubicBezTo>
                    <a:pt x="5959" y="4104"/>
                    <a:pt x="5899" y="4200"/>
                    <a:pt x="5899" y="4315"/>
                  </a:cubicBezTo>
                  <a:cubicBezTo>
                    <a:pt x="5899" y="4431"/>
                    <a:pt x="5959" y="4528"/>
                    <a:pt x="6036" y="4528"/>
                  </a:cubicBezTo>
                  <a:cubicBezTo>
                    <a:pt x="6112" y="4528"/>
                    <a:pt x="6177" y="4431"/>
                    <a:pt x="6177" y="4315"/>
                  </a:cubicBezTo>
                  <a:cubicBezTo>
                    <a:pt x="6177" y="4200"/>
                    <a:pt x="6112" y="4104"/>
                    <a:pt x="6036" y="4104"/>
                  </a:cubicBezTo>
                  <a:close/>
                  <a:moveTo>
                    <a:pt x="6492" y="4104"/>
                  </a:moveTo>
                  <a:cubicBezTo>
                    <a:pt x="6415" y="4104"/>
                    <a:pt x="6352" y="4200"/>
                    <a:pt x="6352" y="4315"/>
                  </a:cubicBezTo>
                  <a:cubicBezTo>
                    <a:pt x="6352" y="4431"/>
                    <a:pt x="6415" y="4528"/>
                    <a:pt x="6492" y="4528"/>
                  </a:cubicBezTo>
                  <a:cubicBezTo>
                    <a:pt x="6568" y="4528"/>
                    <a:pt x="6628" y="4431"/>
                    <a:pt x="6628" y="4315"/>
                  </a:cubicBezTo>
                  <a:cubicBezTo>
                    <a:pt x="6628" y="4200"/>
                    <a:pt x="6568" y="4104"/>
                    <a:pt x="6492" y="4104"/>
                  </a:cubicBezTo>
                  <a:close/>
                  <a:moveTo>
                    <a:pt x="6944" y="4104"/>
                  </a:moveTo>
                  <a:cubicBezTo>
                    <a:pt x="6867" y="4104"/>
                    <a:pt x="6803" y="4200"/>
                    <a:pt x="6803" y="4315"/>
                  </a:cubicBezTo>
                  <a:cubicBezTo>
                    <a:pt x="6803" y="4431"/>
                    <a:pt x="6867" y="4528"/>
                    <a:pt x="6944" y="4528"/>
                  </a:cubicBezTo>
                  <a:cubicBezTo>
                    <a:pt x="7021" y="4528"/>
                    <a:pt x="7081" y="4431"/>
                    <a:pt x="7081" y="4315"/>
                  </a:cubicBezTo>
                  <a:cubicBezTo>
                    <a:pt x="7080" y="4200"/>
                    <a:pt x="7021" y="4104"/>
                    <a:pt x="6944" y="4104"/>
                  </a:cubicBezTo>
                  <a:close/>
                  <a:moveTo>
                    <a:pt x="7391" y="4104"/>
                  </a:moveTo>
                  <a:cubicBezTo>
                    <a:pt x="7314" y="4104"/>
                    <a:pt x="7250" y="4200"/>
                    <a:pt x="7250" y="4315"/>
                  </a:cubicBezTo>
                  <a:cubicBezTo>
                    <a:pt x="7250" y="4431"/>
                    <a:pt x="7314" y="4528"/>
                    <a:pt x="7391" y="4528"/>
                  </a:cubicBezTo>
                  <a:cubicBezTo>
                    <a:pt x="7467" y="4528"/>
                    <a:pt x="7528" y="4431"/>
                    <a:pt x="7527" y="4315"/>
                  </a:cubicBezTo>
                  <a:cubicBezTo>
                    <a:pt x="7527" y="4200"/>
                    <a:pt x="7467" y="4104"/>
                    <a:pt x="7391" y="4104"/>
                  </a:cubicBezTo>
                  <a:close/>
                  <a:moveTo>
                    <a:pt x="7844" y="4104"/>
                  </a:moveTo>
                  <a:cubicBezTo>
                    <a:pt x="7768" y="4104"/>
                    <a:pt x="7708" y="4200"/>
                    <a:pt x="7708" y="4315"/>
                  </a:cubicBezTo>
                  <a:cubicBezTo>
                    <a:pt x="7707" y="4431"/>
                    <a:pt x="7768" y="4528"/>
                    <a:pt x="7844" y="4528"/>
                  </a:cubicBezTo>
                  <a:cubicBezTo>
                    <a:pt x="7921" y="4528"/>
                    <a:pt x="7985" y="4431"/>
                    <a:pt x="7985" y="4315"/>
                  </a:cubicBezTo>
                  <a:cubicBezTo>
                    <a:pt x="7985" y="4200"/>
                    <a:pt x="7921" y="4104"/>
                    <a:pt x="7844" y="4104"/>
                  </a:cubicBezTo>
                  <a:close/>
                  <a:moveTo>
                    <a:pt x="8300" y="4104"/>
                  </a:moveTo>
                  <a:cubicBezTo>
                    <a:pt x="8223" y="4104"/>
                    <a:pt x="8164" y="4200"/>
                    <a:pt x="8163" y="4315"/>
                  </a:cubicBezTo>
                  <a:cubicBezTo>
                    <a:pt x="8163" y="4431"/>
                    <a:pt x="8223" y="4528"/>
                    <a:pt x="8300" y="4528"/>
                  </a:cubicBezTo>
                  <a:cubicBezTo>
                    <a:pt x="8377" y="4528"/>
                    <a:pt x="8440" y="4431"/>
                    <a:pt x="8440" y="4315"/>
                  </a:cubicBezTo>
                  <a:cubicBezTo>
                    <a:pt x="8440" y="4200"/>
                    <a:pt x="8377" y="4104"/>
                    <a:pt x="8300" y="4104"/>
                  </a:cubicBezTo>
                  <a:close/>
                  <a:moveTo>
                    <a:pt x="8756" y="4104"/>
                  </a:moveTo>
                  <a:cubicBezTo>
                    <a:pt x="8679" y="4104"/>
                    <a:pt x="8615" y="4200"/>
                    <a:pt x="8615" y="4315"/>
                  </a:cubicBezTo>
                  <a:cubicBezTo>
                    <a:pt x="8615" y="4431"/>
                    <a:pt x="8679" y="4528"/>
                    <a:pt x="8756" y="4528"/>
                  </a:cubicBezTo>
                  <a:cubicBezTo>
                    <a:pt x="8833" y="4528"/>
                    <a:pt x="8893" y="4431"/>
                    <a:pt x="8892" y="4315"/>
                  </a:cubicBezTo>
                  <a:cubicBezTo>
                    <a:pt x="8892" y="4200"/>
                    <a:pt x="8833" y="4104"/>
                    <a:pt x="8756" y="4104"/>
                  </a:cubicBezTo>
                  <a:close/>
                  <a:moveTo>
                    <a:pt x="10112" y="4104"/>
                  </a:moveTo>
                  <a:cubicBezTo>
                    <a:pt x="10035" y="4104"/>
                    <a:pt x="9972" y="4200"/>
                    <a:pt x="9972" y="4315"/>
                  </a:cubicBezTo>
                  <a:cubicBezTo>
                    <a:pt x="9972" y="4431"/>
                    <a:pt x="10035" y="4528"/>
                    <a:pt x="10112" y="4528"/>
                  </a:cubicBezTo>
                  <a:cubicBezTo>
                    <a:pt x="10189" y="4528"/>
                    <a:pt x="10249" y="4431"/>
                    <a:pt x="10248" y="4315"/>
                  </a:cubicBezTo>
                  <a:cubicBezTo>
                    <a:pt x="10248" y="4200"/>
                    <a:pt x="10189" y="4104"/>
                    <a:pt x="10112" y="4104"/>
                  </a:cubicBezTo>
                  <a:close/>
                  <a:moveTo>
                    <a:pt x="10564" y="4104"/>
                  </a:moveTo>
                  <a:cubicBezTo>
                    <a:pt x="10488" y="4104"/>
                    <a:pt x="10423" y="4200"/>
                    <a:pt x="10423" y="4315"/>
                  </a:cubicBezTo>
                  <a:cubicBezTo>
                    <a:pt x="10423" y="4431"/>
                    <a:pt x="10488" y="4528"/>
                    <a:pt x="10564" y="4528"/>
                  </a:cubicBezTo>
                  <a:cubicBezTo>
                    <a:pt x="10641" y="4528"/>
                    <a:pt x="10701" y="4431"/>
                    <a:pt x="10701" y="4315"/>
                  </a:cubicBezTo>
                  <a:cubicBezTo>
                    <a:pt x="10701" y="4200"/>
                    <a:pt x="10641" y="4104"/>
                    <a:pt x="10564" y="4104"/>
                  </a:cubicBezTo>
                  <a:close/>
                  <a:moveTo>
                    <a:pt x="141" y="4111"/>
                  </a:moveTo>
                  <a:cubicBezTo>
                    <a:pt x="64" y="4111"/>
                    <a:pt x="0" y="4206"/>
                    <a:pt x="0" y="4322"/>
                  </a:cubicBezTo>
                  <a:cubicBezTo>
                    <a:pt x="0" y="4438"/>
                    <a:pt x="64" y="4535"/>
                    <a:pt x="141" y="4535"/>
                  </a:cubicBezTo>
                  <a:cubicBezTo>
                    <a:pt x="218" y="4535"/>
                    <a:pt x="278" y="4438"/>
                    <a:pt x="278" y="4322"/>
                  </a:cubicBezTo>
                  <a:cubicBezTo>
                    <a:pt x="277" y="4207"/>
                    <a:pt x="218" y="4111"/>
                    <a:pt x="141" y="4111"/>
                  </a:cubicBezTo>
                  <a:close/>
                  <a:moveTo>
                    <a:pt x="2859" y="4131"/>
                  </a:moveTo>
                  <a:cubicBezTo>
                    <a:pt x="2795" y="4131"/>
                    <a:pt x="2731" y="4193"/>
                    <a:pt x="2720" y="4315"/>
                  </a:cubicBezTo>
                  <a:cubicBezTo>
                    <a:pt x="2710" y="4430"/>
                    <a:pt x="2776" y="4527"/>
                    <a:pt x="2857" y="4528"/>
                  </a:cubicBezTo>
                  <a:cubicBezTo>
                    <a:pt x="2938" y="4529"/>
                    <a:pt x="3008" y="4431"/>
                    <a:pt x="2998" y="4315"/>
                  </a:cubicBezTo>
                  <a:cubicBezTo>
                    <a:pt x="2987" y="4193"/>
                    <a:pt x="2923" y="4131"/>
                    <a:pt x="2859" y="4131"/>
                  </a:cubicBezTo>
                  <a:close/>
                  <a:moveTo>
                    <a:pt x="2408" y="4778"/>
                  </a:moveTo>
                  <a:cubicBezTo>
                    <a:pt x="2331" y="4778"/>
                    <a:pt x="2268" y="4873"/>
                    <a:pt x="2268" y="4989"/>
                  </a:cubicBezTo>
                  <a:cubicBezTo>
                    <a:pt x="2268" y="5105"/>
                    <a:pt x="2331" y="5202"/>
                    <a:pt x="2408" y="5202"/>
                  </a:cubicBezTo>
                  <a:cubicBezTo>
                    <a:pt x="2484" y="5202"/>
                    <a:pt x="2544" y="5105"/>
                    <a:pt x="2544" y="4989"/>
                  </a:cubicBezTo>
                  <a:cubicBezTo>
                    <a:pt x="2544" y="4874"/>
                    <a:pt x="2484" y="4778"/>
                    <a:pt x="2408" y="4778"/>
                  </a:cubicBezTo>
                  <a:close/>
                  <a:moveTo>
                    <a:pt x="2857" y="4778"/>
                  </a:moveTo>
                  <a:cubicBezTo>
                    <a:pt x="2780" y="4778"/>
                    <a:pt x="2720" y="4874"/>
                    <a:pt x="2720" y="4989"/>
                  </a:cubicBezTo>
                  <a:cubicBezTo>
                    <a:pt x="2720" y="5105"/>
                    <a:pt x="2780" y="5202"/>
                    <a:pt x="2857" y="5202"/>
                  </a:cubicBezTo>
                  <a:cubicBezTo>
                    <a:pt x="2933" y="5202"/>
                    <a:pt x="2998" y="5105"/>
                    <a:pt x="2998" y="4989"/>
                  </a:cubicBezTo>
                  <a:cubicBezTo>
                    <a:pt x="2998" y="4873"/>
                    <a:pt x="2933" y="4778"/>
                    <a:pt x="2857" y="4778"/>
                  </a:cubicBezTo>
                  <a:close/>
                  <a:moveTo>
                    <a:pt x="3765" y="4778"/>
                  </a:moveTo>
                  <a:cubicBezTo>
                    <a:pt x="3688" y="4778"/>
                    <a:pt x="3624" y="4873"/>
                    <a:pt x="3624" y="4989"/>
                  </a:cubicBezTo>
                  <a:cubicBezTo>
                    <a:pt x="3624" y="5105"/>
                    <a:pt x="3688" y="5202"/>
                    <a:pt x="3765" y="5202"/>
                  </a:cubicBezTo>
                  <a:cubicBezTo>
                    <a:pt x="3841" y="5202"/>
                    <a:pt x="3902" y="5105"/>
                    <a:pt x="3901" y="4989"/>
                  </a:cubicBezTo>
                  <a:cubicBezTo>
                    <a:pt x="3901" y="4874"/>
                    <a:pt x="3841" y="4778"/>
                    <a:pt x="3765" y="4778"/>
                  </a:cubicBezTo>
                  <a:close/>
                  <a:moveTo>
                    <a:pt x="4218" y="4778"/>
                  </a:moveTo>
                  <a:cubicBezTo>
                    <a:pt x="4142" y="4778"/>
                    <a:pt x="4082" y="4874"/>
                    <a:pt x="4082" y="4989"/>
                  </a:cubicBezTo>
                  <a:cubicBezTo>
                    <a:pt x="4081" y="5105"/>
                    <a:pt x="4142" y="5202"/>
                    <a:pt x="4218" y="5202"/>
                  </a:cubicBezTo>
                  <a:cubicBezTo>
                    <a:pt x="4295" y="5202"/>
                    <a:pt x="4359" y="5105"/>
                    <a:pt x="4359" y="4989"/>
                  </a:cubicBezTo>
                  <a:cubicBezTo>
                    <a:pt x="4359" y="4873"/>
                    <a:pt x="4295" y="4778"/>
                    <a:pt x="4218" y="4778"/>
                  </a:cubicBezTo>
                  <a:close/>
                  <a:moveTo>
                    <a:pt x="4680" y="4778"/>
                  </a:moveTo>
                  <a:cubicBezTo>
                    <a:pt x="4603" y="4778"/>
                    <a:pt x="4543" y="4874"/>
                    <a:pt x="4543" y="4989"/>
                  </a:cubicBezTo>
                  <a:cubicBezTo>
                    <a:pt x="4543" y="5105"/>
                    <a:pt x="4603" y="5202"/>
                    <a:pt x="4680" y="5202"/>
                  </a:cubicBezTo>
                  <a:cubicBezTo>
                    <a:pt x="4756" y="5202"/>
                    <a:pt x="4820" y="5105"/>
                    <a:pt x="4820" y="4989"/>
                  </a:cubicBezTo>
                  <a:cubicBezTo>
                    <a:pt x="4820" y="4873"/>
                    <a:pt x="4756" y="4778"/>
                    <a:pt x="4680" y="4778"/>
                  </a:cubicBezTo>
                  <a:close/>
                  <a:moveTo>
                    <a:pt x="5135" y="4778"/>
                  </a:moveTo>
                  <a:cubicBezTo>
                    <a:pt x="5059" y="4778"/>
                    <a:pt x="4994" y="4873"/>
                    <a:pt x="4994" y="4989"/>
                  </a:cubicBezTo>
                  <a:cubicBezTo>
                    <a:pt x="4994" y="5105"/>
                    <a:pt x="5059" y="5202"/>
                    <a:pt x="5135" y="5202"/>
                  </a:cubicBezTo>
                  <a:cubicBezTo>
                    <a:pt x="5212" y="5202"/>
                    <a:pt x="5272" y="5105"/>
                    <a:pt x="5272" y="4989"/>
                  </a:cubicBezTo>
                  <a:cubicBezTo>
                    <a:pt x="5272" y="4874"/>
                    <a:pt x="5212" y="4778"/>
                    <a:pt x="5135" y="4778"/>
                  </a:cubicBezTo>
                  <a:close/>
                  <a:moveTo>
                    <a:pt x="5587" y="4778"/>
                  </a:moveTo>
                  <a:cubicBezTo>
                    <a:pt x="5510" y="4778"/>
                    <a:pt x="5447" y="4873"/>
                    <a:pt x="5447" y="4989"/>
                  </a:cubicBezTo>
                  <a:cubicBezTo>
                    <a:pt x="5447" y="5105"/>
                    <a:pt x="5510" y="5202"/>
                    <a:pt x="5587" y="5202"/>
                  </a:cubicBezTo>
                  <a:cubicBezTo>
                    <a:pt x="5663" y="5202"/>
                    <a:pt x="5724" y="5105"/>
                    <a:pt x="5723" y="4989"/>
                  </a:cubicBezTo>
                  <a:cubicBezTo>
                    <a:pt x="5723" y="4874"/>
                    <a:pt x="5663" y="4778"/>
                    <a:pt x="5587" y="4778"/>
                  </a:cubicBezTo>
                  <a:close/>
                  <a:moveTo>
                    <a:pt x="6036" y="4778"/>
                  </a:moveTo>
                  <a:cubicBezTo>
                    <a:pt x="5959" y="4778"/>
                    <a:pt x="5899" y="4874"/>
                    <a:pt x="5899" y="4989"/>
                  </a:cubicBezTo>
                  <a:cubicBezTo>
                    <a:pt x="5899" y="5105"/>
                    <a:pt x="5959" y="5202"/>
                    <a:pt x="6036" y="5202"/>
                  </a:cubicBezTo>
                  <a:cubicBezTo>
                    <a:pt x="6112" y="5202"/>
                    <a:pt x="6177" y="5105"/>
                    <a:pt x="6177" y="4989"/>
                  </a:cubicBezTo>
                  <a:cubicBezTo>
                    <a:pt x="6177" y="4873"/>
                    <a:pt x="6112" y="4778"/>
                    <a:pt x="6036" y="4778"/>
                  </a:cubicBezTo>
                  <a:close/>
                  <a:moveTo>
                    <a:pt x="6492" y="4778"/>
                  </a:moveTo>
                  <a:cubicBezTo>
                    <a:pt x="6415" y="4778"/>
                    <a:pt x="6352" y="4873"/>
                    <a:pt x="6352" y="4989"/>
                  </a:cubicBezTo>
                  <a:cubicBezTo>
                    <a:pt x="6352" y="5105"/>
                    <a:pt x="6415" y="5202"/>
                    <a:pt x="6492" y="5202"/>
                  </a:cubicBezTo>
                  <a:cubicBezTo>
                    <a:pt x="6568" y="5202"/>
                    <a:pt x="6628" y="5105"/>
                    <a:pt x="6628" y="4989"/>
                  </a:cubicBezTo>
                  <a:cubicBezTo>
                    <a:pt x="6628" y="4874"/>
                    <a:pt x="6568" y="4778"/>
                    <a:pt x="6492" y="4778"/>
                  </a:cubicBezTo>
                  <a:close/>
                  <a:moveTo>
                    <a:pt x="6944" y="4778"/>
                  </a:moveTo>
                  <a:cubicBezTo>
                    <a:pt x="6867" y="4778"/>
                    <a:pt x="6803" y="4873"/>
                    <a:pt x="6803" y="4989"/>
                  </a:cubicBezTo>
                  <a:cubicBezTo>
                    <a:pt x="6803" y="5105"/>
                    <a:pt x="6867" y="5202"/>
                    <a:pt x="6944" y="5202"/>
                  </a:cubicBezTo>
                  <a:cubicBezTo>
                    <a:pt x="7021" y="5202"/>
                    <a:pt x="7081" y="5105"/>
                    <a:pt x="7081" y="4989"/>
                  </a:cubicBezTo>
                  <a:cubicBezTo>
                    <a:pt x="7080" y="4874"/>
                    <a:pt x="7021" y="4778"/>
                    <a:pt x="6944" y="4778"/>
                  </a:cubicBezTo>
                  <a:close/>
                  <a:moveTo>
                    <a:pt x="7391" y="4778"/>
                  </a:moveTo>
                  <a:cubicBezTo>
                    <a:pt x="7314" y="4778"/>
                    <a:pt x="7250" y="4873"/>
                    <a:pt x="7250" y="4989"/>
                  </a:cubicBezTo>
                  <a:cubicBezTo>
                    <a:pt x="7250" y="5105"/>
                    <a:pt x="7314" y="5202"/>
                    <a:pt x="7391" y="5202"/>
                  </a:cubicBezTo>
                  <a:cubicBezTo>
                    <a:pt x="7467" y="5202"/>
                    <a:pt x="7528" y="5105"/>
                    <a:pt x="7527" y="4989"/>
                  </a:cubicBezTo>
                  <a:cubicBezTo>
                    <a:pt x="7527" y="4874"/>
                    <a:pt x="7467" y="4778"/>
                    <a:pt x="7391" y="4778"/>
                  </a:cubicBezTo>
                  <a:close/>
                  <a:moveTo>
                    <a:pt x="7844" y="4778"/>
                  </a:moveTo>
                  <a:cubicBezTo>
                    <a:pt x="7768" y="4778"/>
                    <a:pt x="7708" y="4874"/>
                    <a:pt x="7708" y="4989"/>
                  </a:cubicBezTo>
                  <a:cubicBezTo>
                    <a:pt x="7707" y="5105"/>
                    <a:pt x="7768" y="5202"/>
                    <a:pt x="7844" y="5202"/>
                  </a:cubicBezTo>
                  <a:cubicBezTo>
                    <a:pt x="7921" y="5202"/>
                    <a:pt x="7985" y="5105"/>
                    <a:pt x="7985" y="4989"/>
                  </a:cubicBezTo>
                  <a:cubicBezTo>
                    <a:pt x="7985" y="4873"/>
                    <a:pt x="7921" y="4778"/>
                    <a:pt x="7844" y="4778"/>
                  </a:cubicBezTo>
                  <a:close/>
                  <a:moveTo>
                    <a:pt x="8300" y="4778"/>
                  </a:moveTo>
                  <a:cubicBezTo>
                    <a:pt x="8223" y="4778"/>
                    <a:pt x="8164" y="4874"/>
                    <a:pt x="8163" y="4989"/>
                  </a:cubicBezTo>
                  <a:cubicBezTo>
                    <a:pt x="8163" y="5105"/>
                    <a:pt x="8223" y="5202"/>
                    <a:pt x="8300" y="5202"/>
                  </a:cubicBezTo>
                  <a:cubicBezTo>
                    <a:pt x="8377" y="5202"/>
                    <a:pt x="8440" y="5105"/>
                    <a:pt x="8440" y="4989"/>
                  </a:cubicBezTo>
                  <a:cubicBezTo>
                    <a:pt x="8440" y="4873"/>
                    <a:pt x="8377" y="4778"/>
                    <a:pt x="8300" y="4778"/>
                  </a:cubicBezTo>
                  <a:close/>
                  <a:moveTo>
                    <a:pt x="8756" y="4778"/>
                  </a:moveTo>
                  <a:cubicBezTo>
                    <a:pt x="8679" y="4778"/>
                    <a:pt x="8615" y="4873"/>
                    <a:pt x="8615" y="4989"/>
                  </a:cubicBezTo>
                  <a:cubicBezTo>
                    <a:pt x="8615" y="5105"/>
                    <a:pt x="8679" y="5202"/>
                    <a:pt x="8756" y="5202"/>
                  </a:cubicBezTo>
                  <a:cubicBezTo>
                    <a:pt x="8833" y="5202"/>
                    <a:pt x="8893" y="5105"/>
                    <a:pt x="8892" y="4989"/>
                  </a:cubicBezTo>
                  <a:cubicBezTo>
                    <a:pt x="8892" y="4874"/>
                    <a:pt x="8833" y="4778"/>
                    <a:pt x="8756" y="4778"/>
                  </a:cubicBezTo>
                  <a:close/>
                  <a:moveTo>
                    <a:pt x="9207" y="4778"/>
                  </a:moveTo>
                  <a:cubicBezTo>
                    <a:pt x="9130" y="4778"/>
                    <a:pt x="9067" y="4873"/>
                    <a:pt x="9067" y="4989"/>
                  </a:cubicBezTo>
                  <a:cubicBezTo>
                    <a:pt x="9067" y="5105"/>
                    <a:pt x="9130" y="5202"/>
                    <a:pt x="9207" y="5202"/>
                  </a:cubicBezTo>
                  <a:cubicBezTo>
                    <a:pt x="9284" y="5202"/>
                    <a:pt x="9344" y="5105"/>
                    <a:pt x="9344" y="4989"/>
                  </a:cubicBezTo>
                  <a:cubicBezTo>
                    <a:pt x="9343" y="4874"/>
                    <a:pt x="9284" y="4778"/>
                    <a:pt x="9207" y="4778"/>
                  </a:cubicBezTo>
                  <a:close/>
                  <a:moveTo>
                    <a:pt x="10112" y="4778"/>
                  </a:moveTo>
                  <a:cubicBezTo>
                    <a:pt x="10035" y="4778"/>
                    <a:pt x="9972" y="4873"/>
                    <a:pt x="9972" y="4989"/>
                  </a:cubicBezTo>
                  <a:cubicBezTo>
                    <a:pt x="9972" y="5105"/>
                    <a:pt x="10035" y="5202"/>
                    <a:pt x="10112" y="5202"/>
                  </a:cubicBezTo>
                  <a:cubicBezTo>
                    <a:pt x="10189" y="5202"/>
                    <a:pt x="10249" y="5105"/>
                    <a:pt x="10248" y="4989"/>
                  </a:cubicBezTo>
                  <a:cubicBezTo>
                    <a:pt x="10248" y="4874"/>
                    <a:pt x="10189" y="4778"/>
                    <a:pt x="10112" y="4778"/>
                  </a:cubicBezTo>
                  <a:close/>
                  <a:moveTo>
                    <a:pt x="10564" y="4778"/>
                  </a:moveTo>
                  <a:cubicBezTo>
                    <a:pt x="10488" y="4778"/>
                    <a:pt x="10423" y="4873"/>
                    <a:pt x="10423" y="4989"/>
                  </a:cubicBezTo>
                  <a:cubicBezTo>
                    <a:pt x="10423" y="5105"/>
                    <a:pt x="10488" y="5202"/>
                    <a:pt x="10564" y="5202"/>
                  </a:cubicBezTo>
                  <a:cubicBezTo>
                    <a:pt x="10641" y="5202"/>
                    <a:pt x="10701" y="5105"/>
                    <a:pt x="10701" y="4989"/>
                  </a:cubicBezTo>
                  <a:cubicBezTo>
                    <a:pt x="10701" y="4874"/>
                    <a:pt x="10641" y="4778"/>
                    <a:pt x="10564" y="4778"/>
                  </a:cubicBezTo>
                  <a:close/>
                  <a:moveTo>
                    <a:pt x="11018" y="4778"/>
                  </a:moveTo>
                  <a:cubicBezTo>
                    <a:pt x="10941" y="4778"/>
                    <a:pt x="10881" y="4874"/>
                    <a:pt x="10881" y="4989"/>
                  </a:cubicBezTo>
                  <a:cubicBezTo>
                    <a:pt x="10881" y="5105"/>
                    <a:pt x="10941" y="5202"/>
                    <a:pt x="11018" y="5202"/>
                  </a:cubicBezTo>
                  <a:cubicBezTo>
                    <a:pt x="11094" y="5202"/>
                    <a:pt x="11159" y="5105"/>
                    <a:pt x="11159" y="4989"/>
                  </a:cubicBezTo>
                  <a:cubicBezTo>
                    <a:pt x="11159" y="4873"/>
                    <a:pt x="11094" y="4778"/>
                    <a:pt x="11018" y="4778"/>
                  </a:cubicBezTo>
                  <a:close/>
                  <a:moveTo>
                    <a:pt x="141" y="4798"/>
                  </a:moveTo>
                  <a:cubicBezTo>
                    <a:pt x="64" y="4798"/>
                    <a:pt x="0" y="4889"/>
                    <a:pt x="0" y="5004"/>
                  </a:cubicBezTo>
                  <a:cubicBezTo>
                    <a:pt x="0" y="5120"/>
                    <a:pt x="64" y="5215"/>
                    <a:pt x="141" y="5215"/>
                  </a:cubicBezTo>
                  <a:cubicBezTo>
                    <a:pt x="218" y="5215"/>
                    <a:pt x="278" y="5120"/>
                    <a:pt x="278" y="5004"/>
                  </a:cubicBezTo>
                  <a:cubicBezTo>
                    <a:pt x="278" y="4889"/>
                    <a:pt x="218" y="4798"/>
                    <a:pt x="141" y="4798"/>
                  </a:cubicBezTo>
                  <a:close/>
                  <a:moveTo>
                    <a:pt x="1501" y="5465"/>
                  </a:moveTo>
                  <a:cubicBezTo>
                    <a:pt x="1424" y="5465"/>
                    <a:pt x="1364" y="5556"/>
                    <a:pt x="1364" y="5671"/>
                  </a:cubicBezTo>
                  <a:cubicBezTo>
                    <a:pt x="1364" y="5787"/>
                    <a:pt x="1424" y="5883"/>
                    <a:pt x="1501" y="5883"/>
                  </a:cubicBezTo>
                  <a:cubicBezTo>
                    <a:pt x="1577" y="5883"/>
                    <a:pt x="1641" y="5787"/>
                    <a:pt x="1641" y="5671"/>
                  </a:cubicBezTo>
                  <a:cubicBezTo>
                    <a:pt x="1641" y="5556"/>
                    <a:pt x="1577" y="5465"/>
                    <a:pt x="1501" y="5465"/>
                  </a:cubicBezTo>
                  <a:close/>
                  <a:moveTo>
                    <a:pt x="1956" y="5465"/>
                  </a:moveTo>
                  <a:cubicBezTo>
                    <a:pt x="1880" y="5465"/>
                    <a:pt x="1815" y="5556"/>
                    <a:pt x="1815" y="5671"/>
                  </a:cubicBezTo>
                  <a:cubicBezTo>
                    <a:pt x="1815" y="5787"/>
                    <a:pt x="1880" y="5883"/>
                    <a:pt x="1956" y="5883"/>
                  </a:cubicBezTo>
                  <a:cubicBezTo>
                    <a:pt x="2033" y="5883"/>
                    <a:pt x="2093" y="5787"/>
                    <a:pt x="2093" y="5671"/>
                  </a:cubicBezTo>
                  <a:cubicBezTo>
                    <a:pt x="2093" y="5556"/>
                    <a:pt x="2033" y="5465"/>
                    <a:pt x="1956" y="5465"/>
                  </a:cubicBezTo>
                  <a:close/>
                  <a:moveTo>
                    <a:pt x="2408" y="5465"/>
                  </a:moveTo>
                  <a:cubicBezTo>
                    <a:pt x="2331" y="5465"/>
                    <a:pt x="2268" y="5556"/>
                    <a:pt x="2268" y="5671"/>
                  </a:cubicBezTo>
                  <a:cubicBezTo>
                    <a:pt x="2268" y="5787"/>
                    <a:pt x="2331" y="5883"/>
                    <a:pt x="2408" y="5883"/>
                  </a:cubicBezTo>
                  <a:cubicBezTo>
                    <a:pt x="2484" y="5883"/>
                    <a:pt x="2544" y="5787"/>
                    <a:pt x="2544" y="5671"/>
                  </a:cubicBezTo>
                  <a:cubicBezTo>
                    <a:pt x="2544" y="5556"/>
                    <a:pt x="2484" y="5465"/>
                    <a:pt x="2408" y="5465"/>
                  </a:cubicBezTo>
                  <a:close/>
                  <a:moveTo>
                    <a:pt x="2857" y="5465"/>
                  </a:moveTo>
                  <a:cubicBezTo>
                    <a:pt x="2780" y="5465"/>
                    <a:pt x="2720" y="5556"/>
                    <a:pt x="2720" y="5671"/>
                  </a:cubicBezTo>
                  <a:cubicBezTo>
                    <a:pt x="2720" y="5787"/>
                    <a:pt x="2780" y="5883"/>
                    <a:pt x="2857" y="5883"/>
                  </a:cubicBezTo>
                  <a:cubicBezTo>
                    <a:pt x="2933" y="5883"/>
                    <a:pt x="2998" y="5787"/>
                    <a:pt x="2998" y="5671"/>
                  </a:cubicBezTo>
                  <a:cubicBezTo>
                    <a:pt x="2998" y="5556"/>
                    <a:pt x="2933" y="5465"/>
                    <a:pt x="2857" y="5465"/>
                  </a:cubicBezTo>
                  <a:close/>
                  <a:moveTo>
                    <a:pt x="3312" y="5465"/>
                  </a:moveTo>
                  <a:cubicBezTo>
                    <a:pt x="3236" y="5465"/>
                    <a:pt x="3172" y="5556"/>
                    <a:pt x="3172" y="5671"/>
                  </a:cubicBezTo>
                  <a:cubicBezTo>
                    <a:pt x="3172" y="5787"/>
                    <a:pt x="3236" y="5883"/>
                    <a:pt x="3312" y="5883"/>
                  </a:cubicBezTo>
                  <a:cubicBezTo>
                    <a:pt x="3389" y="5883"/>
                    <a:pt x="3449" y="5787"/>
                    <a:pt x="3449" y="5671"/>
                  </a:cubicBezTo>
                  <a:cubicBezTo>
                    <a:pt x="3449" y="5556"/>
                    <a:pt x="3389" y="5465"/>
                    <a:pt x="3312" y="5465"/>
                  </a:cubicBezTo>
                  <a:close/>
                  <a:moveTo>
                    <a:pt x="4218" y="5465"/>
                  </a:moveTo>
                  <a:cubicBezTo>
                    <a:pt x="4142" y="5465"/>
                    <a:pt x="4082" y="5556"/>
                    <a:pt x="4082" y="5671"/>
                  </a:cubicBezTo>
                  <a:cubicBezTo>
                    <a:pt x="4082" y="5787"/>
                    <a:pt x="4142" y="5883"/>
                    <a:pt x="4218" y="5883"/>
                  </a:cubicBezTo>
                  <a:cubicBezTo>
                    <a:pt x="4295" y="5883"/>
                    <a:pt x="4359" y="5787"/>
                    <a:pt x="4359" y="5671"/>
                  </a:cubicBezTo>
                  <a:cubicBezTo>
                    <a:pt x="4359" y="5556"/>
                    <a:pt x="4295" y="5465"/>
                    <a:pt x="4218" y="5465"/>
                  </a:cubicBezTo>
                  <a:close/>
                  <a:moveTo>
                    <a:pt x="4680" y="5465"/>
                  </a:moveTo>
                  <a:cubicBezTo>
                    <a:pt x="4603" y="5465"/>
                    <a:pt x="4543" y="5556"/>
                    <a:pt x="4543" y="5671"/>
                  </a:cubicBezTo>
                  <a:cubicBezTo>
                    <a:pt x="4543" y="5787"/>
                    <a:pt x="4603" y="5883"/>
                    <a:pt x="4680" y="5883"/>
                  </a:cubicBezTo>
                  <a:cubicBezTo>
                    <a:pt x="4756" y="5883"/>
                    <a:pt x="4820" y="5787"/>
                    <a:pt x="4820" y="5671"/>
                  </a:cubicBezTo>
                  <a:cubicBezTo>
                    <a:pt x="4820" y="5556"/>
                    <a:pt x="4756" y="5465"/>
                    <a:pt x="4680" y="5465"/>
                  </a:cubicBezTo>
                  <a:close/>
                  <a:moveTo>
                    <a:pt x="5135" y="5465"/>
                  </a:moveTo>
                  <a:cubicBezTo>
                    <a:pt x="5059" y="5465"/>
                    <a:pt x="4994" y="5556"/>
                    <a:pt x="4994" y="5671"/>
                  </a:cubicBezTo>
                  <a:cubicBezTo>
                    <a:pt x="4994" y="5787"/>
                    <a:pt x="5059" y="5883"/>
                    <a:pt x="5135" y="5883"/>
                  </a:cubicBezTo>
                  <a:cubicBezTo>
                    <a:pt x="5212" y="5883"/>
                    <a:pt x="5272" y="5787"/>
                    <a:pt x="5272" y="5671"/>
                  </a:cubicBezTo>
                  <a:cubicBezTo>
                    <a:pt x="5272" y="5556"/>
                    <a:pt x="5212" y="5465"/>
                    <a:pt x="5135" y="5465"/>
                  </a:cubicBezTo>
                  <a:close/>
                  <a:moveTo>
                    <a:pt x="5587" y="5465"/>
                  </a:moveTo>
                  <a:cubicBezTo>
                    <a:pt x="5510" y="5465"/>
                    <a:pt x="5447" y="5556"/>
                    <a:pt x="5447" y="5671"/>
                  </a:cubicBezTo>
                  <a:cubicBezTo>
                    <a:pt x="5447" y="5787"/>
                    <a:pt x="5510" y="5883"/>
                    <a:pt x="5587" y="5883"/>
                  </a:cubicBezTo>
                  <a:cubicBezTo>
                    <a:pt x="5663" y="5883"/>
                    <a:pt x="5723" y="5787"/>
                    <a:pt x="5723" y="5671"/>
                  </a:cubicBezTo>
                  <a:cubicBezTo>
                    <a:pt x="5723" y="5556"/>
                    <a:pt x="5663" y="5465"/>
                    <a:pt x="5587" y="5465"/>
                  </a:cubicBezTo>
                  <a:close/>
                  <a:moveTo>
                    <a:pt x="6036" y="5465"/>
                  </a:moveTo>
                  <a:cubicBezTo>
                    <a:pt x="5959" y="5465"/>
                    <a:pt x="5899" y="5556"/>
                    <a:pt x="5899" y="5671"/>
                  </a:cubicBezTo>
                  <a:cubicBezTo>
                    <a:pt x="5899" y="5787"/>
                    <a:pt x="5959" y="5883"/>
                    <a:pt x="6036" y="5883"/>
                  </a:cubicBezTo>
                  <a:cubicBezTo>
                    <a:pt x="6112" y="5883"/>
                    <a:pt x="6177" y="5787"/>
                    <a:pt x="6177" y="5671"/>
                  </a:cubicBezTo>
                  <a:cubicBezTo>
                    <a:pt x="6177" y="5556"/>
                    <a:pt x="6112" y="5465"/>
                    <a:pt x="6036" y="5465"/>
                  </a:cubicBezTo>
                  <a:close/>
                  <a:moveTo>
                    <a:pt x="6492" y="5465"/>
                  </a:moveTo>
                  <a:cubicBezTo>
                    <a:pt x="6415" y="5465"/>
                    <a:pt x="6352" y="5556"/>
                    <a:pt x="6352" y="5671"/>
                  </a:cubicBezTo>
                  <a:cubicBezTo>
                    <a:pt x="6352" y="5787"/>
                    <a:pt x="6415" y="5883"/>
                    <a:pt x="6492" y="5883"/>
                  </a:cubicBezTo>
                  <a:cubicBezTo>
                    <a:pt x="6568" y="5883"/>
                    <a:pt x="6628" y="5787"/>
                    <a:pt x="6628" y="5671"/>
                  </a:cubicBezTo>
                  <a:cubicBezTo>
                    <a:pt x="6628" y="5556"/>
                    <a:pt x="6568" y="5465"/>
                    <a:pt x="6492" y="5465"/>
                  </a:cubicBezTo>
                  <a:close/>
                  <a:moveTo>
                    <a:pt x="6944" y="5465"/>
                  </a:moveTo>
                  <a:cubicBezTo>
                    <a:pt x="6867" y="5465"/>
                    <a:pt x="6803" y="5556"/>
                    <a:pt x="6803" y="5671"/>
                  </a:cubicBezTo>
                  <a:cubicBezTo>
                    <a:pt x="6803" y="5787"/>
                    <a:pt x="6867" y="5883"/>
                    <a:pt x="6944" y="5883"/>
                  </a:cubicBezTo>
                  <a:cubicBezTo>
                    <a:pt x="7021" y="5883"/>
                    <a:pt x="7081" y="5787"/>
                    <a:pt x="7081" y="5671"/>
                  </a:cubicBezTo>
                  <a:cubicBezTo>
                    <a:pt x="7081" y="5556"/>
                    <a:pt x="7021" y="5465"/>
                    <a:pt x="6944" y="5465"/>
                  </a:cubicBezTo>
                  <a:close/>
                  <a:moveTo>
                    <a:pt x="7391" y="5465"/>
                  </a:moveTo>
                  <a:cubicBezTo>
                    <a:pt x="7314" y="5465"/>
                    <a:pt x="7250" y="5556"/>
                    <a:pt x="7250" y="5671"/>
                  </a:cubicBezTo>
                  <a:cubicBezTo>
                    <a:pt x="7250" y="5787"/>
                    <a:pt x="7314" y="5883"/>
                    <a:pt x="7391" y="5883"/>
                  </a:cubicBezTo>
                  <a:cubicBezTo>
                    <a:pt x="7467" y="5883"/>
                    <a:pt x="7527" y="5787"/>
                    <a:pt x="7527" y="5671"/>
                  </a:cubicBezTo>
                  <a:cubicBezTo>
                    <a:pt x="7527" y="5556"/>
                    <a:pt x="7467" y="5465"/>
                    <a:pt x="7391" y="5465"/>
                  </a:cubicBezTo>
                  <a:close/>
                  <a:moveTo>
                    <a:pt x="7844" y="5465"/>
                  </a:moveTo>
                  <a:cubicBezTo>
                    <a:pt x="7768" y="5465"/>
                    <a:pt x="7708" y="5556"/>
                    <a:pt x="7708" y="5671"/>
                  </a:cubicBezTo>
                  <a:cubicBezTo>
                    <a:pt x="7708" y="5787"/>
                    <a:pt x="7768" y="5883"/>
                    <a:pt x="7844" y="5883"/>
                  </a:cubicBezTo>
                  <a:cubicBezTo>
                    <a:pt x="7921" y="5883"/>
                    <a:pt x="7985" y="5787"/>
                    <a:pt x="7985" y="5671"/>
                  </a:cubicBezTo>
                  <a:cubicBezTo>
                    <a:pt x="7985" y="5556"/>
                    <a:pt x="7921" y="5465"/>
                    <a:pt x="7844" y="5465"/>
                  </a:cubicBezTo>
                  <a:close/>
                  <a:moveTo>
                    <a:pt x="8300" y="5465"/>
                  </a:moveTo>
                  <a:cubicBezTo>
                    <a:pt x="8223" y="5465"/>
                    <a:pt x="8163" y="5556"/>
                    <a:pt x="8163" y="5671"/>
                  </a:cubicBezTo>
                  <a:cubicBezTo>
                    <a:pt x="8163" y="5787"/>
                    <a:pt x="8223" y="5883"/>
                    <a:pt x="8300" y="5883"/>
                  </a:cubicBezTo>
                  <a:cubicBezTo>
                    <a:pt x="8377" y="5883"/>
                    <a:pt x="8440" y="5787"/>
                    <a:pt x="8440" y="5671"/>
                  </a:cubicBezTo>
                  <a:cubicBezTo>
                    <a:pt x="8440" y="5556"/>
                    <a:pt x="8377" y="5465"/>
                    <a:pt x="8300" y="5465"/>
                  </a:cubicBezTo>
                  <a:close/>
                  <a:moveTo>
                    <a:pt x="8756" y="5465"/>
                  </a:moveTo>
                  <a:cubicBezTo>
                    <a:pt x="8679" y="5465"/>
                    <a:pt x="8615" y="5556"/>
                    <a:pt x="8615" y="5671"/>
                  </a:cubicBezTo>
                  <a:cubicBezTo>
                    <a:pt x="8615" y="5787"/>
                    <a:pt x="8679" y="5883"/>
                    <a:pt x="8756" y="5883"/>
                  </a:cubicBezTo>
                  <a:cubicBezTo>
                    <a:pt x="8833" y="5883"/>
                    <a:pt x="8892" y="5787"/>
                    <a:pt x="8892" y="5671"/>
                  </a:cubicBezTo>
                  <a:cubicBezTo>
                    <a:pt x="8892" y="5556"/>
                    <a:pt x="8833" y="5465"/>
                    <a:pt x="8756" y="5465"/>
                  </a:cubicBezTo>
                  <a:close/>
                  <a:moveTo>
                    <a:pt x="9207" y="5465"/>
                  </a:moveTo>
                  <a:cubicBezTo>
                    <a:pt x="9130" y="5465"/>
                    <a:pt x="9067" y="5556"/>
                    <a:pt x="9067" y="5671"/>
                  </a:cubicBezTo>
                  <a:cubicBezTo>
                    <a:pt x="9067" y="5787"/>
                    <a:pt x="9130" y="5883"/>
                    <a:pt x="9207" y="5883"/>
                  </a:cubicBezTo>
                  <a:cubicBezTo>
                    <a:pt x="9284" y="5883"/>
                    <a:pt x="9344" y="5787"/>
                    <a:pt x="9344" y="5671"/>
                  </a:cubicBezTo>
                  <a:cubicBezTo>
                    <a:pt x="9344" y="5556"/>
                    <a:pt x="9284" y="5465"/>
                    <a:pt x="9207" y="5465"/>
                  </a:cubicBezTo>
                  <a:close/>
                  <a:moveTo>
                    <a:pt x="9656" y="5465"/>
                  </a:moveTo>
                  <a:cubicBezTo>
                    <a:pt x="9579" y="5465"/>
                    <a:pt x="9519" y="5556"/>
                    <a:pt x="9519" y="5671"/>
                  </a:cubicBezTo>
                  <a:cubicBezTo>
                    <a:pt x="9519" y="5787"/>
                    <a:pt x="9579" y="5883"/>
                    <a:pt x="9656" y="5883"/>
                  </a:cubicBezTo>
                  <a:cubicBezTo>
                    <a:pt x="9733" y="5883"/>
                    <a:pt x="9797" y="5787"/>
                    <a:pt x="9797" y="5671"/>
                  </a:cubicBezTo>
                  <a:cubicBezTo>
                    <a:pt x="9797" y="5556"/>
                    <a:pt x="9733" y="5465"/>
                    <a:pt x="9656" y="5465"/>
                  </a:cubicBezTo>
                  <a:close/>
                  <a:moveTo>
                    <a:pt x="10112" y="5465"/>
                  </a:moveTo>
                  <a:cubicBezTo>
                    <a:pt x="10035" y="5465"/>
                    <a:pt x="9972" y="5556"/>
                    <a:pt x="9972" y="5671"/>
                  </a:cubicBezTo>
                  <a:cubicBezTo>
                    <a:pt x="9972" y="5787"/>
                    <a:pt x="10035" y="5883"/>
                    <a:pt x="10112" y="5883"/>
                  </a:cubicBezTo>
                  <a:cubicBezTo>
                    <a:pt x="10189" y="5883"/>
                    <a:pt x="10248" y="5787"/>
                    <a:pt x="10248" y="5671"/>
                  </a:cubicBezTo>
                  <a:cubicBezTo>
                    <a:pt x="10248" y="5556"/>
                    <a:pt x="10189" y="5465"/>
                    <a:pt x="10112" y="5465"/>
                  </a:cubicBezTo>
                  <a:close/>
                  <a:moveTo>
                    <a:pt x="10564" y="5465"/>
                  </a:moveTo>
                  <a:cubicBezTo>
                    <a:pt x="10488" y="5465"/>
                    <a:pt x="10423" y="5556"/>
                    <a:pt x="10423" y="5671"/>
                  </a:cubicBezTo>
                  <a:cubicBezTo>
                    <a:pt x="10423" y="5787"/>
                    <a:pt x="10488" y="5883"/>
                    <a:pt x="10564" y="5883"/>
                  </a:cubicBezTo>
                  <a:cubicBezTo>
                    <a:pt x="10641" y="5883"/>
                    <a:pt x="10701" y="5787"/>
                    <a:pt x="10701" y="5671"/>
                  </a:cubicBezTo>
                  <a:cubicBezTo>
                    <a:pt x="10701" y="5556"/>
                    <a:pt x="10641" y="5465"/>
                    <a:pt x="10564" y="5465"/>
                  </a:cubicBezTo>
                  <a:close/>
                  <a:moveTo>
                    <a:pt x="11018" y="5465"/>
                  </a:moveTo>
                  <a:cubicBezTo>
                    <a:pt x="10941" y="5465"/>
                    <a:pt x="10881" y="5556"/>
                    <a:pt x="10881" y="5671"/>
                  </a:cubicBezTo>
                  <a:cubicBezTo>
                    <a:pt x="10881" y="5787"/>
                    <a:pt x="10941" y="5883"/>
                    <a:pt x="11018" y="5883"/>
                  </a:cubicBezTo>
                  <a:cubicBezTo>
                    <a:pt x="11094" y="5883"/>
                    <a:pt x="11159" y="5787"/>
                    <a:pt x="11159" y="5671"/>
                  </a:cubicBezTo>
                  <a:cubicBezTo>
                    <a:pt x="11159" y="5556"/>
                    <a:pt x="11094" y="5465"/>
                    <a:pt x="11018" y="5465"/>
                  </a:cubicBezTo>
                  <a:close/>
                  <a:moveTo>
                    <a:pt x="11479" y="5465"/>
                  </a:moveTo>
                  <a:cubicBezTo>
                    <a:pt x="11402" y="5465"/>
                    <a:pt x="11343" y="5556"/>
                    <a:pt x="11343" y="5671"/>
                  </a:cubicBezTo>
                  <a:cubicBezTo>
                    <a:pt x="11343" y="5787"/>
                    <a:pt x="11402" y="5883"/>
                    <a:pt x="11479" y="5883"/>
                  </a:cubicBezTo>
                  <a:cubicBezTo>
                    <a:pt x="11556" y="5883"/>
                    <a:pt x="11619" y="5787"/>
                    <a:pt x="11619" y="5671"/>
                  </a:cubicBezTo>
                  <a:cubicBezTo>
                    <a:pt x="11619" y="5556"/>
                    <a:pt x="11556" y="5465"/>
                    <a:pt x="11479" y="5465"/>
                  </a:cubicBezTo>
                  <a:close/>
                  <a:moveTo>
                    <a:pt x="1956" y="6146"/>
                  </a:moveTo>
                  <a:cubicBezTo>
                    <a:pt x="1880" y="6146"/>
                    <a:pt x="1815" y="6243"/>
                    <a:pt x="1815" y="6359"/>
                  </a:cubicBezTo>
                  <a:cubicBezTo>
                    <a:pt x="1815" y="6475"/>
                    <a:pt x="1880" y="6565"/>
                    <a:pt x="1956" y="6565"/>
                  </a:cubicBezTo>
                  <a:cubicBezTo>
                    <a:pt x="2033" y="6565"/>
                    <a:pt x="2093" y="6475"/>
                    <a:pt x="2093" y="6359"/>
                  </a:cubicBezTo>
                  <a:cubicBezTo>
                    <a:pt x="2093" y="6243"/>
                    <a:pt x="2033" y="6146"/>
                    <a:pt x="1956" y="6146"/>
                  </a:cubicBezTo>
                  <a:close/>
                  <a:moveTo>
                    <a:pt x="2408" y="6146"/>
                  </a:moveTo>
                  <a:cubicBezTo>
                    <a:pt x="2331" y="6146"/>
                    <a:pt x="2268" y="6243"/>
                    <a:pt x="2268" y="6359"/>
                  </a:cubicBezTo>
                  <a:cubicBezTo>
                    <a:pt x="2268" y="6475"/>
                    <a:pt x="2331" y="6565"/>
                    <a:pt x="2408" y="6565"/>
                  </a:cubicBezTo>
                  <a:cubicBezTo>
                    <a:pt x="2484" y="6565"/>
                    <a:pt x="2544" y="6475"/>
                    <a:pt x="2544" y="6359"/>
                  </a:cubicBezTo>
                  <a:cubicBezTo>
                    <a:pt x="2544" y="6243"/>
                    <a:pt x="2484" y="6146"/>
                    <a:pt x="2408" y="6146"/>
                  </a:cubicBezTo>
                  <a:close/>
                  <a:moveTo>
                    <a:pt x="2857" y="6146"/>
                  </a:moveTo>
                  <a:cubicBezTo>
                    <a:pt x="2780" y="6146"/>
                    <a:pt x="2720" y="6243"/>
                    <a:pt x="2720" y="6359"/>
                  </a:cubicBezTo>
                  <a:cubicBezTo>
                    <a:pt x="2720" y="6475"/>
                    <a:pt x="2780" y="6565"/>
                    <a:pt x="2857" y="6565"/>
                  </a:cubicBezTo>
                  <a:cubicBezTo>
                    <a:pt x="2933" y="6565"/>
                    <a:pt x="2998" y="6475"/>
                    <a:pt x="2998" y="6359"/>
                  </a:cubicBezTo>
                  <a:cubicBezTo>
                    <a:pt x="2998" y="6243"/>
                    <a:pt x="2933" y="6146"/>
                    <a:pt x="2857" y="6146"/>
                  </a:cubicBezTo>
                  <a:close/>
                  <a:moveTo>
                    <a:pt x="3312" y="6146"/>
                  </a:moveTo>
                  <a:cubicBezTo>
                    <a:pt x="3236" y="6146"/>
                    <a:pt x="3172" y="6243"/>
                    <a:pt x="3172" y="6359"/>
                  </a:cubicBezTo>
                  <a:cubicBezTo>
                    <a:pt x="3172" y="6475"/>
                    <a:pt x="3236" y="6565"/>
                    <a:pt x="3312" y="6565"/>
                  </a:cubicBezTo>
                  <a:cubicBezTo>
                    <a:pt x="3389" y="6565"/>
                    <a:pt x="3449" y="6475"/>
                    <a:pt x="3449" y="6359"/>
                  </a:cubicBezTo>
                  <a:cubicBezTo>
                    <a:pt x="3449" y="6243"/>
                    <a:pt x="3389" y="6146"/>
                    <a:pt x="3312" y="6146"/>
                  </a:cubicBezTo>
                  <a:close/>
                  <a:moveTo>
                    <a:pt x="4680" y="6146"/>
                  </a:moveTo>
                  <a:cubicBezTo>
                    <a:pt x="4603" y="6146"/>
                    <a:pt x="4543" y="6243"/>
                    <a:pt x="4543" y="6359"/>
                  </a:cubicBezTo>
                  <a:cubicBezTo>
                    <a:pt x="4543" y="6475"/>
                    <a:pt x="4603" y="6565"/>
                    <a:pt x="4680" y="6565"/>
                  </a:cubicBezTo>
                  <a:cubicBezTo>
                    <a:pt x="4756" y="6565"/>
                    <a:pt x="4820" y="6475"/>
                    <a:pt x="4820" y="6359"/>
                  </a:cubicBezTo>
                  <a:cubicBezTo>
                    <a:pt x="4820" y="6243"/>
                    <a:pt x="4756" y="6146"/>
                    <a:pt x="4680" y="6146"/>
                  </a:cubicBezTo>
                  <a:close/>
                  <a:moveTo>
                    <a:pt x="5135" y="6146"/>
                  </a:moveTo>
                  <a:cubicBezTo>
                    <a:pt x="5059" y="6146"/>
                    <a:pt x="4994" y="6243"/>
                    <a:pt x="4994" y="6359"/>
                  </a:cubicBezTo>
                  <a:cubicBezTo>
                    <a:pt x="4994" y="6475"/>
                    <a:pt x="5059" y="6565"/>
                    <a:pt x="5135" y="6565"/>
                  </a:cubicBezTo>
                  <a:cubicBezTo>
                    <a:pt x="5212" y="6565"/>
                    <a:pt x="5272" y="6475"/>
                    <a:pt x="5272" y="6359"/>
                  </a:cubicBezTo>
                  <a:cubicBezTo>
                    <a:pt x="5272" y="6243"/>
                    <a:pt x="5212" y="6146"/>
                    <a:pt x="5135" y="6146"/>
                  </a:cubicBezTo>
                  <a:close/>
                  <a:moveTo>
                    <a:pt x="5587" y="6146"/>
                  </a:moveTo>
                  <a:cubicBezTo>
                    <a:pt x="5510" y="6146"/>
                    <a:pt x="5447" y="6243"/>
                    <a:pt x="5447" y="6359"/>
                  </a:cubicBezTo>
                  <a:cubicBezTo>
                    <a:pt x="5447" y="6475"/>
                    <a:pt x="5510" y="6565"/>
                    <a:pt x="5587" y="6565"/>
                  </a:cubicBezTo>
                  <a:cubicBezTo>
                    <a:pt x="5663" y="6565"/>
                    <a:pt x="5723" y="6475"/>
                    <a:pt x="5723" y="6359"/>
                  </a:cubicBezTo>
                  <a:cubicBezTo>
                    <a:pt x="5723" y="6243"/>
                    <a:pt x="5663" y="6146"/>
                    <a:pt x="5587" y="6146"/>
                  </a:cubicBezTo>
                  <a:close/>
                  <a:moveTo>
                    <a:pt x="6036" y="6146"/>
                  </a:moveTo>
                  <a:cubicBezTo>
                    <a:pt x="5959" y="6146"/>
                    <a:pt x="5899" y="6243"/>
                    <a:pt x="5899" y="6359"/>
                  </a:cubicBezTo>
                  <a:cubicBezTo>
                    <a:pt x="5899" y="6475"/>
                    <a:pt x="5959" y="6565"/>
                    <a:pt x="6036" y="6565"/>
                  </a:cubicBezTo>
                  <a:cubicBezTo>
                    <a:pt x="6112" y="6565"/>
                    <a:pt x="6177" y="6475"/>
                    <a:pt x="6177" y="6359"/>
                  </a:cubicBezTo>
                  <a:cubicBezTo>
                    <a:pt x="6177" y="6243"/>
                    <a:pt x="6112" y="6146"/>
                    <a:pt x="6036" y="6146"/>
                  </a:cubicBezTo>
                  <a:close/>
                  <a:moveTo>
                    <a:pt x="6492" y="6146"/>
                  </a:moveTo>
                  <a:cubicBezTo>
                    <a:pt x="6415" y="6146"/>
                    <a:pt x="6352" y="6243"/>
                    <a:pt x="6352" y="6359"/>
                  </a:cubicBezTo>
                  <a:cubicBezTo>
                    <a:pt x="6352" y="6475"/>
                    <a:pt x="6415" y="6565"/>
                    <a:pt x="6492" y="6565"/>
                  </a:cubicBezTo>
                  <a:cubicBezTo>
                    <a:pt x="6568" y="6565"/>
                    <a:pt x="6628" y="6475"/>
                    <a:pt x="6628" y="6359"/>
                  </a:cubicBezTo>
                  <a:cubicBezTo>
                    <a:pt x="6628" y="6243"/>
                    <a:pt x="6568" y="6146"/>
                    <a:pt x="6492" y="6146"/>
                  </a:cubicBezTo>
                  <a:close/>
                  <a:moveTo>
                    <a:pt x="6944" y="6146"/>
                  </a:moveTo>
                  <a:cubicBezTo>
                    <a:pt x="6867" y="6146"/>
                    <a:pt x="6803" y="6243"/>
                    <a:pt x="6803" y="6359"/>
                  </a:cubicBezTo>
                  <a:cubicBezTo>
                    <a:pt x="6803" y="6475"/>
                    <a:pt x="6867" y="6565"/>
                    <a:pt x="6944" y="6565"/>
                  </a:cubicBezTo>
                  <a:cubicBezTo>
                    <a:pt x="7021" y="6565"/>
                    <a:pt x="7081" y="6475"/>
                    <a:pt x="7081" y="6359"/>
                  </a:cubicBezTo>
                  <a:cubicBezTo>
                    <a:pt x="7081" y="6243"/>
                    <a:pt x="7021" y="6146"/>
                    <a:pt x="6944" y="6146"/>
                  </a:cubicBezTo>
                  <a:close/>
                  <a:moveTo>
                    <a:pt x="7391" y="6146"/>
                  </a:moveTo>
                  <a:cubicBezTo>
                    <a:pt x="7314" y="6146"/>
                    <a:pt x="7250" y="6243"/>
                    <a:pt x="7250" y="6359"/>
                  </a:cubicBezTo>
                  <a:cubicBezTo>
                    <a:pt x="7250" y="6475"/>
                    <a:pt x="7314" y="6565"/>
                    <a:pt x="7391" y="6565"/>
                  </a:cubicBezTo>
                  <a:cubicBezTo>
                    <a:pt x="7467" y="6565"/>
                    <a:pt x="7527" y="6475"/>
                    <a:pt x="7527" y="6359"/>
                  </a:cubicBezTo>
                  <a:cubicBezTo>
                    <a:pt x="7527" y="6243"/>
                    <a:pt x="7467" y="6146"/>
                    <a:pt x="7391" y="6146"/>
                  </a:cubicBezTo>
                  <a:close/>
                  <a:moveTo>
                    <a:pt x="7844" y="6146"/>
                  </a:moveTo>
                  <a:cubicBezTo>
                    <a:pt x="7768" y="6146"/>
                    <a:pt x="7708" y="6243"/>
                    <a:pt x="7708" y="6359"/>
                  </a:cubicBezTo>
                  <a:cubicBezTo>
                    <a:pt x="7708" y="6475"/>
                    <a:pt x="7768" y="6565"/>
                    <a:pt x="7844" y="6565"/>
                  </a:cubicBezTo>
                  <a:cubicBezTo>
                    <a:pt x="7921" y="6565"/>
                    <a:pt x="7985" y="6475"/>
                    <a:pt x="7985" y="6359"/>
                  </a:cubicBezTo>
                  <a:cubicBezTo>
                    <a:pt x="7985" y="6243"/>
                    <a:pt x="7921" y="6146"/>
                    <a:pt x="7844" y="6146"/>
                  </a:cubicBezTo>
                  <a:close/>
                  <a:moveTo>
                    <a:pt x="8300" y="6146"/>
                  </a:moveTo>
                  <a:cubicBezTo>
                    <a:pt x="8223" y="6146"/>
                    <a:pt x="8163" y="6243"/>
                    <a:pt x="8163" y="6359"/>
                  </a:cubicBezTo>
                  <a:cubicBezTo>
                    <a:pt x="8163" y="6475"/>
                    <a:pt x="8223" y="6565"/>
                    <a:pt x="8300" y="6565"/>
                  </a:cubicBezTo>
                  <a:cubicBezTo>
                    <a:pt x="8377" y="6565"/>
                    <a:pt x="8440" y="6475"/>
                    <a:pt x="8440" y="6359"/>
                  </a:cubicBezTo>
                  <a:cubicBezTo>
                    <a:pt x="8440" y="6243"/>
                    <a:pt x="8377" y="6146"/>
                    <a:pt x="8300" y="6146"/>
                  </a:cubicBezTo>
                  <a:close/>
                  <a:moveTo>
                    <a:pt x="8756" y="6146"/>
                  </a:moveTo>
                  <a:cubicBezTo>
                    <a:pt x="8679" y="6146"/>
                    <a:pt x="8615" y="6243"/>
                    <a:pt x="8615" y="6359"/>
                  </a:cubicBezTo>
                  <a:cubicBezTo>
                    <a:pt x="8615" y="6475"/>
                    <a:pt x="8679" y="6565"/>
                    <a:pt x="8756" y="6565"/>
                  </a:cubicBezTo>
                  <a:cubicBezTo>
                    <a:pt x="8833" y="6565"/>
                    <a:pt x="8892" y="6475"/>
                    <a:pt x="8892" y="6359"/>
                  </a:cubicBezTo>
                  <a:cubicBezTo>
                    <a:pt x="8892" y="6243"/>
                    <a:pt x="8833" y="6146"/>
                    <a:pt x="8756" y="6146"/>
                  </a:cubicBezTo>
                  <a:close/>
                  <a:moveTo>
                    <a:pt x="9207" y="6146"/>
                  </a:moveTo>
                  <a:cubicBezTo>
                    <a:pt x="9130" y="6146"/>
                    <a:pt x="9067" y="6243"/>
                    <a:pt x="9067" y="6359"/>
                  </a:cubicBezTo>
                  <a:cubicBezTo>
                    <a:pt x="9067" y="6475"/>
                    <a:pt x="9130" y="6565"/>
                    <a:pt x="9207" y="6565"/>
                  </a:cubicBezTo>
                  <a:cubicBezTo>
                    <a:pt x="9284" y="6565"/>
                    <a:pt x="9344" y="6475"/>
                    <a:pt x="9344" y="6359"/>
                  </a:cubicBezTo>
                  <a:cubicBezTo>
                    <a:pt x="9344" y="6243"/>
                    <a:pt x="9284" y="6146"/>
                    <a:pt x="9207" y="6146"/>
                  </a:cubicBezTo>
                  <a:close/>
                  <a:moveTo>
                    <a:pt x="9656" y="6146"/>
                  </a:moveTo>
                  <a:cubicBezTo>
                    <a:pt x="9579" y="6146"/>
                    <a:pt x="9519" y="6243"/>
                    <a:pt x="9519" y="6359"/>
                  </a:cubicBezTo>
                  <a:cubicBezTo>
                    <a:pt x="9519" y="6475"/>
                    <a:pt x="9579" y="6565"/>
                    <a:pt x="9656" y="6565"/>
                  </a:cubicBezTo>
                  <a:cubicBezTo>
                    <a:pt x="9733" y="6565"/>
                    <a:pt x="9797" y="6475"/>
                    <a:pt x="9797" y="6359"/>
                  </a:cubicBezTo>
                  <a:cubicBezTo>
                    <a:pt x="9797" y="6243"/>
                    <a:pt x="9733" y="6146"/>
                    <a:pt x="9656" y="6146"/>
                  </a:cubicBezTo>
                  <a:close/>
                  <a:moveTo>
                    <a:pt x="10112" y="6146"/>
                  </a:moveTo>
                  <a:cubicBezTo>
                    <a:pt x="10035" y="6146"/>
                    <a:pt x="9972" y="6243"/>
                    <a:pt x="9972" y="6359"/>
                  </a:cubicBezTo>
                  <a:cubicBezTo>
                    <a:pt x="9972" y="6475"/>
                    <a:pt x="10035" y="6565"/>
                    <a:pt x="10112" y="6565"/>
                  </a:cubicBezTo>
                  <a:cubicBezTo>
                    <a:pt x="10189" y="6565"/>
                    <a:pt x="10248" y="6475"/>
                    <a:pt x="10248" y="6359"/>
                  </a:cubicBezTo>
                  <a:cubicBezTo>
                    <a:pt x="10248" y="6243"/>
                    <a:pt x="10189" y="6146"/>
                    <a:pt x="10112" y="6146"/>
                  </a:cubicBezTo>
                  <a:close/>
                  <a:moveTo>
                    <a:pt x="10564" y="6146"/>
                  </a:moveTo>
                  <a:cubicBezTo>
                    <a:pt x="10488" y="6146"/>
                    <a:pt x="10423" y="6243"/>
                    <a:pt x="10423" y="6359"/>
                  </a:cubicBezTo>
                  <a:cubicBezTo>
                    <a:pt x="10423" y="6475"/>
                    <a:pt x="10488" y="6565"/>
                    <a:pt x="10564" y="6565"/>
                  </a:cubicBezTo>
                  <a:cubicBezTo>
                    <a:pt x="10641" y="6565"/>
                    <a:pt x="10701" y="6475"/>
                    <a:pt x="10701" y="6359"/>
                  </a:cubicBezTo>
                  <a:cubicBezTo>
                    <a:pt x="10701" y="6243"/>
                    <a:pt x="10641" y="6146"/>
                    <a:pt x="10564" y="6146"/>
                  </a:cubicBezTo>
                  <a:close/>
                  <a:moveTo>
                    <a:pt x="11018" y="6146"/>
                  </a:moveTo>
                  <a:cubicBezTo>
                    <a:pt x="10941" y="6146"/>
                    <a:pt x="10881" y="6243"/>
                    <a:pt x="10881" y="6359"/>
                  </a:cubicBezTo>
                  <a:cubicBezTo>
                    <a:pt x="10881" y="6475"/>
                    <a:pt x="10941" y="6565"/>
                    <a:pt x="11018" y="6565"/>
                  </a:cubicBezTo>
                  <a:cubicBezTo>
                    <a:pt x="11094" y="6565"/>
                    <a:pt x="11159" y="6475"/>
                    <a:pt x="11159" y="6359"/>
                  </a:cubicBezTo>
                  <a:cubicBezTo>
                    <a:pt x="11159" y="6243"/>
                    <a:pt x="11094" y="6146"/>
                    <a:pt x="11018" y="6146"/>
                  </a:cubicBezTo>
                  <a:close/>
                  <a:moveTo>
                    <a:pt x="11479" y="6146"/>
                  </a:moveTo>
                  <a:cubicBezTo>
                    <a:pt x="11402" y="6146"/>
                    <a:pt x="11343" y="6243"/>
                    <a:pt x="11343" y="6359"/>
                  </a:cubicBezTo>
                  <a:cubicBezTo>
                    <a:pt x="11343" y="6475"/>
                    <a:pt x="11402" y="6565"/>
                    <a:pt x="11479" y="6565"/>
                  </a:cubicBezTo>
                  <a:cubicBezTo>
                    <a:pt x="11556" y="6565"/>
                    <a:pt x="11619" y="6475"/>
                    <a:pt x="11619" y="6359"/>
                  </a:cubicBezTo>
                  <a:cubicBezTo>
                    <a:pt x="11619" y="6243"/>
                    <a:pt x="11556" y="6146"/>
                    <a:pt x="11479" y="6146"/>
                  </a:cubicBezTo>
                  <a:close/>
                  <a:moveTo>
                    <a:pt x="11935" y="6146"/>
                  </a:moveTo>
                  <a:cubicBezTo>
                    <a:pt x="11858" y="6146"/>
                    <a:pt x="11794" y="6243"/>
                    <a:pt x="11794" y="6359"/>
                  </a:cubicBezTo>
                  <a:cubicBezTo>
                    <a:pt x="11794" y="6475"/>
                    <a:pt x="11858" y="6565"/>
                    <a:pt x="11935" y="6565"/>
                  </a:cubicBezTo>
                  <a:cubicBezTo>
                    <a:pt x="12012" y="6565"/>
                    <a:pt x="12072" y="6475"/>
                    <a:pt x="12072" y="6359"/>
                  </a:cubicBezTo>
                  <a:cubicBezTo>
                    <a:pt x="12072" y="6243"/>
                    <a:pt x="12012" y="6146"/>
                    <a:pt x="11935" y="6146"/>
                  </a:cubicBezTo>
                  <a:close/>
                  <a:moveTo>
                    <a:pt x="2408" y="6828"/>
                  </a:moveTo>
                  <a:cubicBezTo>
                    <a:pt x="2331" y="6828"/>
                    <a:pt x="2268" y="6924"/>
                    <a:pt x="2268" y="7040"/>
                  </a:cubicBezTo>
                  <a:cubicBezTo>
                    <a:pt x="2268" y="7155"/>
                    <a:pt x="2331" y="7252"/>
                    <a:pt x="2408" y="7252"/>
                  </a:cubicBezTo>
                  <a:cubicBezTo>
                    <a:pt x="2484" y="7252"/>
                    <a:pt x="2544" y="7155"/>
                    <a:pt x="2544" y="7040"/>
                  </a:cubicBezTo>
                  <a:cubicBezTo>
                    <a:pt x="2544" y="6924"/>
                    <a:pt x="2484" y="6828"/>
                    <a:pt x="2408" y="6828"/>
                  </a:cubicBezTo>
                  <a:close/>
                  <a:moveTo>
                    <a:pt x="2857" y="6828"/>
                  </a:moveTo>
                  <a:cubicBezTo>
                    <a:pt x="2780" y="6828"/>
                    <a:pt x="2720" y="6925"/>
                    <a:pt x="2720" y="7040"/>
                  </a:cubicBezTo>
                  <a:cubicBezTo>
                    <a:pt x="2720" y="7155"/>
                    <a:pt x="2780" y="7252"/>
                    <a:pt x="2857" y="7252"/>
                  </a:cubicBezTo>
                  <a:cubicBezTo>
                    <a:pt x="2933" y="7252"/>
                    <a:pt x="2998" y="7155"/>
                    <a:pt x="2998" y="7040"/>
                  </a:cubicBezTo>
                  <a:cubicBezTo>
                    <a:pt x="2998" y="6924"/>
                    <a:pt x="2933" y="6828"/>
                    <a:pt x="2857" y="6828"/>
                  </a:cubicBezTo>
                  <a:close/>
                  <a:moveTo>
                    <a:pt x="3312" y="6828"/>
                  </a:moveTo>
                  <a:cubicBezTo>
                    <a:pt x="3236" y="6828"/>
                    <a:pt x="3172" y="6924"/>
                    <a:pt x="3172" y="7040"/>
                  </a:cubicBezTo>
                  <a:cubicBezTo>
                    <a:pt x="3172" y="7155"/>
                    <a:pt x="3236" y="7252"/>
                    <a:pt x="3312" y="7252"/>
                  </a:cubicBezTo>
                  <a:cubicBezTo>
                    <a:pt x="3389" y="7252"/>
                    <a:pt x="3449" y="7155"/>
                    <a:pt x="3449" y="7040"/>
                  </a:cubicBezTo>
                  <a:cubicBezTo>
                    <a:pt x="3449" y="6924"/>
                    <a:pt x="3389" y="6828"/>
                    <a:pt x="3312" y="6828"/>
                  </a:cubicBezTo>
                  <a:close/>
                  <a:moveTo>
                    <a:pt x="3765" y="6828"/>
                  </a:moveTo>
                  <a:cubicBezTo>
                    <a:pt x="3688" y="6828"/>
                    <a:pt x="3624" y="6924"/>
                    <a:pt x="3624" y="7040"/>
                  </a:cubicBezTo>
                  <a:cubicBezTo>
                    <a:pt x="3624" y="7155"/>
                    <a:pt x="3688" y="7252"/>
                    <a:pt x="3765" y="7252"/>
                  </a:cubicBezTo>
                  <a:cubicBezTo>
                    <a:pt x="3841" y="7252"/>
                    <a:pt x="3902" y="7155"/>
                    <a:pt x="3901" y="7040"/>
                  </a:cubicBezTo>
                  <a:cubicBezTo>
                    <a:pt x="3901" y="6925"/>
                    <a:pt x="3841" y="6828"/>
                    <a:pt x="3765" y="6828"/>
                  </a:cubicBezTo>
                  <a:close/>
                  <a:moveTo>
                    <a:pt x="4680" y="6828"/>
                  </a:moveTo>
                  <a:cubicBezTo>
                    <a:pt x="4603" y="6828"/>
                    <a:pt x="4543" y="6924"/>
                    <a:pt x="4543" y="7040"/>
                  </a:cubicBezTo>
                  <a:cubicBezTo>
                    <a:pt x="4543" y="7155"/>
                    <a:pt x="4603" y="7252"/>
                    <a:pt x="4680" y="7252"/>
                  </a:cubicBezTo>
                  <a:cubicBezTo>
                    <a:pt x="4756" y="7252"/>
                    <a:pt x="4820" y="7155"/>
                    <a:pt x="4820" y="7040"/>
                  </a:cubicBezTo>
                  <a:cubicBezTo>
                    <a:pt x="4820" y="6924"/>
                    <a:pt x="4756" y="6828"/>
                    <a:pt x="4680" y="6828"/>
                  </a:cubicBezTo>
                  <a:close/>
                  <a:moveTo>
                    <a:pt x="5135" y="6828"/>
                  </a:moveTo>
                  <a:cubicBezTo>
                    <a:pt x="5059" y="6828"/>
                    <a:pt x="4994" y="6924"/>
                    <a:pt x="4994" y="7040"/>
                  </a:cubicBezTo>
                  <a:cubicBezTo>
                    <a:pt x="4994" y="7155"/>
                    <a:pt x="5059" y="7252"/>
                    <a:pt x="5135" y="7252"/>
                  </a:cubicBezTo>
                  <a:cubicBezTo>
                    <a:pt x="5212" y="7252"/>
                    <a:pt x="5272" y="7155"/>
                    <a:pt x="5272" y="7040"/>
                  </a:cubicBezTo>
                  <a:cubicBezTo>
                    <a:pt x="5272" y="6925"/>
                    <a:pt x="5212" y="6828"/>
                    <a:pt x="5135" y="6828"/>
                  </a:cubicBezTo>
                  <a:close/>
                  <a:moveTo>
                    <a:pt x="5587" y="6828"/>
                  </a:moveTo>
                  <a:cubicBezTo>
                    <a:pt x="5510" y="6828"/>
                    <a:pt x="5447" y="6924"/>
                    <a:pt x="5447" y="7040"/>
                  </a:cubicBezTo>
                  <a:cubicBezTo>
                    <a:pt x="5447" y="7155"/>
                    <a:pt x="5510" y="7252"/>
                    <a:pt x="5587" y="7252"/>
                  </a:cubicBezTo>
                  <a:cubicBezTo>
                    <a:pt x="5663" y="7252"/>
                    <a:pt x="5724" y="7155"/>
                    <a:pt x="5723" y="7040"/>
                  </a:cubicBezTo>
                  <a:cubicBezTo>
                    <a:pt x="5723" y="6924"/>
                    <a:pt x="5663" y="6828"/>
                    <a:pt x="5587" y="6828"/>
                  </a:cubicBezTo>
                  <a:close/>
                  <a:moveTo>
                    <a:pt x="6036" y="6828"/>
                  </a:moveTo>
                  <a:cubicBezTo>
                    <a:pt x="5959" y="6828"/>
                    <a:pt x="5899" y="6925"/>
                    <a:pt x="5899" y="7040"/>
                  </a:cubicBezTo>
                  <a:cubicBezTo>
                    <a:pt x="5899" y="7155"/>
                    <a:pt x="5959" y="7252"/>
                    <a:pt x="6036" y="7252"/>
                  </a:cubicBezTo>
                  <a:cubicBezTo>
                    <a:pt x="6112" y="7252"/>
                    <a:pt x="6177" y="7155"/>
                    <a:pt x="6177" y="7040"/>
                  </a:cubicBezTo>
                  <a:cubicBezTo>
                    <a:pt x="6177" y="6924"/>
                    <a:pt x="6112" y="6828"/>
                    <a:pt x="6036" y="6828"/>
                  </a:cubicBezTo>
                  <a:close/>
                  <a:moveTo>
                    <a:pt x="6492" y="6828"/>
                  </a:moveTo>
                  <a:cubicBezTo>
                    <a:pt x="6415" y="6828"/>
                    <a:pt x="6352" y="6924"/>
                    <a:pt x="6352" y="7040"/>
                  </a:cubicBezTo>
                  <a:cubicBezTo>
                    <a:pt x="6352" y="7155"/>
                    <a:pt x="6415" y="7252"/>
                    <a:pt x="6492" y="7252"/>
                  </a:cubicBezTo>
                  <a:cubicBezTo>
                    <a:pt x="6568" y="7252"/>
                    <a:pt x="6628" y="7155"/>
                    <a:pt x="6628" y="7040"/>
                  </a:cubicBezTo>
                  <a:cubicBezTo>
                    <a:pt x="6628" y="6924"/>
                    <a:pt x="6568" y="6828"/>
                    <a:pt x="6492" y="6828"/>
                  </a:cubicBezTo>
                  <a:close/>
                  <a:moveTo>
                    <a:pt x="6944" y="6828"/>
                  </a:moveTo>
                  <a:cubicBezTo>
                    <a:pt x="6867" y="6828"/>
                    <a:pt x="6803" y="6924"/>
                    <a:pt x="6803" y="7040"/>
                  </a:cubicBezTo>
                  <a:cubicBezTo>
                    <a:pt x="6803" y="7155"/>
                    <a:pt x="6867" y="7252"/>
                    <a:pt x="6944" y="7252"/>
                  </a:cubicBezTo>
                  <a:cubicBezTo>
                    <a:pt x="7021" y="7252"/>
                    <a:pt x="7081" y="7155"/>
                    <a:pt x="7081" y="7040"/>
                  </a:cubicBezTo>
                  <a:cubicBezTo>
                    <a:pt x="7080" y="6925"/>
                    <a:pt x="7021" y="6828"/>
                    <a:pt x="6944" y="6828"/>
                  </a:cubicBezTo>
                  <a:close/>
                  <a:moveTo>
                    <a:pt x="7391" y="6828"/>
                  </a:moveTo>
                  <a:cubicBezTo>
                    <a:pt x="7314" y="6828"/>
                    <a:pt x="7250" y="6924"/>
                    <a:pt x="7250" y="7040"/>
                  </a:cubicBezTo>
                  <a:cubicBezTo>
                    <a:pt x="7250" y="7155"/>
                    <a:pt x="7314" y="7252"/>
                    <a:pt x="7391" y="7252"/>
                  </a:cubicBezTo>
                  <a:cubicBezTo>
                    <a:pt x="7467" y="7252"/>
                    <a:pt x="7528" y="7155"/>
                    <a:pt x="7527" y="7040"/>
                  </a:cubicBezTo>
                  <a:cubicBezTo>
                    <a:pt x="7527" y="6925"/>
                    <a:pt x="7467" y="6828"/>
                    <a:pt x="7391" y="6828"/>
                  </a:cubicBezTo>
                  <a:close/>
                  <a:moveTo>
                    <a:pt x="7844" y="6828"/>
                  </a:moveTo>
                  <a:cubicBezTo>
                    <a:pt x="7768" y="6828"/>
                    <a:pt x="7708" y="6925"/>
                    <a:pt x="7708" y="7040"/>
                  </a:cubicBezTo>
                  <a:cubicBezTo>
                    <a:pt x="7707" y="7155"/>
                    <a:pt x="7768" y="7252"/>
                    <a:pt x="7844" y="7252"/>
                  </a:cubicBezTo>
                  <a:cubicBezTo>
                    <a:pt x="7921" y="7252"/>
                    <a:pt x="7985" y="7155"/>
                    <a:pt x="7985" y="7040"/>
                  </a:cubicBezTo>
                  <a:cubicBezTo>
                    <a:pt x="7985" y="6924"/>
                    <a:pt x="7921" y="6828"/>
                    <a:pt x="7844" y="6828"/>
                  </a:cubicBezTo>
                  <a:close/>
                  <a:moveTo>
                    <a:pt x="8300" y="6828"/>
                  </a:moveTo>
                  <a:cubicBezTo>
                    <a:pt x="8223" y="6828"/>
                    <a:pt x="8164" y="6924"/>
                    <a:pt x="8163" y="7040"/>
                  </a:cubicBezTo>
                  <a:cubicBezTo>
                    <a:pt x="8163" y="7155"/>
                    <a:pt x="8223" y="7252"/>
                    <a:pt x="8300" y="7252"/>
                  </a:cubicBezTo>
                  <a:cubicBezTo>
                    <a:pt x="8377" y="7252"/>
                    <a:pt x="8440" y="7155"/>
                    <a:pt x="8440" y="7040"/>
                  </a:cubicBezTo>
                  <a:cubicBezTo>
                    <a:pt x="8440" y="6924"/>
                    <a:pt x="8377" y="6828"/>
                    <a:pt x="8300" y="6828"/>
                  </a:cubicBezTo>
                  <a:close/>
                  <a:moveTo>
                    <a:pt x="8756" y="6828"/>
                  </a:moveTo>
                  <a:cubicBezTo>
                    <a:pt x="8679" y="6828"/>
                    <a:pt x="8615" y="6924"/>
                    <a:pt x="8615" y="7040"/>
                  </a:cubicBezTo>
                  <a:cubicBezTo>
                    <a:pt x="8615" y="7155"/>
                    <a:pt x="8679" y="7252"/>
                    <a:pt x="8756" y="7252"/>
                  </a:cubicBezTo>
                  <a:cubicBezTo>
                    <a:pt x="8833" y="7252"/>
                    <a:pt x="8893" y="7155"/>
                    <a:pt x="8892" y="7040"/>
                  </a:cubicBezTo>
                  <a:cubicBezTo>
                    <a:pt x="8892" y="6925"/>
                    <a:pt x="8833" y="6828"/>
                    <a:pt x="8756" y="6828"/>
                  </a:cubicBezTo>
                  <a:close/>
                  <a:moveTo>
                    <a:pt x="9207" y="6828"/>
                  </a:moveTo>
                  <a:cubicBezTo>
                    <a:pt x="9130" y="6828"/>
                    <a:pt x="9067" y="6924"/>
                    <a:pt x="9067" y="7040"/>
                  </a:cubicBezTo>
                  <a:cubicBezTo>
                    <a:pt x="9067" y="7155"/>
                    <a:pt x="9130" y="7252"/>
                    <a:pt x="9207" y="7252"/>
                  </a:cubicBezTo>
                  <a:cubicBezTo>
                    <a:pt x="9284" y="7252"/>
                    <a:pt x="9344" y="7155"/>
                    <a:pt x="9344" y="7040"/>
                  </a:cubicBezTo>
                  <a:cubicBezTo>
                    <a:pt x="9343" y="6924"/>
                    <a:pt x="9284" y="6828"/>
                    <a:pt x="9207" y="6828"/>
                  </a:cubicBezTo>
                  <a:close/>
                  <a:moveTo>
                    <a:pt x="9656" y="6828"/>
                  </a:moveTo>
                  <a:cubicBezTo>
                    <a:pt x="9579" y="6828"/>
                    <a:pt x="9520" y="6925"/>
                    <a:pt x="9519" y="7040"/>
                  </a:cubicBezTo>
                  <a:cubicBezTo>
                    <a:pt x="9519" y="7155"/>
                    <a:pt x="9579" y="7252"/>
                    <a:pt x="9656" y="7252"/>
                  </a:cubicBezTo>
                  <a:cubicBezTo>
                    <a:pt x="9733" y="7252"/>
                    <a:pt x="9797" y="7155"/>
                    <a:pt x="9797" y="7040"/>
                  </a:cubicBezTo>
                  <a:cubicBezTo>
                    <a:pt x="9797" y="6924"/>
                    <a:pt x="9733" y="6828"/>
                    <a:pt x="9656" y="6828"/>
                  </a:cubicBezTo>
                  <a:close/>
                  <a:moveTo>
                    <a:pt x="10112" y="6828"/>
                  </a:moveTo>
                  <a:cubicBezTo>
                    <a:pt x="10035" y="6828"/>
                    <a:pt x="9972" y="6924"/>
                    <a:pt x="9972" y="7040"/>
                  </a:cubicBezTo>
                  <a:cubicBezTo>
                    <a:pt x="9972" y="7155"/>
                    <a:pt x="10035" y="7252"/>
                    <a:pt x="10112" y="7252"/>
                  </a:cubicBezTo>
                  <a:cubicBezTo>
                    <a:pt x="10189" y="7252"/>
                    <a:pt x="10249" y="7155"/>
                    <a:pt x="10248" y="7040"/>
                  </a:cubicBezTo>
                  <a:cubicBezTo>
                    <a:pt x="10248" y="6924"/>
                    <a:pt x="10189" y="6828"/>
                    <a:pt x="10112" y="6828"/>
                  </a:cubicBezTo>
                  <a:close/>
                  <a:moveTo>
                    <a:pt x="10564" y="6828"/>
                  </a:moveTo>
                  <a:cubicBezTo>
                    <a:pt x="10488" y="6828"/>
                    <a:pt x="10423" y="6924"/>
                    <a:pt x="10423" y="7040"/>
                  </a:cubicBezTo>
                  <a:cubicBezTo>
                    <a:pt x="10423" y="7155"/>
                    <a:pt x="10488" y="7252"/>
                    <a:pt x="10564" y="7252"/>
                  </a:cubicBezTo>
                  <a:cubicBezTo>
                    <a:pt x="10641" y="7252"/>
                    <a:pt x="10701" y="7155"/>
                    <a:pt x="10701" y="7040"/>
                  </a:cubicBezTo>
                  <a:cubicBezTo>
                    <a:pt x="10701" y="6925"/>
                    <a:pt x="10641" y="6828"/>
                    <a:pt x="10564" y="6828"/>
                  </a:cubicBezTo>
                  <a:close/>
                  <a:moveTo>
                    <a:pt x="11018" y="6828"/>
                  </a:moveTo>
                  <a:cubicBezTo>
                    <a:pt x="10941" y="6828"/>
                    <a:pt x="10881" y="6925"/>
                    <a:pt x="10881" y="7040"/>
                  </a:cubicBezTo>
                  <a:cubicBezTo>
                    <a:pt x="10881" y="7155"/>
                    <a:pt x="10941" y="7252"/>
                    <a:pt x="11018" y="7252"/>
                  </a:cubicBezTo>
                  <a:cubicBezTo>
                    <a:pt x="11094" y="7252"/>
                    <a:pt x="11159" y="7155"/>
                    <a:pt x="11159" y="7040"/>
                  </a:cubicBezTo>
                  <a:cubicBezTo>
                    <a:pt x="11159" y="6924"/>
                    <a:pt x="11094" y="6828"/>
                    <a:pt x="11018" y="6828"/>
                  </a:cubicBezTo>
                  <a:close/>
                  <a:moveTo>
                    <a:pt x="11479" y="6828"/>
                  </a:moveTo>
                  <a:cubicBezTo>
                    <a:pt x="11402" y="6828"/>
                    <a:pt x="11343" y="6924"/>
                    <a:pt x="11343" y="7040"/>
                  </a:cubicBezTo>
                  <a:cubicBezTo>
                    <a:pt x="11342" y="7155"/>
                    <a:pt x="11402" y="7252"/>
                    <a:pt x="11479" y="7252"/>
                  </a:cubicBezTo>
                  <a:cubicBezTo>
                    <a:pt x="11556" y="7252"/>
                    <a:pt x="11619" y="7155"/>
                    <a:pt x="11619" y="7040"/>
                  </a:cubicBezTo>
                  <a:cubicBezTo>
                    <a:pt x="11619" y="6924"/>
                    <a:pt x="11556" y="6828"/>
                    <a:pt x="11479" y="6828"/>
                  </a:cubicBezTo>
                  <a:close/>
                  <a:moveTo>
                    <a:pt x="11935" y="6828"/>
                  </a:moveTo>
                  <a:cubicBezTo>
                    <a:pt x="11858" y="6828"/>
                    <a:pt x="11794" y="6924"/>
                    <a:pt x="11794" y="7040"/>
                  </a:cubicBezTo>
                  <a:cubicBezTo>
                    <a:pt x="11794" y="7155"/>
                    <a:pt x="11858" y="7252"/>
                    <a:pt x="11935" y="7252"/>
                  </a:cubicBezTo>
                  <a:cubicBezTo>
                    <a:pt x="12012" y="7252"/>
                    <a:pt x="12072" y="7155"/>
                    <a:pt x="12072" y="7040"/>
                  </a:cubicBezTo>
                  <a:cubicBezTo>
                    <a:pt x="12071" y="6925"/>
                    <a:pt x="12012" y="6828"/>
                    <a:pt x="11935" y="6828"/>
                  </a:cubicBezTo>
                  <a:close/>
                  <a:moveTo>
                    <a:pt x="3312" y="7516"/>
                  </a:moveTo>
                  <a:cubicBezTo>
                    <a:pt x="3236" y="7516"/>
                    <a:pt x="3172" y="7606"/>
                    <a:pt x="3172" y="7722"/>
                  </a:cubicBezTo>
                  <a:cubicBezTo>
                    <a:pt x="3172" y="7838"/>
                    <a:pt x="3236" y="7933"/>
                    <a:pt x="3312" y="7933"/>
                  </a:cubicBezTo>
                  <a:cubicBezTo>
                    <a:pt x="3389" y="7933"/>
                    <a:pt x="3449" y="7838"/>
                    <a:pt x="3449" y="7722"/>
                  </a:cubicBezTo>
                  <a:cubicBezTo>
                    <a:pt x="3449" y="7606"/>
                    <a:pt x="3389" y="7516"/>
                    <a:pt x="3312" y="7516"/>
                  </a:cubicBezTo>
                  <a:close/>
                  <a:moveTo>
                    <a:pt x="3765" y="7516"/>
                  </a:moveTo>
                  <a:cubicBezTo>
                    <a:pt x="3688" y="7516"/>
                    <a:pt x="3624" y="7606"/>
                    <a:pt x="3624" y="7722"/>
                  </a:cubicBezTo>
                  <a:cubicBezTo>
                    <a:pt x="3624" y="7838"/>
                    <a:pt x="3688" y="7933"/>
                    <a:pt x="3765" y="7933"/>
                  </a:cubicBezTo>
                  <a:cubicBezTo>
                    <a:pt x="3841" y="7933"/>
                    <a:pt x="3901" y="7838"/>
                    <a:pt x="3901" y="7722"/>
                  </a:cubicBezTo>
                  <a:cubicBezTo>
                    <a:pt x="3901" y="7606"/>
                    <a:pt x="3841" y="7516"/>
                    <a:pt x="3765" y="7516"/>
                  </a:cubicBezTo>
                  <a:close/>
                  <a:moveTo>
                    <a:pt x="5587" y="7516"/>
                  </a:moveTo>
                  <a:cubicBezTo>
                    <a:pt x="5510" y="7516"/>
                    <a:pt x="5447" y="7606"/>
                    <a:pt x="5447" y="7722"/>
                  </a:cubicBezTo>
                  <a:cubicBezTo>
                    <a:pt x="5447" y="7838"/>
                    <a:pt x="5510" y="7933"/>
                    <a:pt x="5587" y="7933"/>
                  </a:cubicBezTo>
                  <a:cubicBezTo>
                    <a:pt x="5663" y="7933"/>
                    <a:pt x="5723" y="7838"/>
                    <a:pt x="5723" y="7722"/>
                  </a:cubicBezTo>
                  <a:cubicBezTo>
                    <a:pt x="5723" y="7606"/>
                    <a:pt x="5663" y="7516"/>
                    <a:pt x="5587" y="7516"/>
                  </a:cubicBezTo>
                  <a:close/>
                  <a:moveTo>
                    <a:pt x="6036" y="7516"/>
                  </a:moveTo>
                  <a:cubicBezTo>
                    <a:pt x="5959" y="7516"/>
                    <a:pt x="5899" y="7606"/>
                    <a:pt x="5899" y="7722"/>
                  </a:cubicBezTo>
                  <a:cubicBezTo>
                    <a:pt x="5899" y="7838"/>
                    <a:pt x="5959" y="7933"/>
                    <a:pt x="6036" y="7933"/>
                  </a:cubicBezTo>
                  <a:cubicBezTo>
                    <a:pt x="6112" y="7933"/>
                    <a:pt x="6177" y="7838"/>
                    <a:pt x="6177" y="7722"/>
                  </a:cubicBezTo>
                  <a:cubicBezTo>
                    <a:pt x="6177" y="7606"/>
                    <a:pt x="6112" y="7516"/>
                    <a:pt x="6036" y="7516"/>
                  </a:cubicBezTo>
                  <a:close/>
                  <a:moveTo>
                    <a:pt x="6492" y="7516"/>
                  </a:moveTo>
                  <a:cubicBezTo>
                    <a:pt x="6415" y="7516"/>
                    <a:pt x="6352" y="7606"/>
                    <a:pt x="6352" y="7722"/>
                  </a:cubicBezTo>
                  <a:cubicBezTo>
                    <a:pt x="6352" y="7838"/>
                    <a:pt x="6415" y="7933"/>
                    <a:pt x="6492" y="7933"/>
                  </a:cubicBezTo>
                  <a:cubicBezTo>
                    <a:pt x="6568" y="7933"/>
                    <a:pt x="6628" y="7838"/>
                    <a:pt x="6628" y="7722"/>
                  </a:cubicBezTo>
                  <a:cubicBezTo>
                    <a:pt x="6628" y="7606"/>
                    <a:pt x="6568" y="7516"/>
                    <a:pt x="6492" y="7516"/>
                  </a:cubicBezTo>
                  <a:close/>
                  <a:moveTo>
                    <a:pt x="6944" y="7516"/>
                  </a:moveTo>
                  <a:cubicBezTo>
                    <a:pt x="6867" y="7516"/>
                    <a:pt x="6803" y="7606"/>
                    <a:pt x="6803" y="7722"/>
                  </a:cubicBezTo>
                  <a:cubicBezTo>
                    <a:pt x="6803" y="7838"/>
                    <a:pt x="6867" y="7933"/>
                    <a:pt x="6944" y="7933"/>
                  </a:cubicBezTo>
                  <a:cubicBezTo>
                    <a:pt x="7021" y="7933"/>
                    <a:pt x="7081" y="7838"/>
                    <a:pt x="7081" y="7722"/>
                  </a:cubicBezTo>
                  <a:cubicBezTo>
                    <a:pt x="7081" y="7606"/>
                    <a:pt x="7021" y="7516"/>
                    <a:pt x="6944" y="7516"/>
                  </a:cubicBezTo>
                  <a:close/>
                  <a:moveTo>
                    <a:pt x="7391" y="7516"/>
                  </a:moveTo>
                  <a:cubicBezTo>
                    <a:pt x="7314" y="7516"/>
                    <a:pt x="7250" y="7606"/>
                    <a:pt x="7250" y="7722"/>
                  </a:cubicBezTo>
                  <a:cubicBezTo>
                    <a:pt x="7250" y="7838"/>
                    <a:pt x="7314" y="7933"/>
                    <a:pt x="7391" y="7933"/>
                  </a:cubicBezTo>
                  <a:cubicBezTo>
                    <a:pt x="7467" y="7933"/>
                    <a:pt x="7527" y="7838"/>
                    <a:pt x="7527" y="7722"/>
                  </a:cubicBezTo>
                  <a:cubicBezTo>
                    <a:pt x="7527" y="7606"/>
                    <a:pt x="7467" y="7516"/>
                    <a:pt x="7391" y="7516"/>
                  </a:cubicBezTo>
                  <a:close/>
                  <a:moveTo>
                    <a:pt x="7844" y="7516"/>
                  </a:moveTo>
                  <a:cubicBezTo>
                    <a:pt x="7768" y="7516"/>
                    <a:pt x="7708" y="7606"/>
                    <a:pt x="7708" y="7722"/>
                  </a:cubicBezTo>
                  <a:cubicBezTo>
                    <a:pt x="7708" y="7838"/>
                    <a:pt x="7768" y="7933"/>
                    <a:pt x="7844" y="7933"/>
                  </a:cubicBezTo>
                  <a:cubicBezTo>
                    <a:pt x="7921" y="7933"/>
                    <a:pt x="7985" y="7838"/>
                    <a:pt x="7985" y="7722"/>
                  </a:cubicBezTo>
                  <a:cubicBezTo>
                    <a:pt x="7985" y="7606"/>
                    <a:pt x="7921" y="7516"/>
                    <a:pt x="7844" y="7516"/>
                  </a:cubicBezTo>
                  <a:close/>
                  <a:moveTo>
                    <a:pt x="8300" y="7516"/>
                  </a:moveTo>
                  <a:cubicBezTo>
                    <a:pt x="8223" y="7516"/>
                    <a:pt x="8163" y="7606"/>
                    <a:pt x="8163" y="7722"/>
                  </a:cubicBezTo>
                  <a:cubicBezTo>
                    <a:pt x="8163" y="7838"/>
                    <a:pt x="8223" y="7933"/>
                    <a:pt x="8300" y="7933"/>
                  </a:cubicBezTo>
                  <a:cubicBezTo>
                    <a:pt x="8377" y="7933"/>
                    <a:pt x="8440" y="7838"/>
                    <a:pt x="8440" y="7722"/>
                  </a:cubicBezTo>
                  <a:cubicBezTo>
                    <a:pt x="8440" y="7606"/>
                    <a:pt x="8377" y="7516"/>
                    <a:pt x="8300" y="7516"/>
                  </a:cubicBezTo>
                  <a:close/>
                  <a:moveTo>
                    <a:pt x="8756" y="7516"/>
                  </a:moveTo>
                  <a:cubicBezTo>
                    <a:pt x="8679" y="7516"/>
                    <a:pt x="8615" y="7606"/>
                    <a:pt x="8615" y="7722"/>
                  </a:cubicBezTo>
                  <a:cubicBezTo>
                    <a:pt x="8615" y="7838"/>
                    <a:pt x="8679" y="7933"/>
                    <a:pt x="8756" y="7933"/>
                  </a:cubicBezTo>
                  <a:cubicBezTo>
                    <a:pt x="8833" y="7933"/>
                    <a:pt x="8892" y="7838"/>
                    <a:pt x="8892" y="7722"/>
                  </a:cubicBezTo>
                  <a:cubicBezTo>
                    <a:pt x="8892" y="7606"/>
                    <a:pt x="8833" y="7516"/>
                    <a:pt x="8756" y="7516"/>
                  </a:cubicBezTo>
                  <a:close/>
                  <a:moveTo>
                    <a:pt x="9207" y="7516"/>
                  </a:moveTo>
                  <a:cubicBezTo>
                    <a:pt x="9130" y="7516"/>
                    <a:pt x="9067" y="7606"/>
                    <a:pt x="9067" y="7722"/>
                  </a:cubicBezTo>
                  <a:cubicBezTo>
                    <a:pt x="9067" y="7838"/>
                    <a:pt x="9130" y="7933"/>
                    <a:pt x="9207" y="7933"/>
                  </a:cubicBezTo>
                  <a:cubicBezTo>
                    <a:pt x="9284" y="7933"/>
                    <a:pt x="9344" y="7838"/>
                    <a:pt x="9344" y="7722"/>
                  </a:cubicBezTo>
                  <a:cubicBezTo>
                    <a:pt x="9344" y="7606"/>
                    <a:pt x="9284" y="7516"/>
                    <a:pt x="9207" y="7516"/>
                  </a:cubicBezTo>
                  <a:close/>
                  <a:moveTo>
                    <a:pt x="9656" y="7516"/>
                  </a:moveTo>
                  <a:cubicBezTo>
                    <a:pt x="9579" y="7516"/>
                    <a:pt x="9519" y="7606"/>
                    <a:pt x="9519" y="7722"/>
                  </a:cubicBezTo>
                  <a:cubicBezTo>
                    <a:pt x="9519" y="7838"/>
                    <a:pt x="9579" y="7933"/>
                    <a:pt x="9656" y="7933"/>
                  </a:cubicBezTo>
                  <a:cubicBezTo>
                    <a:pt x="9733" y="7933"/>
                    <a:pt x="9797" y="7838"/>
                    <a:pt x="9797" y="7722"/>
                  </a:cubicBezTo>
                  <a:cubicBezTo>
                    <a:pt x="9797" y="7606"/>
                    <a:pt x="9733" y="7516"/>
                    <a:pt x="9656" y="7516"/>
                  </a:cubicBezTo>
                  <a:close/>
                  <a:moveTo>
                    <a:pt x="10112" y="7516"/>
                  </a:moveTo>
                  <a:cubicBezTo>
                    <a:pt x="10035" y="7516"/>
                    <a:pt x="9972" y="7606"/>
                    <a:pt x="9972" y="7722"/>
                  </a:cubicBezTo>
                  <a:cubicBezTo>
                    <a:pt x="9972" y="7838"/>
                    <a:pt x="10035" y="7933"/>
                    <a:pt x="10112" y="7933"/>
                  </a:cubicBezTo>
                  <a:cubicBezTo>
                    <a:pt x="10189" y="7933"/>
                    <a:pt x="10248" y="7838"/>
                    <a:pt x="10248" y="7722"/>
                  </a:cubicBezTo>
                  <a:cubicBezTo>
                    <a:pt x="10248" y="7606"/>
                    <a:pt x="10189" y="7516"/>
                    <a:pt x="10112" y="7516"/>
                  </a:cubicBezTo>
                  <a:close/>
                  <a:moveTo>
                    <a:pt x="10564" y="7516"/>
                  </a:moveTo>
                  <a:cubicBezTo>
                    <a:pt x="10488" y="7516"/>
                    <a:pt x="10423" y="7606"/>
                    <a:pt x="10423" y="7722"/>
                  </a:cubicBezTo>
                  <a:cubicBezTo>
                    <a:pt x="10423" y="7838"/>
                    <a:pt x="10488" y="7933"/>
                    <a:pt x="10564" y="7933"/>
                  </a:cubicBezTo>
                  <a:cubicBezTo>
                    <a:pt x="10641" y="7933"/>
                    <a:pt x="10701" y="7838"/>
                    <a:pt x="10701" y="7722"/>
                  </a:cubicBezTo>
                  <a:cubicBezTo>
                    <a:pt x="10701" y="7606"/>
                    <a:pt x="10641" y="7516"/>
                    <a:pt x="10564" y="7516"/>
                  </a:cubicBezTo>
                  <a:close/>
                  <a:moveTo>
                    <a:pt x="11018" y="7516"/>
                  </a:moveTo>
                  <a:cubicBezTo>
                    <a:pt x="10941" y="7516"/>
                    <a:pt x="10881" y="7606"/>
                    <a:pt x="10881" y="7722"/>
                  </a:cubicBezTo>
                  <a:cubicBezTo>
                    <a:pt x="10881" y="7838"/>
                    <a:pt x="10941" y="7933"/>
                    <a:pt x="11018" y="7933"/>
                  </a:cubicBezTo>
                  <a:cubicBezTo>
                    <a:pt x="11094" y="7933"/>
                    <a:pt x="11159" y="7838"/>
                    <a:pt x="11159" y="7722"/>
                  </a:cubicBezTo>
                  <a:cubicBezTo>
                    <a:pt x="11159" y="7606"/>
                    <a:pt x="11094" y="7516"/>
                    <a:pt x="11018" y="7516"/>
                  </a:cubicBezTo>
                  <a:close/>
                  <a:moveTo>
                    <a:pt x="11479" y="7516"/>
                  </a:moveTo>
                  <a:cubicBezTo>
                    <a:pt x="11402" y="7516"/>
                    <a:pt x="11343" y="7606"/>
                    <a:pt x="11343" y="7722"/>
                  </a:cubicBezTo>
                  <a:cubicBezTo>
                    <a:pt x="11343" y="7838"/>
                    <a:pt x="11402" y="7933"/>
                    <a:pt x="11479" y="7933"/>
                  </a:cubicBezTo>
                  <a:cubicBezTo>
                    <a:pt x="11556" y="7933"/>
                    <a:pt x="11619" y="7838"/>
                    <a:pt x="11619" y="7722"/>
                  </a:cubicBezTo>
                  <a:cubicBezTo>
                    <a:pt x="11619" y="7606"/>
                    <a:pt x="11556" y="7516"/>
                    <a:pt x="11479" y="7516"/>
                  </a:cubicBezTo>
                  <a:close/>
                  <a:moveTo>
                    <a:pt x="11935" y="7516"/>
                  </a:moveTo>
                  <a:cubicBezTo>
                    <a:pt x="11858" y="7516"/>
                    <a:pt x="11794" y="7606"/>
                    <a:pt x="11794" y="7722"/>
                  </a:cubicBezTo>
                  <a:cubicBezTo>
                    <a:pt x="11794" y="7838"/>
                    <a:pt x="11858" y="7933"/>
                    <a:pt x="11935" y="7933"/>
                  </a:cubicBezTo>
                  <a:cubicBezTo>
                    <a:pt x="12012" y="7933"/>
                    <a:pt x="12072" y="7838"/>
                    <a:pt x="12072" y="7722"/>
                  </a:cubicBezTo>
                  <a:cubicBezTo>
                    <a:pt x="12072" y="7606"/>
                    <a:pt x="12012" y="7516"/>
                    <a:pt x="11935" y="7516"/>
                  </a:cubicBezTo>
                  <a:close/>
                  <a:moveTo>
                    <a:pt x="12386" y="7516"/>
                  </a:moveTo>
                  <a:cubicBezTo>
                    <a:pt x="12309" y="7516"/>
                    <a:pt x="12246" y="7606"/>
                    <a:pt x="12246" y="7722"/>
                  </a:cubicBezTo>
                  <a:cubicBezTo>
                    <a:pt x="12246" y="7838"/>
                    <a:pt x="12309" y="7933"/>
                    <a:pt x="12386" y="7933"/>
                  </a:cubicBezTo>
                  <a:cubicBezTo>
                    <a:pt x="12463" y="7933"/>
                    <a:pt x="12523" y="7838"/>
                    <a:pt x="12523" y="7722"/>
                  </a:cubicBezTo>
                  <a:cubicBezTo>
                    <a:pt x="12523" y="7606"/>
                    <a:pt x="12463" y="7516"/>
                    <a:pt x="12386" y="7516"/>
                  </a:cubicBezTo>
                  <a:close/>
                  <a:moveTo>
                    <a:pt x="3765" y="8196"/>
                  </a:moveTo>
                  <a:cubicBezTo>
                    <a:pt x="3688" y="8196"/>
                    <a:pt x="3624" y="8294"/>
                    <a:pt x="3624" y="8409"/>
                  </a:cubicBezTo>
                  <a:cubicBezTo>
                    <a:pt x="3624" y="8525"/>
                    <a:pt x="3688" y="8615"/>
                    <a:pt x="3765" y="8615"/>
                  </a:cubicBezTo>
                  <a:cubicBezTo>
                    <a:pt x="3841" y="8615"/>
                    <a:pt x="3901" y="8525"/>
                    <a:pt x="3901" y="8409"/>
                  </a:cubicBezTo>
                  <a:cubicBezTo>
                    <a:pt x="3901" y="8294"/>
                    <a:pt x="3841" y="8196"/>
                    <a:pt x="3765" y="8196"/>
                  </a:cubicBezTo>
                  <a:close/>
                  <a:moveTo>
                    <a:pt x="4218" y="8196"/>
                  </a:moveTo>
                  <a:cubicBezTo>
                    <a:pt x="4142" y="8196"/>
                    <a:pt x="4082" y="8294"/>
                    <a:pt x="4082" y="8409"/>
                  </a:cubicBezTo>
                  <a:cubicBezTo>
                    <a:pt x="4082" y="8525"/>
                    <a:pt x="4142" y="8615"/>
                    <a:pt x="4218" y="8615"/>
                  </a:cubicBezTo>
                  <a:cubicBezTo>
                    <a:pt x="4295" y="8615"/>
                    <a:pt x="4359" y="8525"/>
                    <a:pt x="4359" y="8409"/>
                  </a:cubicBezTo>
                  <a:cubicBezTo>
                    <a:pt x="4359" y="8294"/>
                    <a:pt x="4295" y="8196"/>
                    <a:pt x="4218" y="8196"/>
                  </a:cubicBezTo>
                  <a:close/>
                  <a:moveTo>
                    <a:pt x="5587" y="8196"/>
                  </a:moveTo>
                  <a:cubicBezTo>
                    <a:pt x="5510" y="8196"/>
                    <a:pt x="5447" y="8294"/>
                    <a:pt x="5447" y="8409"/>
                  </a:cubicBezTo>
                  <a:cubicBezTo>
                    <a:pt x="5447" y="8525"/>
                    <a:pt x="5510" y="8615"/>
                    <a:pt x="5587" y="8615"/>
                  </a:cubicBezTo>
                  <a:cubicBezTo>
                    <a:pt x="5663" y="8615"/>
                    <a:pt x="5723" y="8525"/>
                    <a:pt x="5723" y="8409"/>
                  </a:cubicBezTo>
                  <a:cubicBezTo>
                    <a:pt x="5723" y="8294"/>
                    <a:pt x="5663" y="8196"/>
                    <a:pt x="5587" y="8196"/>
                  </a:cubicBezTo>
                  <a:close/>
                  <a:moveTo>
                    <a:pt x="6036" y="8196"/>
                  </a:moveTo>
                  <a:cubicBezTo>
                    <a:pt x="5959" y="8196"/>
                    <a:pt x="5899" y="8294"/>
                    <a:pt x="5899" y="8409"/>
                  </a:cubicBezTo>
                  <a:cubicBezTo>
                    <a:pt x="5899" y="8525"/>
                    <a:pt x="5959" y="8615"/>
                    <a:pt x="6036" y="8615"/>
                  </a:cubicBezTo>
                  <a:cubicBezTo>
                    <a:pt x="6112" y="8615"/>
                    <a:pt x="6177" y="8525"/>
                    <a:pt x="6177" y="8409"/>
                  </a:cubicBezTo>
                  <a:cubicBezTo>
                    <a:pt x="6177" y="8294"/>
                    <a:pt x="6112" y="8196"/>
                    <a:pt x="6036" y="8196"/>
                  </a:cubicBezTo>
                  <a:close/>
                  <a:moveTo>
                    <a:pt x="6492" y="8196"/>
                  </a:moveTo>
                  <a:cubicBezTo>
                    <a:pt x="6415" y="8196"/>
                    <a:pt x="6352" y="8294"/>
                    <a:pt x="6352" y="8409"/>
                  </a:cubicBezTo>
                  <a:cubicBezTo>
                    <a:pt x="6352" y="8525"/>
                    <a:pt x="6415" y="8615"/>
                    <a:pt x="6492" y="8615"/>
                  </a:cubicBezTo>
                  <a:cubicBezTo>
                    <a:pt x="6568" y="8615"/>
                    <a:pt x="6628" y="8525"/>
                    <a:pt x="6628" y="8409"/>
                  </a:cubicBezTo>
                  <a:cubicBezTo>
                    <a:pt x="6628" y="8294"/>
                    <a:pt x="6568" y="8196"/>
                    <a:pt x="6492" y="8196"/>
                  </a:cubicBezTo>
                  <a:close/>
                  <a:moveTo>
                    <a:pt x="6944" y="8196"/>
                  </a:moveTo>
                  <a:cubicBezTo>
                    <a:pt x="6867" y="8196"/>
                    <a:pt x="6803" y="8294"/>
                    <a:pt x="6803" y="8409"/>
                  </a:cubicBezTo>
                  <a:cubicBezTo>
                    <a:pt x="6803" y="8525"/>
                    <a:pt x="6867" y="8615"/>
                    <a:pt x="6944" y="8615"/>
                  </a:cubicBezTo>
                  <a:cubicBezTo>
                    <a:pt x="7021" y="8615"/>
                    <a:pt x="7081" y="8525"/>
                    <a:pt x="7081" y="8409"/>
                  </a:cubicBezTo>
                  <a:cubicBezTo>
                    <a:pt x="7081" y="8294"/>
                    <a:pt x="7021" y="8196"/>
                    <a:pt x="6944" y="8196"/>
                  </a:cubicBezTo>
                  <a:close/>
                  <a:moveTo>
                    <a:pt x="7391" y="8196"/>
                  </a:moveTo>
                  <a:cubicBezTo>
                    <a:pt x="7314" y="8196"/>
                    <a:pt x="7250" y="8294"/>
                    <a:pt x="7250" y="8409"/>
                  </a:cubicBezTo>
                  <a:cubicBezTo>
                    <a:pt x="7250" y="8525"/>
                    <a:pt x="7314" y="8615"/>
                    <a:pt x="7391" y="8615"/>
                  </a:cubicBezTo>
                  <a:cubicBezTo>
                    <a:pt x="7467" y="8615"/>
                    <a:pt x="7527" y="8525"/>
                    <a:pt x="7527" y="8409"/>
                  </a:cubicBezTo>
                  <a:cubicBezTo>
                    <a:pt x="7527" y="8294"/>
                    <a:pt x="7467" y="8196"/>
                    <a:pt x="7391" y="8196"/>
                  </a:cubicBezTo>
                  <a:close/>
                  <a:moveTo>
                    <a:pt x="7844" y="8196"/>
                  </a:moveTo>
                  <a:cubicBezTo>
                    <a:pt x="7768" y="8196"/>
                    <a:pt x="7708" y="8294"/>
                    <a:pt x="7708" y="8409"/>
                  </a:cubicBezTo>
                  <a:cubicBezTo>
                    <a:pt x="7708" y="8525"/>
                    <a:pt x="7768" y="8615"/>
                    <a:pt x="7844" y="8615"/>
                  </a:cubicBezTo>
                  <a:cubicBezTo>
                    <a:pt x="7921" y="8615"/>
                    <a:pt x="7985" y="8525"/>
                    <a:pt x="7985" y="8409"/>
                  </a:cubicBezTo>
                  <a:cubicBezTo>
                    <a:pt x="7985" y="8294"/>
                    <a:pt x="7921" y="8196"/>
                    <a:pt x="7844" y="8196"/>
                  </a:cubicBezTo>
                  <a:close/>
                  <a:moveTo>
                    <a:pt x="8300" y="8196"/>
                  </a:moveTo>
                  <a:cubicBezTo>
                    <a:pt x="8223" y="8196"/>
                    <a:pt x="8163" y="8294"/>
                    <a:pt x="8163" y="8409"/>
                  </a:cubicBezTo>
                  <a:cubicBezTo>
                    <a:pt x="8163" y="8525"/>
                    <a:pt x="8223" y="8615"/>
                    <a:pt x="8300" y="8615"/>
                  </a:cubicBezTo>
                  <a:cubicBezTo>
                    <a:pt x="8377" y="8615"/>
                    <a:pt x="8440" y="8525"/>
                    <a:pt x="8440" y="8409"/>
                  </a:cubicBezTo>
                  <a:cubicBezTo>
                    <a:pt x="8440" y="8294"/>
                    <a:pt x="8377" y="8196"/>
                    <a:pt x="8300" y="8196"/>
                  </a:cubicBezTo>
                  <a:close/>
                  <a:moveTo>
                    <a:pt x="8756" y="8196"/>
                  </a:moveTo>
                  <a:cubicBezTo>
                    <a:pt x="8679" y="8196"/>
                    <a:pt x="8615" y="8294"/>
                    <a:pt x="8615" y="8409"/>
                  </a:cubicBezTo>
                  <a:cubicBezTo>
                    <a:pt x="8615" y="8525"/>
                    <a:pt x="8679" y="8615"/>
                    <a:pt x="8756" y="8615"/>
                  </a:cubicBezTo>
                  <a:cubicBezTo>
                    <a:pt x="8833" y="8615"/>
                    <a:pt x="8892" y="8525"/>
                    <a:pt x="8892" y="8409"/>
                  </a:cubicBezTo>
                  <a:cubicBezTo>
                    <a:pt x="8892" y="8294"/>
                    <a:pt x="8833" y="8196"/>
                    <a:pt x="8756" y="8196"/>
                  </a:cubicBezTo>
                  <a:close/>
                  <a:moveTo>
                    <a:pt x="9207" y="8196"/>
                  </a:moveTo>
                  <a:cubicBezTo>
                    <a:pt x="9130" y="8196"/>
                    <a:pt x="9067" y="8294"/>
                    <a:pt x="9067" y="8409"/>
                  </a:cubicBezTo>
                  <a:cubicBezTo>
                    <a:pt x="9067" y="8525"/>
                    <a:pt x="9130" y="8615"/>
                    <a:pt x="9207" y="8615"/>
                  </a:cubicBezTo>
                  <a:cubicBezTo>
                    <a:pt x="9284" y="8615"/>
                    <a:pt x="9344" y="8525"/>
                    <a:pt x="9344" y="8409"/>
                  </a:cubicBezTo>
                  <a:cubicBezTo>
                    <a:pt x="9344" y="8294"/>
                    <a:pt x="9284" y="8196"/>
                    <a:pt x="9207" y="8196"/>
                  </a:cubicBezTo>
                  <a:close/>
                  <a:moveTo>
                    <a:pt x="9656" y="8196"/>
                  </a:moveTo>
                  <a:cubicBezTo>
                    <a:pt x="9579" y="8196"/>
                    <a:pt x="9519" y="8294"/>
                    <a:pt x="9519" y="8409"/>
                  </a:cubicBezTo>
                  <a:cubicBezTo>
                    <a:pt x="9519" y="8525"/>
                    <a:pt x="9579" y="8615"/>
                    <a:pt x="9656" y="8615"/>
                  </a:cubicBezTo>
                  <a:cubicBezTo>
                    <a:pt x="9733" y="8615"/>
                    <a:pt x="9797" y="8525"/>
                    <a:pt x="9797" y="8409"/>
                  </a:cubicBezTo>
                  <a:cubicBezTo>
                    <a:pt x="9797" y="8294"/>
                    <a:pt x="9733" y="8196"/>
                    <a:pt x="9656" y="8196"/>
                  </a:cubicBezTo>
                  <a:close/>
                  <a:moveTo>
                    <a:pt x="10112" y="8196"/>
                  </a:moveTo>
                  <a:cubicBezTo>
                    <a:pt x="10035" y="8196"/>
                    <a:pt x="9972" y="8294"/>
                    <a:pt x="9972" y="8409"/>
                  </a:cubicBezTo>
                  <a:cubicBezTo>
                    <a:pt x="9972" y="8525"/>
                    <a:pt x="10035" y="8615"/>
                    <a:pt x="10112" y="8615"/>
                  </a:cubicBezTo>
                  <a:cubicBezTo>
                    <a:pt x="10189" y="8615"/>
                    <a:pt x="10248" y="8525"/>
                    <a:pt x="10248" y="8409"/>
                  </a:cubicBezTo>
                  <a:cubicBezTo>
                    <a:pt x="10248" y="8294"/>
                    <a:pt x="10189" y="8196"/>
                    <a:pt x="10112" y="8196"/>
                  </a:cubicBezTo>
                  <a:close/>
                  <a:moveTo>
                    <a:pt x="10564" y="8196"/>
                  </a:moveTo>
                  <a:cubicBezTo>
                    <a:pt x="10488" y="8196"/>
                    <a:pt x="10423" y="8294"/>
                    <a:pt x="10423" y="8409"/>
                  </a:cubicBezTo>
                  <a:cubicBezTo>
                    <a:pt x="10423" y="8525"/>
                    <a:pt x="10488" y="8615"/>
                    <a:pt x="10564" y="8615"/>
                  </a:cubicBezTo>
                  <a:cubicBezTo>
                    <a:pt x="10641" y="8615"/>
                    <a:pt x="10701" y="8525"/>
                    <a:pt x="10701" y="8409"/>
                  </a:cubicBezTo>
                  <a:cubicBezTo>
                    <a:pt x="10701" y="8294"/>
                    <a:pt x="10641" y="8196"/>
                    <a:pt x="10564" y="8196"/>
                  </a:cubicBezTo>
                  <a:close/>
                  <a:moveTo>
                    <a:pt x="11018" y="8196"/>
                  </a:moveTo>
                  <a:cubicBezTo>
                    <a:pt x="10941" y="8196"/>
                    <a:pt x="10881" y="8294"/>
                    <a:pt x="10881" y="8409"/>
                  </a:cubicBezTo>
                  <a:cubicBezTo>
                    <a:pt x="10881" y="8525"/>
                    <a:pt x="10941" y="8615"/>
                    <a:pt x="11018" y="8615"/>
                  </a:cubicBezTo>
                  <a:cubicBezTo>
                    <a:pt x="11094" y="8615"/>
                    <a:pt x="11159" y="8525"/>
                    <a:pt x="11159" y="8409"/>
                  </a:cubicBezTo>
                  <a:cubicBezTo>
                    <a:pt x="11159" y="8294"/>
                    <a:pt x="11094" y="8196"/>
                    <a:pt x="11018" y="8196"/>
                  </a:cubicBezTo>
                  <a:close/>
                  <a:moveTo>
                    <a:pt x="11479" y="8196"/>
                  </a:moveTo>
                  <a:cubicBezTo>
                    <a:pt x="11402" y="8196"/>
                    <a:pt x="11343" y="8294"/>
                    <a:pt x="11343" y="8409"/>
                  </a:cubicBezTo>
                  <a:cubicBezTo>
                    <a:pt x="11343" y="8525"/>
                    <a:pt x="11402" y="8615"/>
                    <a:pt x="11479" y="8615"/>
                  </a:cubicBezTo>
                  <a:cubicBezTo>
                    <a:pt x="11556" y="8615"/>
                    <a:pt x="11619" y="8525"/>
                    <a:pt x="11619" y="8409"/>
                  </a:cubicBezTo>
                  <a:cubicBezTo>
                    <a:pt x="11619" y="8294"/>
                    <a:pt x="11556" y="8196"/>
                    <a:pt x="11479" y="8196"/>
                  </a:cubicBezTo>
                  <a:close/>
                  <a:moveTo>
                    <a:pt x="11935" y="8196"/>
                  </a:moveTo>
                  <a:cubicBezTo>
                    <a:pt x="11858" y="8196"/>
                    <a:pt x="11794" y="8294"/>
                    <a:pt x="11794" y="8409"/>
                  </a:cubicBezTo>
                  <a:cubicBezTo>
                    <a:pt x="11794" y="8525"/>
                    <a:pt x="11858" y="8615"/>
                    <a:pt x="11935" y="8615"/>
                  </a:cubicBezTo>
                  <a:cubicBezTo>
                    <a:pt x="12012" y="8615"/>
                    <a:pt x="12072" y="8525"/>
                    <a:pt x="12072" y="8409"/>
                  </a:cubicBezTo>
                  <a:cubicBezTo>
                    <a:pt x="12072" y="8294"/>
                    <a:pt x="12012" y="8196"/>
                    <a:pt x="11935" y="8196"/>
                  </a:cubicBezTo>
                  <a:close/>
                  <a:moveTo>
                    <a:pt x="12386" y="8196"/>
                  </a:moveTo>
                  <a:cubicBezTo>
                    <a:pt x="12309" y="8196"/>
                    <a:pt x="12246" y="8294"/>
                    <a:pt x="12246" y="8409"/>
                  </a:cubicBezTo>
                  <a:cubicBezTo>
                    <a:pt x="12246" y="8525"/>
                    <a:pt x="12309" y="8615"/>
                    <a:pt x="12386" y="8615"/>
                  </a:cubicBezTo>
                  <a:cubicBezTo>
                    <a:pt x="12463" y="8615"/>
                    <a:pt x="12523" y="8525"/>
                    <a:pt x="12523" y="8409"/>
                  </a:cubicBezTo>
                  <a:cubicBezTo>
                    <a:pt x="12523" y="8294"/>
                    <a:pt x="12463" y="8196"/>
                    <a:pt x="12386" y="8196"/>
                  </a:cubicBezTo>
                  <a:close/>
                  <a:moveTo>
                    <a:pt x="12835" y="8196"/>
                  </a:moveTo>
                  <a:cubicBezTo>
                    <a:pt x="12759" y="8196"/>
                    <a:pt x="12699" y="8294"/>
                    <a:pt x="12699" y="8409"/>
                  </a:cubicBezTo>
                  <a:cubicBezTo>
                    <a:pt x="12699" y="8525"/>
                    <a:pt x="12759" y="8615"/>
                    <a:pt x="12835" y="8615"/>
                  </a:cubicBezTo>
                  <a:cubicBezTo>
                    <a:pt x="12912" y="8615"/>
                    <a:pt x="12976" y="8525"/>
                    <a:pt x="12976" y="8409"/>
                  </a:cubicBezTo>
                  <a:cubicBezTo>
                    <a:pt x="12976" y="8294"/>
                    <a:pt x="12912" y="8196"/>
                    <a:pt x="12835" y="8196"/>
                  </a:cubicBezTo>
                  <a:close/>
                  <a:moveTo>
                    <a:pt x="3765" y="8879"/>
                  </a:moveTo>
                  <a:cubicBezTo>
                    <a:pt x="3688" y="8879"/>
                    <a:pt x="3624" y="8974"/>
                    <a:pt x="3624" y="9090"/>
                  </a:cubicBezTo>
                  <a:cubicBezTo>
                    <a:pt x="3624" y="9206"/>
                    <a:pt x="3688" y="9303"/>
                    <a:pt x="3765" y="9303"/>
                  </a:cubicBezTo>
                  <a:cubicBezTo>
                    <a:pt x="3841" y="9303"/>
                    <a:pt x="3902" y="9206"/>
                    <a:pt x="3901" y="9090"/>
                  </a:cubicBezTo>
                  <a:cubicBezTo>
                    <a:pt x="3901" y="8975"/>
                    <a:pt x="3841" y="8879"/>
                    <a:pt x="3765" y="8879"/>
                  </a:cubicBezTo>
                  <a:close/>
                  <a:moveTo>
                    <a:pt x="4218" y="8879"/>
                  </a:moveTo>
                  <a:cubicBezTo>
                    <a:pt x="4142" y="8879"/>
                    <a:pt x="4082" y="8975"/>
                    <a:pt x="4082" y="9090"/>
                  </a:cubicBezTo>
                  <a:cubicBezTo>
                    <a:pt x="4081" y="9206"/>
                    <a:pt x="4142" y="9303"/>
                    <a:pt x="4218" y="9303"/>
                  </a:cubicBezTo>
                  <a:cubicBezTo>
                    <a:pt x="4295" y="9303"/>
                    <a:pt x="4359" y="9206"/>
                    <a:pt x="4359" y="9090"/>
                  </a:cubicBezTo>
                  <a:cubicBezTo>
                    <a:pt x="4359" y="8974"/>
                    <a:pt x="4295" y="8879"/>
                    <a:pt x="4218" y="8879"/>
                  </a:cubicBezTo>
                  <a:close/>
                  <a:moveTo>
                    <a:pt x="5587" y="8879"/>
                  </a:moveTo>
                  <a:cubicBezTo>
                    <a:pt x="5510" y="8879"/>
                    <a:pt x="5447" y="8974"/>
                    <a:pt x="5447" y="9090"/>
                  </a:cubicBezTo>
                  <a:cubicBezTo>
                    <a:pt x="5447" y="9206"/>
                    <a:pt x="5510" y="9303"/>
                    <a:pt x="5587" y="9303"/>
                  </a:cubicBezTo>
                  <a:cubicBezTo>
                    <a:pt x="5663" y="9303"/>
                    <a:pt x="5724" y="9206"/>
                    <a:pt x="5723" y="9090"/>
                  </a:cubicBezTo>
                  <a:cubicBezTo>
                    <a:pt x="5723" y="8975"/>
                    <a:pt x="5663" y="8879"/>
                    <a:pt x="5587" y="8879"/>
                  </a:cubicBezTo>
                  <a:close/>
                  <a:moveTo>
                    <a:pt x="6036" y="8879"/>
                  </a:moveTo>
                  <a:cubicBezTo>
                    <a:pt x="5959" y="8879"/>
                    <a:pt x="5899" y="8975"/>
                    <a:pt x="5899" y="9090"/>
                  </a:cubicBezTo>
                  <a:cubicBezTo>
                    <a:pt x="5899" y="9206"/>
                    <a:pt x="5959" y="9303"/>
                    <a:pt x="6036" y="9303"/>
                  </a:cubicBezTo>
                  <a:cubicBezTo>
                    <a:pt x="6112" y="9303"/>
                    <a:pt x="6177" y="9206"/>
                    <a:pt x="6177" y="9090"/>
                  </a:cubicBezTo>
                  <a:cubicBezTo>
                    <a:pt x="6177" y="8974"/>
                    <a:pt x="6112" y="8879"/>
                    <a:pt x="6036" y="8879"/>
                  </a:cubicBezTo>
                  <a:close/>
                  <a:moveTo>
                    <a:pt x="6492" y="8879"/>
                  </a:moveTo>
                  <a:cubicBezTo>
                    <a:pt x="6415" y="8879"/>
                    <a:pt x="6352" y="8974"/>
                    <a:pt x="6352" y="9090"/>
                  </a:cubicBezTo>
                  <a:cubicBezTo>
                    <a:pt x="6352" y="9206"/>
                    <a:pt x="6415" y="9303"/>
                    <a:pt x="6492" y="9303"/>
                  </a:cubicBezTo>
                  <a:cubicBezTo>
                    <a:pt x="6568" y="9303"/>
                    <a:pt x="6628" y="9206"/>
                    <a:pt x="6628" y="9090"/>
                  </a:cubicBezTo>
                  <a:cubicBezTo>
                    <a:pt x="6628" y="8975"/>
                    <a:pt x="6568" y="8879"/>
                    <a:pt x="6492" y="8879"/>
                  </a:cubicBezTo>
                  <a:close/>
                  <a:moveTo>
                    <a:pt x="6944" y="8879"/>
                  </a:moveTo>
                  <a:cubicBezTo>
                    <a:pt x="6867" y="8879"/>
                    <a:pt x="6803" y="8974"/>
                    <a:pt x="6803" y="9090"/>
                  </a:cubicBezTo>
                  <a:cubicBezTo>
                    <a:pt x="6803" y="9206"/>
                    <a:pt x="6867" y="9303"/>
                    <a:pt x="6944" y="9303"/>
                  </a:cubicBezTo>
                  <a:cubicBezTo>
                    <a:pt x="7021" y="9303"/>
                    <a:pt x="7081" y="9206"/>
                    <a:pt x="7081" y="9090"/>
                  </a:cubicBezTo>
                  <a:cubicBezTo>
                    <a:pt x="7080" y="8975"/>
                    <a:pt x="7021" y="8879"/>
                    <a:pt x="6944" y="8879"/>
                  </a:cubicBezTo>
                  <a:close/>
                  <a:moveTo>
                    <a:pt x="7391" y="8879"/>
                  </a:moveTo>
                  <a:cubicBezTo>
                    <a:pt x="7314" y="8879"/>
                    <a:pt x="7250" y="8974"/>
                    <a:pt x="7250" y="9090"/>
                  </a:cubicBezTo>
                  <a:cubicBezTo>
                    <a:pt x="7250" y="9206"/>
                    <a:pt x="7314" y="9303"/>
                    <a:pt x="7391" y="9303"/>
                  </a:cubicBezTo>
                  <a:cubicBezTo>
                    <a:pt x="7467" y="9303"/>
                    <a:pt x="7528" y="9206"/>
                    <a:pt x="7527" y="9090"/>
                  </a:cubicBezTo>
                  <a:cubicBezTo>
                    <a:pt x="7527" y="8975"/>
                    <a:pt x="7467" y="8879"/>
                    <a:pt x="7391" y="8879"/>
                  </a:cubicBezTo>
                  <a:close/>
                  <a:moveTo>
                    <a:pt x="7844" y="8879"/>
                  </a:moveTo>
                  <a:cubicBezTo>
                    <a:pt x="7768" y="8879"/>
                    <a:pt x="7708" y="8975"/>
                    <a:pt x="7708" y="9090"/>
                  </a:cubicBezTo>
                  <a:cubicBezTo>
                    <a:pt x="7707" y="9206"/>
                    <a:pt x="7768" y="9303"/>
                    <a:pt x="7844" y="9303"/>
                  </a:cubicBezTo>
                  <a:cubicBezTo>
                    <a:pt x="7921" y="9303"/>
                    <a:pt x="7985" y="9206"/>
                    <a:pt x="7985" y="9090"/>
                  </a:cubicBezTo>
                  <a:cubicBezTo>
                    <a:pt x="7985" y="8974"/>
                    <a:pt x="7921" y="8879"/>
                    <a:pt x="7844" y="8879"/>
                  </a:cubicBezTo>
                  <a:close/>
                  <a:moveTo>
                    <a:pt x="8300" y="8879"/>
                  </a:moveTo>
                  <a:cubicBezTo>
                    <a:pt x="8223" y="8879"/>
                    <a:pt x="8164" y="8975"/>
                    <a:pt x="8163" y="9090"/>
                  </a:cubicBezTo>
                  <a:cubicBezTo>
                    <a:pt x="8163" y="9206"/>
                    <a:pt x="8223" y="9303"/>
                    <a:pt x="8300" y="9303"/>
                  </a:cubicBezTo>
                  <a:cubicBezTo>
                    <a:pt x="8377" y="9303"/>
                    <a:pt x="8440" y="9206"/>
                    <a:pt x="8440" y="9090"/>
                  </a:cubicBezTo>
                  <a:cubicBezTo>
                    <a:pt x="8440" y="8974"/>
                    <a:pt x="8377" y="8879"/>
                    <a:pt x="8300" y="8879"/>
                  </a:cubicBezTo>
                  <a:close/>
                  <a:moveTo>
                    <a:pt x="8756" y="8879"/>
                  </a:moveTo>
                  <a:cubicBezTo>
                    <a:pt x="8679" y="8879"/>
                    <a:pt x="8615" y="8974"/>
                    <a:pt x="8615" y="9090"/>
                  </a:cubicBezTo>
                  <a:cubicBezTo>
                    <a:pt x="8615" y="9206"/>
                    <a:pt x="8679" y="9303"/>
                    <a:pt x="8756" y="9303"/>
                  </a:cubicBezTo>
                  <a:cubicBezTo>
                    <a:pt x="8833" y="9303"/>
                    <a:pt x="8893" y="9206"/>
                    <a:pt x="8892" y="9090"/>
                  </a:cubicBezTo>
                  <a:cubicBezTo>
                    <a:pt x="8892" y="8975"/>
                    <a:pt x="8833" y="8879"/>
                    <a:pt x="8756" y="8879"/>
                  </a:cubicBezTo>
                  <a:close/>
                  <a:moveTo>
                    <a:pt x="9207" y="8879"/>
                  </a:moveTo>
                  <a:cubicBezTo>
                    <a:pt x="9130" y="8879"/>
                    <a:pt x="9067" y="8974"/>
                    <a:pt x="9067" y="9090"/>
                  </a:cubicBezTo>
                  <a:cubicBezTo>
                    <a:pt x="9067" y="9206"/>
                    <a:pt x="9130" y="9303"/>
                    <a:pt x="9207" y="9303"/>
                  </a:cubicBezTo>
                  <a:cubicBezTo>
                    <a:pt x="9284" y="9303"/>
                    <a:pt x="9344" y="9206"/>
                    <a:pt x="9344" y="9090"/>
                  </a:cubicBezTo>
                  <a:cubicBezTo>
                    <a:pt x="9343" y="8975"/>
                    <a:pt x="9284" y="8879"/>
                    <a:pt x="9207" y="8879"/>
                  </a:cubicBezTo>
                  <a:close/>
                  <a:moveTo>
                    <a:pt x="9656" y="8879"/>
                  </a:moveTo>
                  <a:cubicBezTo>
                    <a:pt x="9579" y="8879"/>
                    <a:pt x="9520" y="8975"/>
                    <a:pt x="9519" y="9090"/>
                  </a:cubicBezTo>
                  <a:cubicBezTo>
                    <a:pt x="9519" y="9206"/>
                    <a:pt x="9579" y="9303"/>
                    <a:pt x="9656" y="9303"/>
                  </a:cubicBezTo>
                  <a:cubicBezTo>
                    <a:pt x="9733" y="9303"/>
                    <a:pt x="9797" y="9206"/>
                    <a:pt x="9797" y="9090"/>
                  </a:cubicBezTo>
                  <a:cubicBezTo>
                    <a:pt x="9797" y="8974"/>
                    <a:pt x="9733" y="8879"/>
                    <a:pt x="9656" y="8879"/>
                  </a:cubicBezTo>
                  <a:close/>
                  <a:moveTo>
                    <a:pt x="10112" y="8879"/>
                  </a:moveTo>
                  <a:cubicBezTo>
                    <a:pt x="10035" y="8879"/>
                    <a:pt x="9972" y="8974"/>
                    <a:pt x="9972" y="9090"/>
                  </a:cubicBezTo>
                  <a:cubicBezTo>
                    <a:pt x="9972" y="9206"/>
                    <a:pt x="10035" y="9303"/>
                    <a:pt x="10112" y="9303"/>
                  </a:cubicBezTo>
                  <a:cubicBezTo>
                    <a:pt x="10189" y="9303"/>
                    <a:pt x="10249" y="9206"/>
                    <a:pt x="10248" y="9090"/>
                  </a:cubicBezTo>
                  <a:cubicBezTo>
                    <a:pt x="10248" y="8975"/>
                    <a:pt x="10189" y="8879"/>
                    <a:pt x="10112" y="8879"/>
                  </a:cubicBezTo>
                  <a:close/>
                  <a:moveTo>
                    <a:pt x="10564" y="8879"/>
                  </a:moveTo>
                  <a:cubicBezTo>
                    <a:pt x="10488" y="8879"/>
                    <a:pt x="10423" y="8974"/>
                    <a:pt x="10423" y="9090"/>
                  </a:cubicBezTo>
                  <a:cubicBezTo>
                    <a:pt x="10423" y="9206"/>
                    <a:pt x="10488" y="9303"/>
                    <a:pt x="10564" y="9303"/>
                  </a:cubicBezTo>
                  <a:cubicBezTo>
                    <a:pt x="10641" y="9303"/>
                    <a:pt x="10701" y="9206"/>
                    <a:pt x="10701" y="9090"/>
                  </a:cubicBezTo>
                  <a:cubicBezTo>
                    <a:pt x="10701" y="8975"/>
                    <a:pt x="10641" y="8879"/>
                    <a:pt x="10564" y="8879"/>
                  </a:cubicBezTo>
                  <a:close/>
                  <a:moveTo>
                    <a:pt x="11018" y="8879"/>
                  </a:moveTo>
                  <a:cubicBezTo>
                    <a:pt x="10941" y="8879"/>
                    <a:pt x="10881" y="8975"/>
                    <a:pt x="10881" y="9090"/>
                  </a:cubicBezTo>
                  <a:cubicBezTo>
                    <a:pt x="10881" y="9206"/>
                    <a:pt x="10941" y="9303"/>
                    <a:pt x="11018" y="9303"/>
                  </a:cubicBezTo>
                  <a:cubicBezTo>
                    <a:pt x="11094" y="9303"/>
                    <a:pt x="11159" y="9206"/>
                    <a:pt x="11159" y="9090"/>
                  </a:cubicBezTo>
                  <a:cubicBezTo>
                    <a:pt x="11159" y="8974"/>
                    <a:pt x="11094" y="8879"/>
                    <a:pt x="11018" y="8879"/>
                  </a:cubicBezTo>
                  <a:close/>
                  <a:moveTo>
                    <a:pt x="11479" y="8879"/>
                  </a:moveTo>
                  <a:cubicBezTo>
                    <a:pt x="11402" y="8879"/>
                    <a:pt x="11343" y="8975"/>
                    <a:pt x="11343" y="9090"/>
                  </a:cubicBezTo>
                  <a:cubicBezTo>
                    <a:pt x="11342" y="9206"/>
                    <a:pt x="11402" y="9303"/>
                    <a:pt x="11479" y="9303"/>
                  </a:cubicBezTo>
                  <a:cubicBezTo>
                    <a:pt x="11556" y="9303"/>
                    <a:pt x="11619" y="9206"/>
                    <a:pt x="11619" y="9090"/>
                  </a:cubicBezTo>
                  <a:cubicBezTo>
                    <a:pt x="11619" y="8974"/>
                    <a:pt x="11556" y="8879"/>
                    <a:pt x="11479" y="8879"/>
                  </a:cubicBezTo>
                  <a:close/>
                  <a:moveTo>
                    <a:pt x="11935" y="8879"/>
                  </a:moveTo>
                  <a:cubicBezTo>
                    <a:pt x="11858" y="8879"/>
                    <a:pt x="11794" y="8974"/>
                    <a:pt x="11794" y="9090"/>
                  </a:cubicBezTo>
                  <a:cubicBezTo>
                    <a:pt x="11794" y="9206"/>
                    <a:pt x="11858" y="9303"/>
                    <a:pt x="11935" y="9303"/>
                  </a:cubicBezTo>
                  <a:cubicBezTo>
                    <a:pt x="12012" y="9303"/>
                    <a:pt x="12072" y="9206"/>
                    <a:pt x="12072" y="9090"/>
                  </a:cubicBezTo>
                  <a:cubicBezTo>
                    <a:pt x="12071" y="8975"/>
                    <a:pt x="12012" y="8879"/>
                    <a:pt x="11935" y="8879"/>
                  </a:cubicBezTo>
                  <a:close/>
                  <a:moveTo>
                    <a:pt x="12386" y="8879"/>
                  </a:moveTo>
                  <a:cubicBezTo>
                    <a:pt x="12309" y="8879"/>
                    <a:pt x="12246" y="8974"/>
                    <a:pt x="12246" y="9090"/>
                  </a:cubicBezTo>
                  <a:cubicBezTo>
                    <a:pt x="12246" y="9206"/>
                    <a:pt x="12309" y="9303"/>
                    <a:pt x="12386" y="9303"/>
                  </a:cubicBezTo>
                  <a:cubicBezTo>
                    <a:pt x="12463" y="9303"/>
                    <a:pt x="12523" y="9206"/>
                    <a:pt x="12523" y="9090"/>
                  </a:cubicBezTo>
                  <a:cubicBezTo>
                    <a:pt x="12523" y="8975"/>
                    <a:pt x="12463" y="8879"/>
                    <a:pt x="12386" y="8879"/>
                  </a:cubicBezTo>
                  <a:close/>
                  <a:moveTo>
                    <a:pt x="12835" y="8879"/>
                  </a:moveTo>
                  <a:cubicBezTo>
                    <a:pt x="12759" y="8879"/>
                    <a:pt x="12699" y="8975"/>
                    <a:pt x="12699" y="9090"/>
                  </a:cubicBezTo>
                  <a:cubicBezTo>
                    <a:pt x="12698" y="9206"/>
                    <a:pt x="12759" y="9303"/>
                    <a:pt x="12835" y="9303"/>
                  </a:cubicBezTo>
                  <a:cubicBezTo>
                    <a:pt x="12912" y="9303"/>
                    <a:pt x="12976" y="9206"/>
                    <a:pt x="12976" y="9090"/>
                  </a:cubicBezTo>
                  <a:cubicBezTo>
                    <a:pt x="12976" y="8974"/>
                    <a:pt x="12912" y="8879"/>
                    <a:pt x="12835" y="8879"/>
                  </a:cubicBezTo>
                  <a:close/>
                  <a:moveTo>
                    <a:pt x="13291" y="8879"/>
                  </a:moveTo>
                  <a:cubicBezTo>
                    <a:pt x="13214" y="8879"/>
                    <a:pt x="13151" y="8974"/>
                    <a:pt x="13151" y="9090"/>
                  </a:cubicBezTo>
                  <a:cubicBezTo>
                    <a:pt x="13151" y="9206"/>
                    <a:pt x="13214" y="9303"/>
                    <a:pt x="13291" y="9303"/>
                  </a:cubicBezTo>
                  <a:cubicBezTo>
                    <a:pt x="13368" y="9303"/>
                    <a:pt x="13428" y="9206"/>
                    <a:pt x="13428" y="9090"/>
                  </a:cubicBezTo>
                  <a:cubicBezTo>
                    <a:pt x="13427" y="8975"/>
                    <a:pt x="13368" y="8879"/>
                    <a:pt x="13291" y="8879"/>
                  </a:cubicBezTo>
                  <a:close/>
                  <a:moveTo>
                    <a:pt x="13743" y="8879"/>
                  </a:moveTo>
                  <a:cubicBezTo>
                    <a:pt x="13667" y="8879"/>
                    <a:pt x="13602" y="8974"/>
                    <a:pt x="13602" y="9090"/>
                  </a:cubicBezTo>
                  <a:cubicBezTo>
                    <a:pt x="13602" y="9206"/>
                    <a:pt x="13667" y="9303"/>
                    <a:pt x="13743" y="9303"/>
                  </a:cubicBezTo>
                  <a:cubicBezTo>
                    <a:pt x="13820" y="9303"/>
                    <a:pt x="13880" y="9206"/>
                    <a:pt x="13880" y="9090"/>
                  </a:cubicBezTo>
                  <a:cubicBezTo>
                    <a:pt x="13880" y="8975"/>
                    <a:pt x="13820" y="8879"/>
                    <a:pt x="13743" y="8879"/>
                  </a:cubicBezTo>
                  <a:close/>
                  <a:moveTo>
                    <a:pt x="3312" y="9566"/>
                  </a:moveTo>
                  <a:cubicBezTo>
                    <a:pt x="3236" y="9566"/>
                    <a:pt x="3172" y="9657"/>
                    <a:pt x="3172" y="9772"/>
                  </a:cubicBezTo>
                  <a:cubicBezTo>
                    <a:pt x="3172" y="9888"/>
                    <a:pt x="3236" y="9983"/>
                    <a:pt x="3312" y="9983"/>
                  </a:cubicBezTo>
                  <a:cubicBezTo>
                    <a:pt x="3389" y="9983"/>
                    <a:pt x="3449" y="9888"/>
                    <a:pt x="3449" y="9772"/>
                  </a:cubicBezTo>
                  <a:cubicBezTo>
                    <a:pt x="3449" y="9657"/>
                    <a:pt x="3389" y="9566"/>
                    <a:pt x="3312" y="9566"/>
                  </a:cubicBezTo>
                  <a:close/>
                  <a:moveTo>
                    <a:pt x="3765" y="9566"/>
                  </a:moveTo>
                  <a:cubicBezTo>
                    <a:pt x="3688" y="9566"/>
                    <a:pt x="3624" y="9657"/>
                    <a:pt x="3624" y="9772"/>
                  </a:cubicBezTo>
                  <a:cubicBezTo>
                    <a:pt x="3624" y="9888"/>
                    <a:pt x="3688" y="9983"/>
                    <a:pt x="3765" y="9983"/>
                  </a:cubicBezTo>
                  <a:cubicBezTo>
                    <a:pt x="3841" y="9983"/>
                    <a:pt x="3901" y="9888"/>
                    <a:pt x="3901" y="9772"/>
                  </a:cubicBezTo>
                  <a:cubicBezTo>
                    <a:pt x="3901" y="9657"/>
                    <a:pt x="3841" y="9566"/>
                    <a:pt x="3765" y="9566"/>
                  </a:cubicBezTo>
                  <a:close/>
                  <a:moveTo>
                    <a:pt x="4218" y="9566"/>
                  </a:moveTo>
                  <a:cubicBezTo>
                    <a:pt x="4142" y="9566"/>
                    <a:pt x="4082" y="9657"/>
                    <a:pt x="4082" y="9772"/>
                  </a:cubicBezTo>
                  <a:cubicBezTo>
                    <a:pt x="4082" y="9888"/>
                    <a:pt x="4142" y="9983"/>
                    <a:pt x="4218" y="9983"/>
                  </a:cubicBezTo>
                  <a:cubicBezTo>
                    <a:pt x="4295" y="9983"/>
                    <a:pt x="4359" y="9888"/>
                    <a:pt x="4359" y="9772"/>
                  </a:cubicBezTo>
                  <a:cubicBezTo>
                    <a:pt x="4359" y="9657"/>
                    <a:pt x="4295" y="9566"/>
                    <a:pt x="4218" y="9566"/>
                  </a:cubicBezTo>
                  <a:close/>
                  <a:moveTo>
                    <a:pt x="6036" y="9566"/>
                  </a:moveTo>
                  <a:cubicBezTo>
                    <a:pt x="5959" y="9566"/>
                    <a:pt x="5899" y="9657"/>
                    <a:pt x="5899" y="9772"/>
                  </a:cubicBezTo>
                  <a:cubicBezTo>
                    <a:pt x="5899" y="9888"/>
                    <a:pt x="5959" y="9983"/>
                    <a:pt x="6036" y="9983"/>
                  </a:cubicBezTo>
                  <a:cubicBezTo>
                    <a:pt x="6112" y="9983"/>
                    <a:pt x="6177" y="9888"/>
                    <a:pt x="6177" y="9772"/>
                  </a:cubicBezTo>
                  <a:cubicBezTo>
                    <a:pt x="6177" y="9657"/>
                    <a:pt x="6112" y="9566"/>
                    <a:pt x="6036" y="9566"/>
                  </a:cubicBezTo>
                  <a:close/>
                  <a:moveTo>
                    <a:pt x="6492" y="9566"/>
                  </a:moveTo>
                  <a:cubicBezTo>
                    <a:pt x="6415" y="9566"/>
                    <a:pt x="6352" y="9657"/>
                    <a:pt x="6352" y="9772"/>
                  </a:cubicBezTo>
                  <a:cubicBezTo>
                    <a:pt x="6352" y="9888"/>
                    <a:pt x="6415" y="9983"/>
                    <a:pt x="6492" y="9983"/>
                  </a:cubicBezTo>
                  <a:cubicBezTo>
                    <a:pt x="6568" y="9983"/>
                    <a:pt x="6628" y="9888"/>
                    <a:pt x="6628" y="9772"/>
                  </a:cubicBezTo>
                  <a:cubicBezTo>
                    <a:pt x="6628" y="9657"/>
                    <a:pt x="6568" y="9566"/>
                    <a:pt x="6492" y="9566"/>
                  </a:cubicBezTo>
                  <a:close/>
                  <a:moveTo>
                    <a:pt x="6944" y="9566"/>
                  </a:moveTo>
                  <a:cubicBezTo>
                    <a:pt x="6867" y="9566"/>
                    <a:pt x="6803" y="9657"/>
                    <a:pt x="6803" y="9772"/>
                  </a:cubicBezTo>
                  <a:cubicBezTo>
                    <a:pt x="6803" y="9888"/>
                    <a:pt x="6867" y="9983"/>
                    <a:pt x="6944" y="9983"/>
                  </a:cubicBezTo>
                  <a:cubicBezTo>
                    <a:pt x="7021" y="9983"/>
                    <a:pt x="7081" y="9888"/>
                    <a:pt x="7081" y="9772"/>
                  </a:cubicBezTo>
                  <a:cubicBezTo>
                    <a:pt x="7081" y="9657"/>
                    <a:pt x="7021" y="9566"/>
                    <a:pt x="6944" y="9566"/>
                  </a:cubicBezTo>
                  <a:close/>
                  <a:moveTo>
                    <a:pt x="7391" y="9566"/>
                  </a:moveTo>
                  <a:cubicBezTo>
                    <a:pt x="7314" y="9566"/>
                    <a:pt x="7250" y="9657"/>
                    <a:pt x="7250" y="9772"/>
                  </a:cubicBezTo>
                  <a:cubicBezTo>
                    <a:pt x="7250" y="9888"/>
                    <a:pt x="7314" y="9983"/>
                    <a:pt x="7391" y="9983"/>
                  </a:cubicBezTo>
                  <a:cubicBezTo>
                    <a:pt x="7467" y="9983"/>
                    <a:pt x="7527" y="9888"/>
                    <a:pt x="7527" y="9772"/>
                  </a:cubicBezTo>
                  <a:cubicBezTo>
                    <a:pt x="7527" y="9657"/>
                    <a:pt x="7467" y="9566"/>
                    <a:pt x="7391" y="9566"/>
                  </a:cubicBezTo>
                  <a:close/>
                  <a:moveTo>
                    <a:pt x="7844" y="9566"/>
                  </a:moveTo>
                  <a:cubicBezTo>
                    <a:pt x="7768" y="9566"/>
                    <a:pt x="7708" y="9657"/>
                    <a:pt x="7708" y="9772"/>
                  </a:cubicBezTo>
                  <a:cubicBezTo>
                    <a:pt x="7708" y="9888"/>
                    <a:pt x="7768" y="9983"/>
                    <a:pt x="7844" y="9983"/>
                  </a:cubicBezTo>
                  <a:cubicBezTo>
                    <a:pt x="7921" y="9983"/>
                    <a:pt x="7985" y="9888"/>
                    <a:pt x="7985" y="9772"/>
                  </a:cubicBezTo>
                  <a:cubicBezTo>
                    <a:pt x="7985" y="9657"/>
                    <a:pt x="7921" y="9566"/>
                    <a:pt x="7844" y="9566"/>
                  </a:cubicBezTo>
                  <a:close/>
                  <a:moveTo>
                    <a:pt x="8300" y="9566"/>
                  </a:moveTo>
                  <a:cubicBezTo>
                    <a:pt x="8223" y="9566"/>
                    <a:pt x="8163" y="9657"/>
                    <a:pt x="8163" y="9772"/>
                  </a:cubicBezTo>
                  <a:cubicBezTo>
                    <a:pt x="8163" y="9888"/>
                    <a:pt x="8223" y="9983"/>
                    <a:pt x="8300" y="9983"/>
                  </a:cubicBezTo>
                  <a:cubicBezTo>
                    <a:pt x="8377" y="9983"/>
                    <a:pt x="8440" y="9888"/>
                    <a:pt x="8440" y="9772"/>
                  </a:cubicBezTo>
                  <a:cubicBezTo>
                    <a:pt x="8440" y="9657"/>
                    <a:pt x="8377" y="9566"/>
                    <a:pt x="8300" y="9566"/>
                  </a:cubicBezTo>
                  <a:close/>
                  <a:moveTo>
                    <a:pt x="8756" y="9566"/>
                  </a:moveTo>
                  <a:cubicBezTo>
                    <a:pt x="8679" y="9566"/>
                    <a:pt x="8615" y="9657"/>
                    <a:pt x="8615" y="9772"/>
                  </a:cubicBezTo>
                  <a:cubicBezTo>
                    <a:pt x="8615" y="9888"/>
                    <a:pt x="8679" y="9983"/>
                    <a:pt x="8756" y="9983"/>
                  </a:cubicBezTo>
                  <a:cubicBezTo>
                    <a:pt x="8833" y="9983"/>
                    <a:pt x="8892" y="9888"/>
                    <a:pt x="8892" y="9772"/>
                  </a:cubicBezTo>
                  <a:cubicBezTo>
                    <a:pt x="8892" y="9657"/>
                    <a:pt x="8833" y="9566"/>
                    <a:pt x="8756" y="9566"/>
                  </a:cubicBezTo>
                  <a:close/>
                  <a:moveTo>
                    <a:pt x="9207" y="9566"/>
                  </a:moveTo>
                  <a:cubicBezTo>
                    <a:pt x="9130" y="9566"/>
                    <a:pt x="9067" y="9657"/>
                    <a:pt x="9067" y="9772"/>
                  </a:cubicBezTo>
                  <a:cubicBezTo>
                    <a:pt x="9067" y="9888"/>
                    <a:pt x="9130" y="9983"/>
                    <a:pt x="9207" y="9983"/>
                  </a:cubicBezTo>
                  <a:cubicBezTo>
                    <a:pt x="9284" y="9983"/>
                    <a:pt x="9344" y="9888"/>
                    <a:pt x="9344" y="9772"/>
                  </a:cubicBezTo>
                  <a:cubicBezTo>
                    <a:pt x="9344" y="9657"/>
                    <a:pt x="9284" y="9566"/>
                    <a:pt x="9207" y="9566"/>
                  </a:cubicBezTo>
                  <a:close/>
                  <a:moveTo>
                    <a:pt x="9656" y="9566"/>
                  </a:moveTo>
                  <a:cubicBezTo>
                    <a:pt x="9579" y="9566"/>
                    <a:pt x="9519" y="9657"/>
                    <a:pt x="9519" y="9772"/>
                  </a:cubicBezTo>
                  <a:cubicBezTo>
                    <a:pt x="9519" y="9888"/>
                    <a:pt x="9579" y="9983"/>
                    <a:pt x="9656" y="9983"/>
                  </a:cubicBezTo>
                  <a:cubicBezTo>
                    <a:pt x="9733" y="9983"/>
                    <a:pt x="9797" y="9888"/>
                    <a:pt x="9797" y="9772"/>
                  </a:cubicBezTo>
                  <a:cubicBezTo>
                    <a:pt x="9797" y="9657"/>
                    <a:pt x="9733" y="9566"/>
                    <a:pt x="9656" y="9566"/>
                  </a:cubicBezTo>
                  <a:close/>
                  <a:moveTo>
                    <a:pt x="10112" y="9566"/>
                  </a:moveTo>
                  <a:cubicBezTo>
                    <a:pt x="10035" y="9566"/>
                    <a:pt x="9972" y="9657"/>
                    <a:pt x="9972" y="9772"/>
                  </a:cubicBezTo>
                  <a:cubicBezTo>
                    <a:pt x="9972" y="9888"/>
                    <a:pt x="10035" y="9983"/>
                    <a:pt x="10112" y="9983"/>
                  </a:cubicBezTo>
                  <a:cubicBezTo>
                    <a:pt x="10189" y="9983"/>
                    <a:pt x="10248" y="9888"/>
                    <a:pt x="10248" y="9772"/>
                  </a:cubicBezTo>
                  <a:cubicBezTo>
                    <a:pt x="10248" y="9657"/>
                    <a:pt x="10189" y="9566"/>
                    <a:pt x="10112" y="9566"/>
                  </a:cubicBezTo>
                  <a:close/>
                  <a:moveTo>
                    <a:pt x="10564" y="9566"/>
                  </a:moveTo>
                  <a:cubicBezTo>
                    <a:pt x="10488" y="9566"/>
                    <a:pt x="10423" y="9657"/>
                    <a:pt x="10423" y="9772"/>
                  </a:cubicBezTo>
                  <a:cubicBezTo>
                    <a:pt x="10423" y="9888"/>
                    <a:pt x="10488" y="9983"/>
                    <a:pt x="10564" y="9983"/>
                  </a:cubicBezTo>
                  <a:cubicBezTo>
                    <a:pt x="10641" y="9983"/>
                    <a:pt x="10701" y="9888"/>
                    <a:pt x="10701" y="9772"/>
                  </a:cubicBezTo>
                  <a:cubicBezTo>
                    <a:pt x="10701" y="9657"/>
                    <a:pt x="10641" y="9566"/>
                    <a:pt x="10564" y="9566"/>
                  </a:cubicBezTo>
                  <a:close/>
                  <a:moveTo>
                    <a:pt x="11018" y="9566"/>
                  </a:moveTo>
                  <a:cubicBezTo>
                    <a:pt x="10941" y="9566"/>
                    <a:pt x="10881" y="9657"/>
                    <a:pt x="10881" y="9772"/>
                  </a:cubicBezTo>
                  <a:cubicBezTo>
                    <a:pt x="10881" y="9888"/>
                    <a:pt x="10941" y="9983"/>
                    <a:pt x="11018" y="9983"/>
                  </a:cubicBezTo>
                  <a:cubicBezTo>
                    <a:pt x="11094" y="9983"/>
                    <a:pt x="11159" y="9888"/>
                    <a:pt x="11159" y="9772"/>
                  </a:cubicBezTo>
                  <a:cubicBezTo>
                    <a:pt x="11159" y="9657"/>
                    <a:pt x="11094" y="9566"/>
                    <a:pt x="11018" y="9566"/>
                  </a:cubicBezTo>
                  <a:close/>
                  <a:moveTo>
                    <a:pt x="11479" y="9566"/>
                  </a:moveTo>
                  <a:cubicBezTo>
                    <a:pt x="11402" y="9566"/>
                    <a:pt x="11343" y="9657"/>
                    <a:pt x="11343" y="9772"/>
                  </a:cubicBezTo>
                  <a:cubicBezTo>
                    <a:pt x="11343" y="9888"/>
                    <a:pt x="11402" y="9983"/>
                    <a:pt x="11479" y="9983"/>
                  </a:cubicBezTo>
                  <a:cubicBezTo>
                    <a:pt x="11556" y="9983"/>
                    <a:pt x="11619" y="9888"/>
                    <a:pt x="11619" y="9772"/>
                  </a:cubicBezTo>
                  <a:cubicBezTo>
                    <a:pt x="11619" y="9657"/>
                    <a:pt x="11556" y="9566"/>
                    <a:pt x="11479" y="9566"/>
                  </a:cubicBezTo>
                  <a:close/>
                  <a:moveTo>
                    <a:pt x="11935" y="9566"/>
                  </a:moveTo>
                  <a:cubicBezTo>
                    <a:pt x="11858" y="9566"/>
                    <a:pt x="11794" y="9657"/>
                    <a:pt x="11794" y="9772"/>
                  </a:cubicBezTo>
                  <a:cubicBezTo>
                    <a:pt x="11794" y="9888"/>
                    <a:pt x="11858" y="9983"/>
                    <a:pt x="11935" y="9983"/>
                  </a:cubicBezTo>
                  <a:cubicBezTo>
                    <a:pt x="12012" y="9983"/>
                    <a:pt x="12072" y="9888"/>
                    <a:pt x="12072" y="9772"/>
                  </a:cubicBezTo>
                  <a:cubicBezTo>
                    <a:pt x="12072" y="9657"/>
                    <a:pt x="12012" y="9566"/>
                    <a:pt x="11935" y="9566"/>
                  </a:cubicBezTo>
                  <a:close/>
                  <a:moveTo>
                    <a:pt x="12386" y="9566"/>
                  </a:moveTo>
                  <a:cubicBezTo>
                    <a:pt x="12309" y="9566"/>
                    <a:pt x="12246" y="9657"/>
                    <a:pt x="12246" y="9772"/>
                  </a:cubicBezTo>
                  <a:cubicBezTo>
                    <a:pt x="12246" y="9888"/>
                    <a:pt x="12309" y="9983"/>
                    <a:pt x="12386" y="9983"/>
                  </a:cubicBezTo>
                  <a:cubicBezTo>
                    <a:pt x="12463" y="9983"/>
                    <a:pt x="12523" y="9888"/>
                    <a:pt x="12523" y="9772"/>
                  </a:cubicBezTo>
                  <a:cubicBezTo>
                    <a:pt x="12523" y="9657"/>
                    <a:pt x="12463" y="9566"/>
                    <a:pt x="12386" y="9566"/>
                  </a:cubicBezTo>
                  <a:close/>
                  <a:moveTo>
                    <a:pt x="12835" y="9566"/>
                  </a:moveTo>
                  <a:cubicBezTo>
                    <a:pt x="12759" y="9566"/>
                    <a:pt x="12699" y="9657"/>
                    <a:pt x="12699" y="9772"/>
                  </a:cubicBezTo>
                  <a:cubicBezTo>
                    <a:pt x="12699" y="9888"/>
                    <a:pt x="12759" y="9983"/>
                    <a:pt x="12835" y="9983"/>
                  </a:cubicBezTo>
                  <a:cubicBezTo>
                    <a:pt x="12912" y="9983"/>
                    <a:pt x="12976" y="9888"/>
                    <a:pt x="12976" y="9772"/>
                  </a:cubicBezTo>
                  <a:cubicBezTo>
                    <a:pt x="12976" y="9657"/>
                    <a:pt x="12912" y="9566"/>
                    <a:pt x="12835" y="9566"/>
                  </a:cubicBezTo>
                  <a:close/>
                  <a:moveTo>
                    <a:pt x="13291" y="9566"/>
                  </a:moveTo>
                  <a:cubicBezTo>
                    <a:pt x="13214" y="9566"/>
                    <a:pt x="13151" y="9657"/>
                    <a:pt x="13151" y="9772"/>
                  </a:cubicBezTo>
                  <a:cubicBezTo>
                    <a:pt x="13151" y="9888"/>
                    <a:pt x="13214" y="9983"/>
                    <a:pt x="13291" y="9983"/>
                  </a:cubicBezTo>
                  <a:cubicBezTo>
                    <a:pt x="13368" y="9983"/>
                    <a:pt x="13428" y="9888"/>
                    <a:pt x="13428" y="9772"/>
                  </a:cubicBezTo>
                  <a:cubicBezTo>
                    <a:pt x="13428" y="9657"/>
                    <a:pt x="13368" y="9566"/>
                    <a:pt x="13291" y="9566"/>
                  </a:cubicBezTo>
                  <a:close/>
                  <a:moveTo>
                    <a:pt x="13743" y="9566"/>
                  </a:moveTo>
                  <a:cubicBezTo>
                    <a:pt x="13667" y="9566"/>
                    <a:pt x="13602" y="9657"/>
                    <a:pt x="13602" y="9772"/>
                  </a:cubicBezTo>
                  <a:cubicBezTo>
                    <a:pt x="13602" y="9888"/>
                    <a:pt x="13667" y="9983"/>
                    <a:pt x="13743" y="9983"/>
                  </a:cubicBezTo>
                  <a:cubicBezTo>
                    <a:pt x="13820" y="9983"/>
                    <a:pt x="13880" y="9888"/>
                    <a:pt x="13880" y="9772"/>
                  </a:cubicBezTo>
                  <a:cubicBezTo>
                    <a:pt x="13880" y="9657"/>
                    <a:pt x="13820" y="9566"/>
                    <a:pt x="13743" y="9566"/>
                  </a:cubicBezTo>
                  <a:close/>
                  <a:moveTo>
                    <a:pt x="3765" y="10247"/>
                  </a:moveTo>
                  <a:cubicBezTo>
                    <a:pt x="3688" y="10247"/>
                    <a:pt x="3624" y="10344"/>
                    <a:pt x="3624" y="10460"/>
                  </a:cubicBezTo>
                  <a:cubicBezTo>
                    <a:pt x="3624" y="10575"/>
                    <a:pt x="3688" y="10666"/>
                    <a:pt x="3765" y="10666"/>
                  </a:cubicBezTo>
                  <a:cubicBezTo>
                    <a:pt x="3841" y="10666"/>
                    <a:pt x="3901" y="10575"/>
                    <a:pt x="3901" y="10460"/>
                  </a:cubicBezTo>
                  <a:cubicBezTo>
                    <a:pt x="3901" y="10344"/>
                    <a:pt x="3841" y="10247"/>
                    <a:pt x="3765" y="10247"/>
                  </a:cubicBezTo>
                  <a:close/>
                  <a:moveTo>
                    <a:pt x="4218" y="10247"/>
                  </a:moveTo>
                  <a:cubicBezTo>
                    <a:pt x="4142" y="10247"/>
                    <a:pt x="4082" y="10344"/>
                    <a:pt x="4082" y="10460"/>
                  </a:cubicBezTo>
                  <a:cubicBezTo>
                    <a:pt x="4082" y="10575"/>
                    <a:pt x="4142" y="10666"/>
                    <a:pt x="4218" y="10666"/>
                  </a:cubicBezTo>
                  <a:cubicBezTo>
                    <a:pt x="4295" y="10666"/>
                    <a:pt x="4359" y="10575"/>
                    <a:pt x="4359" y="10460"/>
                  </a:cubicBezTo>
                  <a:cubicBezTo>
                    <a:pt x="4359" y="10344"/>
                    <a:pt x="4295" y="10247"/>
                    <a:pt x="4218" y="10247"/>
                  </a:cubicBezTo>
                  <a:close/>
                  <a:moveTo>
                    <a:pt x="4680" y="10247"/>
                  </a:moveTo>
                  <a:cubicBezTo>
                    <a:pt x="4603" y="10247"/>
                    <a:pt x="4543" y="10344"/>
                    <a:pt x="4543" y="10460"/>
                  </a:cubicBezTo>
                  <a:cubicBezTo>
                    <a:pt x="4543" y="10575"/>
                    <a:pt x="4603" y="10666"/>
                    <a:pt x="4680" y="10666"/>
                  </a:cubicBezTo>
                  <a:cubicBezTo>
                    <a:pt x="4756" y="10666"/>
                    <a:pt x="4820" y="10575"/>
                    <a:pt x="4820" y="10460"/>
                  </a:cubicBezTo>
                  <a:cubicBezTo>
                    <a:pt x="4820" y="10344"/>
                    <a:pt x="4756" y="10247"/>
                    <a:pt x="4680" y="10247"/>
                  </a:cubicBezTo>
                  <a:close/>
                  <a:moveTo>
                    <a:pt x="6492" y="10247"/>
                  </a:moveTo>
                  <a:cubicBezTo>
                    <a:pt x="6415" y="10247"/>
                    <a:pt x="6352" y="10344"/>
                    <a:pt x="6352" y="10460"/>
                  </a:cubicBezTo>
                  <a:cubicBezTo>
                    <a:pt x="6352" y="10575"/>
                    <a:pt x="6415" y="10666"/>
                    <a:pt x="6492" y="10666"/>
                  </a:cubicBezTo>
                  <a:cubicBezTo>
                    <a:pt x="6568" y="10666"/>
                    <a:pt x="6628" y="10575"/>
                    <a:pt x="6628" y="10460"/>
                  </a:cubicBezTo>
                  <a:cubicBezTo>
                    <a:pt x="6628" y="10344"/>
                    <a:pt x="6568" y="10247"/>
                    <a:pt x="6492" y="10247"/>
                  </a:cubicBezTo>
                  <a:close/>
                  <a:moveTo>
                    <a:pt x="6944" y="10247"/>
                  </a:moveTo>
                  <a:cubicBezTo>
                    <a:pt x="6867" y="10247"/>
                    <a:pt x="6803" y="10344"/>
                    <a:pt x="6803" y="10460"/>
                  </a:cubicBezTo>
                  <a:cubicBezTo>
                    <a:pt x="6803" y="10575"/>
                    <a:pt x="6867" y="10666"/>
                    <a:pt x="6944" y="10666"/>
                  </a:cubicBezTo>
                  <a:cubicBezTo>
                    <a:pt x="7021" y="10666"/>
                    <a:pt x="7081" y="10575"/>
                    <a:pt x="7081" y="10460"/>
                  </a:cubicBezTo>
                  <a:cubicBezTo>
                    <a:pt x="7081" y="10344"/>
                    <a:pt x="7021" y="10247"/>
                    <a:pt x="6944" y="10247"/>
                  </a:cubicBezTo>
                  <a:close/>
                  <a:moveTo>
                    <a:pt x="7391" y="10247"/>
                  </a:moveTo>
                  <a:cubicBezTo>
                    <a:pt x="7314" y="10247"/>
                    <a:pt x="7250" y="10344"/>
                    <a:pt x="7250" y="10460"/>
                  </a:cubicBezTo>
                  <a:cubicBezTo>
                    <a:pt x="7250" y="10575"/>
                    <a:pt x="7314" y="10666"/>
                    <a:pt x="7391" y="10666"/>
                  </a:cubicBezTo>
                  <a:cubicBezTo>
                    <a:pt x="7467" y="10666"/>
                    <a:pt x="7527" y="10575"/>
                    <a:pt x="7527" y="10460"/>
                  </a:cubicBezTo>
                  <a:cubicBezTo>
                    <a:pt x="7527" y="10344"/>
                    <a:pt x="7467" y="10247"/>
                    <a:pt x="7391" y="10247"/>
                  </a:cubicBezTo>
                  <a:close/>
                  <a:moveTo>
                    <a:pt x="7844" y="10247"/>
                  </a:moveTo>
                  <a:cubicBezTo>
                    <a:pt x="7768" y="10247"/>
                    <a:pt x="7708" y="10344"/>
                    <a:pt x="7708" y="10460"/>
                  </a:cubicBezTo>
                  <a:cubicBezTo>
                    <a:pt x="7708" y="10575"/>
                    <a:pt x="7768" y="10666"/>
                    <a:pt x="7844" y="10666"/>
                  </a:cubicBezTo>
                  <a:cubicBezTo>
                    <a:pt x="7921" y="10666"/>
                    <a:pt x="7985" y="10575"/>
                    <a:pt x="7985" y="10460"/>
                  </a:cubicBezTo>
                  <a:cubicBezTo>
                    <a:pt x="7985" y="10344"/>
                    <a:pt x="7921" y="10247"/>
                    <a:pt x="7844" y="10247"/>
                  </a:cubicBezTo>
                  <a:close/>
                  <a:moveTo>
                    <a:pt x="8300" y="10247"/>
                  </a:moveTo>
                  <a:cubicBezTo>
                    <a:pt x="8223" y="10247"/>
                    <a:pt x="8163" y="10344"/>
                    <a:pt x="8163" y="10460"/>
                  </a:cubicBezTo>
                  <a:cubicBezTo>
                    <a:pt x="8163" y="10575"/>
                    <a:pt x="8223" y="10666"/>
                    <a:pt x="8300" y="10666"/>
                  </a:cubicBezTo>
                  <a:cubicBezTo>
                    <a:pt x="8377" y="10666"/>
                    <a:pt x="8440" y="10575"/>
                    <a:pt x="8440" y="10460"/>
                  </a:cubicBezTo>
                  <a:cubicBezTo>
                    <a:pt x="8440" y="10344"/>
                    <a:pt x="8377" y="10247"/>
                    <a:pt x="8300" y="10247"/>
                  </a:cubicBezTo>
                  <a:close/>
                  <a:moveTo>
                    <a:pt x="8756" y="10247"/>
                  </a:moveTo>
                  <a:cubicBezTo>
                    <a:pt x="8679" y="10247"/>
                    <a:pt x="8615" y="10344"/>
                    <a:pt x="8615" y="10460"/>
                  </a:cubicBezTo>
                  <a:cubicBezTo>
                    <a:pt x="8615" y="10575"/>
                    <a:pt x="8679" y="10666"/>
                    <a:pt x="8756" y="10666"/>
                  </a:cubicBezTo>
                  <a:cubicBezTo>
                    <a:pt x="8833" y="10666"/>
                    <a:pt x="8892" y="10575"/>
                    <a:pt x="8892" y="10460"/>
                  </a:cubicBezTo>
                  <a:cubicBezTo>
                    <a:pt x="8892" y="10344"/>
                    <a:pt x="8833" y="10247"/>
                    <a:pt x="8756" y="10247"/>
                  </a:cubicBezTo>
                  <a:close/>
                  <a:moveTo>
                    <a:pt x="9207" y="10247"/>
                  </a:moveTo>
                  <a:cubicBezTo>
                    <a:pt x="9130" y="10247"/>
                    <a:pt x="9067" y="10344"/>
                    <a:pt x="9067" y="10460"/>
                  </a:cubicBezTo>
                  <a:cubicBezTo>
                    <a:pt x="9067" y="10575"/>
                    <a:pt x="9130" y="10666"/>
                    <a:pt x="9207" y="10666"/>
                  </a:cubicBezTo>
                  <a:cubicBezTo>
                    <a:pt x="9284" y="10666"/>
                    <a:pt x="9344" y="10575"/>
                    <a:pt x="9344" y="10460"/>
                  </a:cubicBezTo>
                  <a:cubicBezTo>
                    <a:pt x="9344" y="10344"/>
                    <a:pt x="9284" y="10247"/>
                    <a:pt x="9207" y="10247"/>
                  </a:cubicBezTo>
                  <a:close/>
                  <a:moveTo>
                    <a:pt x="9656" y="10247"/>
                  </a:moveTo>
                  <a:cubicBezTo>
                    <a:pt x="9579" y="10247"/>
                    <a:pt x="9519" y="10344"/>
                    <a:pt x="9519" y="10460"/>
                  </a:cubicBezTo>
                  <a:cubicBezTo>
                    <a:pt x="9519" y="10575"/>
                    <a:pt x="9579" y="10666"/>
                    <a:pt x="9656" y="10666"/>
                  </a:cubicBezTo>
                  <a:cubicBezTo>
                    <a:pt x="9733" y="10666"/>
                    <a:pt x="9797" y="10575"/>
                    <a:pt x="9797" y="10460"/>
                  </a:cubicBezTo>
                  <a:cubicBezTo>
                    <a:pt x="9797" y="10344"/>
                    <a:pt x="9733" y="10247"/>
                    <a:pt x="9656" y="10247"/>
                  </a:cubicBezTo>
                  <a:close/>
                  <a:moveTo>
                    <a:pt x="10112" y="10247"/>
                  </a:moveTo>
                  <a:cubicBezTo>
                    <a:pt x="10035" y="10247"/>
                    <a:pt x="9972" y="10344"/>
                    <a:pt x="9972" y="10460"/>
                  </a:cubicBezTo>
                  <a:cubicBezTo>
                    <a:pt x="9972" y="10575"/>
                    <a:pt x="10035" y="10666"/>
                    <a:pt x="10112" y="10666"/>
                  </a:cubicBezTo>
                  <a:cubicBezTo>
                    <a:pt x="10189" y="10666"/>
                    <a:pt x="10248" y="10575"/>
                    <a:pt x="10248" y="10460"/>
                  </a:cubicBezTo>
                  <a:cubicBezTo>
                    <a:pt x="10248" y="10344"/>
                    <a:pt x="10189" y="10247"/>
                    <a:pt x="10112" y="10247"/>
                  </a:cubicBezTo>
                  <a:close/>
                  <a:moveTo>
                    <a:pt x="10564" y="10247"/>
                  </a:moveTo>
                  <a:cubicBezTo>
                    <a:pt x="10488" y="10247"/>
                    <a:pt x="10423" y="10344"/>
                    <a:pt x="10423" y="10460"/>
                  </a:cubicBezTo>
                  <a:cubicBezTo>
                    <a:pt x="10423" y="10575"/>
                    <a:pt x="10488" y="10666"/>
                    <a:pt x="10564" y="10666"/>
                  </a:cubicBezTo>
                  <a:cubicBezTo>
                    <a:pt x="10641" y="10666"/>
                    <a:pt x="10701" y="10575"/>
                    <a:pt x="10701" y="10460"/>
                  </a:cubicBezTo>
                  <a:cubicBezTo>
                    <a:pt x="10701" y="10344"/>
                    <a:pt x="10641" y="10247"/>
                    <a:pt x="10564" y="10247"/>
                  </a:cubicBezTo>
                  <a:close/>
                  <a:moveTo>
                    <a:pt x="11018" y="10247"/>
                  </a:moveTo>
                  <a:cubicBezTo>
                    <a:pt x="10941" y="10247"/>
                    <a:pt x="10881" y="10344"/>
                    <a:pt x="10881" y="10460"/>
                  </a:cubicBezTo>
                  <a:cubicBezTo>
                    <a:pt x="10881" y="10575"/>
                    <a:pt x="10941" y="10666"/>
                    <a:pt x="11018" y="10666"/>
                  </a:cubicBezTo>
                  <a:cubicBezTo>
                    <a:pt x="11094" y="10666"/>
                    <a:pt x="11159" y="10575"/>
                    <a:pt x="11159" y="10460"/>
                  </a:cubicBezTo>
                  <a:cubicBezTo>
                    <a:pt x="11159" y="10344"/>
                    <a:pt x="11094" y="10247"/>
                    <a:pt x="11018" y="10247"/>
                  </a:cubicBezTo>
                  <a:close/>
                  <a:moveTo>
                    <a:pt x="11479" y="10247"/>
                  </a:moveTo>
                  <a:cubicBezTo>
                    <a:pt x="11402" y="10247"/>
                    <a:pt x="11343" y="10344"/>
                    <a:pt x="11343" y="10460"/>
                  </a:cubicBezTo>
                  <a:cubicBezTo>
                    <a:pt x="11343" y="10575"/>
                    <a:pt x="11402" y="10666"/>
                    <a:pt x="11479" y="10666"/>
                  </a:cubicBezTo>
                  <a:cubicBezTo>
                    <a:pt x="11556" y="10666"/>
                    <a:pt x="11619" y="10575"/>
                    <a:pt x="11619" y="10460"/>
                  </a:cubicBezTo>
                  <a:cubicBezTo>
                    <a:pt x="11619" y="10344"/>
                    <a:pt x="11556" y="10247"/>
                    <a:pt x="11479" y="10247"/>
                  </a:cubicBezTo>
                  <a:close/>
                  <a:moveTo>
                    <a:pt x="11935" y="10247"/>
                  </a:moveTo>
                  <a:cubicBezTo>
                    <a:pt x="11858" y="10247"/>
                    <a:pt x="11794" y="10344"/>
                    <a:pt x="11794" y="10460"/>
                  </a:cubicBezTo>
                  <a:cubicBezTo>
                    <a:pt x="11794" y="10575"/>
                    <a:pt x="11858" y="10666"/>
                    <a:pt x="11935" y="10666"/>
                  </a:cubicBezTo>
                  <a:cubicBezTo>
                    <a:pt x="12012" y="10666"/>
                    <a:pt x="12072" y="10575"/>
                    <a:pt x="12072" y="10460"/>
                  </a:cubicBezTo>
                  <a:cubicBezTo>
                    <a:pt x="12072" y="10344"/>
                    <a:pt x="12012" y="10247"/>
                    <a:pt x="11935" y="10247"/>
                  </a:cubicBezTo>
                  <a:close/>
                  <a:moveTo>
                    <a:pt x="12386" y="10247"/>
                  </a:moveTo>
                  <a:cubicBezTo>
                    <a:pt x="12309" y="10247"/>
                    <a:pt x="12246" y="10344"/>
                    <a:pt x="12246" y="10460"/>
                  </a:cubicBezTo>
                  <a:cubicBezTo>
                    <a:pt x="12246" y="10575"/>
                    <a:pt x="12309" y="10666"/>
                    <a:pt x="12386" y="10666"/>
                  </a:cubicBezTo>
                  <a:cubicBezTo>
                    <a:pt x="12463" y="10666"/>
                    <a:pt x="12523" y="10575"/>
                    <a:pt x="12523" y="10460"/>
                  </a:cubicBezTo>
                  <a:cubicBezTo>
                    <a:pt x="12523" y="10344"/>
                    <a:pt x="12463" y="10247"/>
                    <a:pt x="12386" y="10247"/>
                  </a:cubicBezTo>
                  <a:close/>
                  <a:moveTo>
                    <a:pt x="12835" y="10247"/>
                  </a:moveTo>
                  <a:cubicBezTo>
                    <a:pt x="12759" y="10247"/>
                    <a:pt x="12699" y="10344"/>
                    <a:pt x="12699" y="10460"/>
                  </a:cubicBezTo>
                  <a:cubicBezTo>
                    <a:pt x="12699" y="10575"/>
                    <a:pt x="12759" y="10666"/>
                    <a:pt x="12835" y="10666"/>
                  </a:cubicBezTo>
                  <a:cubicBezTo>
                    <a:pt x="12912" y="10666"/>
                    <a:pt x="12976" y="10575"/>
                    <a:pt x="12976" y="10460"/>
                  </a:cubicBezTo>
                  <a:cubicBezTo>
                    <a:pt x="12976" y="10344"/>
                    <a:pt x="12912" y="10247"/>
                    <a:pt x="12835" y="10247"/>
                  </a:cubicBezTo>
                  <a:close/>
                  <a:moveTo>
                    <a:pt x="13291" y="10247"/>
                  </a:moveTo>
                  <a:cubicBezTo>
                    <a:pt x="13214" y="10247"/>
                    <a:pt x="13151" y="10344"/>
                    <a:pt x="13151" y="10460"/>
                  </a:cubicBezTo>
                  <a:cubicBezTo>
                    <a:pt x="13151" y="10575"/>
                    <a:pt x="13214" y="10666"/>
                    <a:pt x="13291" y="10666"/>
                  </a:cubicBezTo>
                  <a:cubicBezTo>
                    <a:pt x="13368" y="10666"/>
                    <a:pt x="13428" y="10575"/>
                    <a:pt x="13428" y="10460"/>
                  </a:cubicBezTo>
                  <a:cubicBezTo>
                    <a:pt x="13428" y="10344"/>
                    <a:pt x="13368" y="10247"/>
                    <a:pt x="13291" y="10247"/>
                  </a:cubicBezTo>
                  <a:close/>
                  <a:moveTo>
                    <a:pt x="4680" y="10933"/>
                  </a:moveTo>
                  <a:cubicBezTo>
                    <a:pt x="4513" y="10962"/>
                    <a:pt x="4513" y="11328"/>
                    <a:pt x="4680" y="11357"/>
                  </a:cubicBezTo>
                  <a:cubicBezTo>
                    <a:pt x="4756" y="11370"/>
                    <a:pt x="4820" y="11266"/>
                    <a:pt x="4820" y="11144"/>
                  </a:cubicBezTo>
                  <a:cubicBezTo>
                    <a:pt x="4820" y="11022"/>
                    <a:pt x="4756" y="10919"/>
                    <a:pt x="4680" y="10933"/>
                  </a:cubicBezTo>
                  <a:close/>
                  <a:moveTo>
                    <a:pt x="5135" y="10933"/>
                  </a:moveTo>
                  <a:cubicBezTo>
                    <a:pt x="5059" y="10933"/>
                    <a:pt x="4994" y="11028"/>
                    <a:pt x="4994" y="11144"/>
                  </a:cubicBezTo>
                  <a:cubicBezTo>
                    <a:pt x="4994" y="11259"/>
                    <a:pt x="5059" y="11357"/>
                    <a:pt x="5135" y="11357"/>
                  </a:cubicBezTo>
                  <a:cubicBezTo>
                    <a:pt x="5212" y="11357"/>
                    <a:pt x="5272" y="11259"/>
                    <a:pt x="5272" y="11144"/>
                  </a:cubicBezTo>
                  <a:cubicBezTo>
                    <a:pt x="5272" y="11029"/>
                    <a:pt x="5212" y="10933"/>
                    <a:pt x="5135" y="10933"/>
                  </a:cubicBezTo>
                  <a:close/>
                  <a:moveTo>
                    <a:pt x="6944" y="10933"/>
                  </a:moveTo>
                  <a:cubicBezTo>
                    <a:pt x="6867" y="10933"/>
                    <a:pt x="6803" y="11028"/>
                    <a:pt x="6803" y="11144"/>
                  </a:cubicBezTo>
                  <a:cubicBezTo>
                    <a:pt x="6803" y="11259"/>
                    <a:pt x="6867" y="11357"/>
                    <a:pt x="6944" y="11357"/>
                  </a:cubicBezTo>
                  <a:cubicBezTo>
                    <a:pt x="7021" y="11357"/>
                    <a:pt x="7081" y="11259"/>
                    <a:pt x="7081" y="11144"/>
                  </a:cubicBezTo>
                  <a:cubicBezTo>
                    <a:pt x="7080" y="11029"/>
                    <a:pt x="7021" y="10933"/>
                    <a:pt x="6944" y="10933"/>
                  </a:cubicBezTo>
                  <a:close/>
                  <a:moveTo>
                    <a:pt x="7391" y="10933"/>
                  </a:moveTo>
                  <a:cubicBezTo>
                    <a:pt x="7314" y="10933"/>
                    <a:pt x="7250" y="11028"/>
                    <a:pt x="7250" y="11144"/>
                  </a:cubicBezTo>
                  <a:cubicBezTo>
                    <a:pt x="7250" y="11259"/>
                    <a:pt x="7314" y="11357"/>
                    <a:pt x="7391" y="11357"/>
                  </a:cubicBezTo>
                  <a:cubicBezTo>
                    <a:pt x="7467" y="11357"/>
                    <a:pt x="7528" y="11259"/>
                    <a:pt x="7527" y="11144"/>
                  </a:cubicBezTo>
                  <a:cubicBezTo>
                    <a:pt x="7527" y="11029"/>
                    <a:pt x="7467" y="10933"/>
                    <a:pt x="7391" y="10933"/>
                  </a:cubicBezTo>
                  <a:close/>
                  <a:moveTo>
                    <a:pt x="7844" y="10933"/>
                  </a:moveTo>
                  <a:cubicBezTo>
                    <a:pt x="7768" y="10933"/>
                    <a:pt x="7708" y="11029"/>
                    <a:pt x="7708" y="11144"/>
                  </a:cubicBezTo>
                  <a:cubicBezTo>
                    <a:pt x="7707" y="11259"/>
                    <a:pt x="7768" y="11357"/>
                    <a:pt x="7844" y="11357"/>
                  </a:cubicBezTo>
                  <a:cubicBezTo>
                    <a:pt x="7921" y="11357"/>
                    <a:pt x="7985" y="11259"/>
                    <a:pt x="7985" y="11144"/>
                  </a:cubicBezTo>
                  <a:cubicBezTo>
                    <a:pt x="7985" y="11028"/>
                    <a:pt x="7921" y="10933"/>
                    <a:pt x="7844" y="10933"/>
                  </a:cubicBezTo>
                  <a:close/>
                  <a:moveTo>
                    <a:pt x="8300" y="10933"/>
                  </a:moveTo>
                  <a:cubicBezTo>
                    <a:pt x="8223" y="10933"/>
                    <a:pt x="8164" y="11029"/>
                    <a:pt x="8163" y="11144"/>
                  </a:cubicBezTo>
                  <a:cubicBezTo>
                    <a:pt x="8163" y="11260"/>
                    <a:pt x="8223" y="11357"/>
                    <a:pt x="8300" y="11357"/>
                  </a:cubicBezTo>
                  <a:cubicBezTo>
                    <a:pt x="8377" y="11357"/>
                    <a:pt x="8440" y="11259"/>
                    <a:pt x="8440" y="11144"/>
                  </a:cubicBezTo>
                  <a:cubicBezTo>
                    <a:pt x="8440" y="11028"/>
                    <a:pt x="8377" y="10933"/>
                    <a:pt x="8300" y="10933"/>
                  </a:cubicBezTo>
                  <a:close/>
                  <a:moveTo>
                    <a:pt x="8756" y="10933"/>
                  </a:moveTo>
                  <a:cubicBezTo>
                    <a:pt x="8679" y="10933"/>
                    <a:pt x="8615" y="11028"/>
                    <a:pt x="8615" y="11144"/>
                  </a:cubicBezTo>
                  <a:cubicBezTo>
                    <a:pt x="8615" y="11259"/>
                    <a:pt x="8679" y="11357"/>
                    <a:pt x="8756" y="11357"/>
                  </a:cubicBezTo>
                  <a:cubicBezTo>
                    <a:pt x="8833" y="11357"/>
                    <a:pt x="8893" y="11259"/>
                    <a:pt x="8892" y="11144"/>
                  </a:cubicBezTo>
                  <a:cubicBezTo>
                    <a:pt x="8892" y="11029"/>
                    <a:pt x="8833" y="10933"/>
                    <a:pt x="8756" y="10933"/>
                  </a:cubicBezTo>
                  <a:close/>
                  <a:moveTo>
                    <a:pt x="9207" y="10933"/>
                  </a:moveTo>
                  <a:cubicBezTo>
                    <a:pt x="9130" y="10933"/>
                    <a:pt x="9067" y="11028"/>
                    <a:pt x="9067" y="11144"/>
                  </a:cubicBezTo>
                  <a:cubicBezTo>
                    <a:pt x="9067" y="11259"/>
                    <a:pt x="9130" y="11357"/>
                    <a:pt x="9207" y="11357"/>
                  </a:cubicBezTo>
                  <a:cubicBezTo>
                    <a:pt x="9284" y="11357"/>
                    <a:pt x="9344" y="11260"/>
                    <a:pt x="9344" y="11144"/>
                  </a:cubicBezTo>
                  <a:cubicBezTo>
                    <a:pt x="9343" y="11029"/>
                    <a:pt x="9284" y="10933"/>
                    <a:pt x="9207" y="10933"/>
                  </a:cubicBezTo>
                  <a:close/>
                  <a:moveTo>
                    <a:pt x="9656" y="10933"/>
                  </a:moveTo>
                  <a:cubicBezTo>
                    <a:pt x="9579" y="10933"/>
                    <a:pt x="9520" y="11029"/>
                    <a:pt x="9519" y="11144"/>
                  </a:cubicBezTo>
                  <a:cubicBezTo>
                    <a:pt x="9519" y="11259"/>
                    <a:pt x="9579" y="11357"/>
                    <a:pt x="9656" y="11357"/>
                  </a:cubicBezTo>
                  <a:cubicBezTo>
                    <a:pt x="9733" y="11357"/>
                    <a:pt x="9797" y="11259"/>
                    <a:pt x="9797" y="11144"/>
                  </a:cubicBezTo>
                  <a:cubicBezTo>
                    <a:pt x="9797" y="11028"/>
                    <a:pt x="9733" y="10933"/>
                    <a:pt x="9656" y="10933"/>
                  </a:cubicBezTo>
                  <a:close/>
                  <a:moveTo>
                    <a:pt x="10112" y="10933"/>
                  </a:moveTo>
                  <a:cubicBezTo>
                    <a:pt x="10035" y="10933"/>
                    <a:pt x="9972" y="11028"/>
                    <a:pt x="9972" y="11144"/>
                  </a:cubicBezTo>
                  <a:cubicBezTo>
                    <a:pt x="9972" y="11259"/>
                    <a:pt x="10035" y="11357"/>
                    <a:pt x="10112" y="11357"/>
                  </a:cubicBezTo>
                  <a:cubicBezTo>
                    <a:pt x="10189" y="11357"/>
                    <a:pt x="10249" y="11260"/>
                    <a:pt x="10248" y="11144"/>
                  </a:cubicBezTo>
                  <a:cubicBezTo>
                    <a:pt x="10248" y="11029"/>
                    <a:pt x="10189" y="10933"/>
                    <a:pt x="10112" y="10933"/>
                  </a:cubicBezTo>
                  <a:close/>
                  <a:moveTo>
                    <a:pt x="10564" y="10933"/>
                  </a:moveTo>
                  <a:cubicBezTo>
                    <a:pt x="10488" y="10933"/>
                    <a:pt x="10423" y="11028"/>
                    <a:pt x="10423" y="11144"/>
                  </a:cubicBezTo>
                  <a:cubicBezTo>
                    <a:pt x="10423" y="11259"/>
                    <a:pt x="10488" y="11357"/>
                    <a:pt x="10564" y="11357"/>
                  </a:cubicBezTo>
                  <a:cubicBezTo>
                    <a:pt x="10641" y="11357"/>
                    <a:pt x="10701" y="11259"/>
                    <a:pt x="10701" y="11144"/>
                  </a:cubicBezTo>
                  <a:cubicBezTo>
                    <a:pt x="10701" y="11029"/>
                    <a:pt x="10641" y="10933"/>
                    <a:pt x="10564" y="10933"/>
                  </a:cubicBezTo>
                  <a:close/>
                  <a:moveTo>
                    <a:pt x="11018" y="10933"/>
                  </a:moveTo>
                  <a:cubicBezTo>
                    <a:pt x="10941" y="10933"/>
                    <a:pt x="10881" y="11029"/>
                    <a:pt x="10881" y="11144"/>
                  </a:cubicBezTo>
                  <a:cubicBezTo>
                    <a:pt x="10881" y="11259"/>
                    <a:pt x="10941" y="11357"/>
                    <a:pt x="11018" y="11357"/>
                  </a:cubicBezTo>
                  <a:cubicBezTo>
                    <a:pt x="11094" y="11357"/>
                    <a:pt x="11159" y="11259"/>
                    <a:pt x="11159" y="11144"/>
                  </a:cubicBezTo>
                  <a:cubicBezTo>
                    <a:pt x="11159" y="11028"/>
                    <a:pt x="11094" y="10933"/>
                    <a:pt x="11018" y="10933"/>
                  </a:cubicBezTo>
                  <a:close/>
                  <a:moveTo>
                    <a:pt x="11479" y="10933"/>
                  </a:moveTo>
                  <a:cubicBezTo>
                    <a:pt x="11402" y="10933"/>
                    <a:pt x="11343" y="11029"/>
                    <a:pt x="11343" y="11144"/>
                  </a:cubicBezTo>
                  <a:cubicBezTo>
                    <a:pt x="11342" y="11260"/>
                    <a:pt x="11402" y="11357"/>
                    <a:pt x="11479" y="11357"/>
                  </a:cubicBezTo>
                  <a:cubicBezTo>
                    <a:pt x="11556" y="11357"/>
                    <a:pt x="11619" y="11259"/>
                    <a:pt x="11619" y="11144"/>
                  </a:cubicBezTo>
                  <a:cubicBezTo>
                    <a:pt x="11619" y="11028"/>
                    <a:pt x="11556" y="10933"/>
                    <a:pt x="11479" y="10933"/>
                  </a:cubicBezTo>
                  <a:close/>
                  <a:moveTo>
                    <a:pt x="11935" y="10933"/>
                  </a:moveTo>
                  <a:cubicBezTo>
                    <a:pt x="11858" y="10933"/>
                    <a:pt x="11794" y="11028"/>
                    <a:pt x="11794" y="11144"/>
                  </a:cubicBezTo>
                  <a:cubicBezTo>
                    <a:pt x="11794" y="11259"/>
                    <a:pt x="11858" y="11357"/>
                    <a:pt x="11935" y="11357"/>
                  </a:cubicBezTo>
                  <a:cubicBezTo>
                    <a:pt x="12012" y="11357"/>
                    <a:pt x="12072" y="11259"/>
                    <a:pt x="12072" y="11144"/>
                  </a:cubicBezTo>
                  <a:cubicBezTo>
                    <a:pt x="12071" y="11029"/>
                    <a:pt x="12012" y="10933"/>
                    <a:pt x="11935" y="10933"/>
                  </a:cubicBezTo>
                  <a:close/>
                  <a:moveTo>
                    <a:pt x="12386" y="10933"/>
                  </a:moveTo>
                  <a:cubicBezTo>
                    <a:pt x="12309" y="10933"/>
                    <a:pt x="12246" y="11028"/>
                    <a:pt x="12246" y="11144"/>
                  </a:cubicBezTo>
                  <a:cubicBezTo>
                    <a:pt x="12246" y="11259"/>
                    <a:pt x="12309" y="11357"/>
                    <a:pt x="12386" y="11357"/>
                  </a:cubicBezTo>
                  <a:cubicBezTo>
                    <a:pt x="12463" y="11357"/>
                    <a:pt x="12523" y="11260"/>
                    <a:pt x="12523" y="11144"/>
                  </a:cubicBezTo>
                  <a:cubicBezTo>
                    <a:pt x="12523" y="11029"/>
                    <a:pt x="12463" y="10933"/>
                    <a:pt x="12386" y="10933"/>
                  </a:cubicBezTo>
                  <a:close/>
                  <a:moveTo>
                    <a:pt x="12835" y="10933"/>
                  </a:moveTo>
                  <a:cubicBezTo>
                    <a:pt x="12759" y="10933"/>
                    <a:pt x="12699" y="11029"/>
                    <a:pt x="12699" y="11144"/>
                  </a:cubicBezTo>
                  <a:cubicBezTo>
                    <a:pt x="12698" y="11259"/>
                    <a:pt x="12759" y="11357"/>
                    <a:pt x="12835" y="11357"/>
                  </a:cubicBezTo>
                  <a:cubicBezTo>
                    <a:pt x="12912" y="11357"/>
                    <a:pt x="12976" y="11259"/>
                    <a:pt x="12976" y="11144"/>
                  </a:cubicBezTo>
                  <a:cubicBezTo>
                    <a:pt x="12976" y="11028"/>
                    <a:pt x="12912" y="10933"/>
                    <a:pt x="12835" y="10933"/>
                  </a:cubicBezTo>
                  <a:close/>
                  <a:moveTo>
                    <a:pt x="13291" y="10933"/>
                  </a:moveTo>
                  <a:cubicBezTo>
                    <a:pt x="13214" y="10933"/>
                    <a:pt x="13151" y="11028"/>
                    <a:pt x="13151" y="11144"/>
                  </a:cubicBezTo>
                  <a:cubicBezTo>
                    <a:pt x="13151" y="11259"/>
                    <a:pt x="13214" y="11357"/>
                    <a:pt x="13291" y="11357"/>
                  </a:cubicBezTo>
                  <a:cubicBezTo>
                    <a:pt x="13368" y="11357"/>
                    <a:pt x="13428" y="11260"/>
                    <a:pt x="13428" y="11144"/>
                  </a:cubicBezTo>
                  <a:cubicBezTo>
                    <a:pt x="13427" y="11029"/>
                    <a:pt x="13368" y="10933"/>
                    <a:pt x="13291" y="10933"/>
                  </a:cubicBezTo>
                  <a:close/>
                  <a:moveTo>
                    <a:pt x="4680" y="11606"/>
                  </a:moveTo>
                  <a:cubicBezTo>
                    <a:pt x="4513" y="11636"/>
                    <a:pt x="4513" y="12002"/>
                    <a:pt x="4680" y="12030"/>
                  </a:cubicBezTo>
                  <a:cubicBezTo>
                    <a:pt x="4756" y="12044"/>
                    <a:pt x="4820" y="11940"/>
                    <a:pt x="4820" y="11818"/>
                  </a:cubicBezTo>
                  <a:cubicBezTo>
                    <a:pt x="4820" y="11696"/>
                    <a:pt x="4756" y="11593"/>
                    <a:pt x="4680" y="11606"/>
                  </a:cubicBezTo>
                  <a:close/>
                  <a:moveTo>
                    <a:pt x="5135" y="11606"/>
                  </a:moveTo>
                  <a:cubicBezTo>
                    <a:pt x="5059" y="11606"/>
                    <a:pt x="4994" y="11702"/>
                    <a:pt x="4994" y="11818"/>
                  </a:cubicBezTo>
                  <a:cubicBezTo>
                    <a:pt x="4994" y="11933"/>
                    <a:pt x="5059" y="12030"/>
                    <a:pt x="5135" y="12030"/>
                  </a:cubicBezTo>
                  <a:cubicBezTo>
                    <a:pt x="5212" y="12030"/>
                    <a:pt x="5272" y="11933"/>
                    <a:pt x="5272" y="11818"/>
                  </a:cubicBezTo>
                  <a:cubicBezTo>
                    <a:pt x="5272" y="11703"/>
                    <a:pt x="5212" y="11606"/>
                    <a:pt x="5135" y="11606"/>
                  </a:cubicBezTo>
                  <a:close/>
                  <a:moveTo>
                    <a:pt x="7391" y="11606"/>
                  </a:moveTo>
                  <a:cubicBezTo>
                    <a:pt x="7314" y="11606"/>
                    <a:pt x="7250" y="11702"/>
                    <a:pt x="7250" y="11818"/>
                  </a:cubicBezTo>
                  <a:cubicBezTo>
                    <a:pt x="7250" y="11933"/>
                    <a:pt x="7314" y="12030"/>
                    <a:pt x="7391" y="12030"/>
                  </a:cubicBezTo>
                  <a:cubicBezTo>
                    <a:pt x="7467" y="12030"/>
                    <a:pt x="7528" y="11933"/>
                    <a:pt x="7527" y="11818"/>
                  </a:cubicBezTo>
                  <a:cubicBezTo>
                    <a:pt x="7527" y="11703"/>
                    <a:pt x="7467" y="11606"/>
                    <a:pt x="7391" y="11606"/>
                  </a:cubicBezTo>
                  <a:close/>
                  <a:moveTo>
                    <a:pt x="7844" y="11606"/>
                  </a:moveTo>
                  <a:cubicBezTo>
                    <a:pt x="7768" y="11606"/>
                    <a:pt x="7708" y="11703"/>
                    <a:pt x="7708" y="11818"/>
                  </a:cubicBezTo>
                  <a:cubicBezTo>
                    <a:pt x="7707" y="11933"/>
                    <a:pt x="7768" y="12030"/>
                    <a:pt x="7844" y="12030"/>
                  </a:cubicBezTo>
                  <a:cubicBezTo>
                    <a:pt x="7921" y="12030"/>
                    <a:pt x="7985" y="11933"/>
                    <a:pt x="7985" y="11818"/>
                  </a:cubicBezTo>
                  <a:cubicBezTo>
                    <a:pt x="7985" y="11702"/>
                    <a:pt x="7921" y="11606"/>
                    <a:pt x="7844" y="11606"/>
                  </a:cubicBezTo>
                  <a:close/>
                  <a:moveTo>
                    <a:pt x="8300" y="11606"/>
                  </a:moveTo>
                  <a:cubicBezTo>
                    <a:pt x="8223" y="11606"/>
                    <a:pt x="8164" y="11702"/>
                    <a:pt x="8163" y="11818"/>
                  </a:cubicBezTo>
                  <a:cubicBezTo>
                    <a:pt x="8163" y="11933"/>
                    <a:pt x="8223" y="12030"/>
                    <a:pt x="8300" y="12030"/>
                  </a:cubicBezTo>
                  <a:cubicBezTo>
                    <a:pt x="8377" y="12030"/>
                    <a:pt x="8440" y="11933"/>
                    <a:pt x="8440" y="11818"/>
                  </a:cubicBezTo>
                  <a:cubicBezTo>
                    <a:pt x="8440" y="11702"/>
                    <a:pt x="8377" y="11606"/>
                    <a:pt x="8300" y="11606"/>
                  </a:cubicBezTo>
                  <a:close/>
                  <a:moveTo>
                    <a:pt x="8756" y="11606"/>
                  </a:moveTo>
                  <a:cubicBezTo>
                    <a:pt x="8679" y="11606"/>
                    <a:pt x="8615" y="11702"/>
                    <a:pt x="8615" y="11818"/>
                  </a:cubicBezTo>
                  <a:cubicBezTo>
                    <a:pt x="8615" y="11933"/>
                    <a:pt x="8679" y="12030"/>
                    <a:pt x="8756" y="12030"/>
                  </a:cubicBezTo>
                  <a:cubicBezTo>
                    <a:pt x="8833" y="12030"/>
                    <a:pt x="8893" y="11933"/>
                    <a:pt x="8892" y="11818"/>
                  </a:cubicBezTo>
                  <a:cubicBezTo>
                    <a:pt x="8892" y="11703"/>
                    <a:pt x="8833" y="11606"/>
                    <a:pt x="8756" y="11606"/>
                  </a:cubicBezTo>
                  <a:close/>
                  <a:moveTo>
                    <a:pt x="9207" y="11606"/>
                  </a:moveTo>
                  <a:cubicBezTo>
                    <a:pt x="9130" y="11606"/>
                    <a:pt x="9067" y="11702"/>
                    <a:pt x="9067" y="11818"/>
                  </a:cubicBezTo>
                  <a:cubicBezTo>
                    <a:pt x="9067" y="11933"/>
                    <a:pt x="9130" y="12030"/>
                    <a:pt x="9207" y="12030"/>
                  </a:cubicBezTo>
                  <a:cubicBezTo>
                    <a:pt x="9284" y="12030"/>
                    <a:pt x="9344" y="11933"/>
                    <a:pt x="9344" y="11818"/>
                  </a:cubicBezTo>
                  <a:cubicBezTo>
                    <a:pt x="9343" y="11702"/>
                    <a:pt x="9284" y="11606"/>
                    <a:pt x="9207" y="11606"/>
                  </a:cubicBezTo>
                  <a:close/>
                  <a:moveTo>
                    <a:pt x="9656" y="11606"/>
                  </a:moveTo>
                  <a:cubicBezTo>
                    <a:pt x="9579" y="11606"/>
                    <a:pt x="9520" y="11703"/>
                    <a:pt x="9519" y="11818"/>
                  </a:cubicBezTo>
                  <a:cubicBezTo>
                    <a:pt x="9519" y="11933"/>
                    <a:pt x="9579" y="12030"/>
                    <a:pt x="9656" y="12030"/>
                  </a:cubicBezTo>
                  <a:cubicBezTo>
                    <a:pt x="9733" y="12030"/>
                    <a:pt x="9797" y="11933"/>
                    <a:pt x="9797" y="11818"/>
                  </a:cubicBezTo>
                  <a:cubicBezTo>
                    <a:pt x="9797" y="11702"/>
                    <a:pt x="9733" y="11606"/>
                    <a:pt x="9656" y="11606"/>
                  </a:cubicBezTo>
                  <a:close/>
                  <a:moveTo>
                    <a:pt x="10112" y="11606"/>
                  </a:moveTo>
                  <a:cubicBezTo>
                    <a:pt x="10035" y="11606"/>
                    <a:pt x="9972" y="11702"/>
                    <a:pt x="9972" y="11818"/>
                  </a:cubicBezTo>
                  <a:cubicBezTo>
                    <a:pt x="9972" y="11933"/>
                    <a:pt x="10035" y="12030"/>
                    <a:pt x="10112" y="12030"/>
                  </a:cubicBezTo>
                  <a:cubicBezTo>
                    <a:pt x="10189" y="12030"/>
                    <a:pt x="10249" y="11933"/>
                    <a:pt x="10248" y="11818"/>
                  </a:cubicBezTo>
                  <a:cubicBezTo>
                    <a:pt x="10248" y="11702"/>
                    <a:pt x="10189" y="11606"/>
                    <a:pt x="10112" y="11606"/>
                  </a:cubicBezTo>
                  <a:close/>
                  <a:moveTo>
                    <a:pt x="10564" y="11606"/>
                  </a:moveTo>
                  <a:cubicBezTo>
                    <a:pt x="10488" y="11606"/>
                    <a:pt x="10423" y="11702"/>
                    <a:pt x="10423" y="11818"/>
                  </a:cubicBezTo>
                  <a:cubicBezTo>
                    <a:pt x="10423" y="11933"/>
                    <a:pt x="10488" y="12030"/>
                    <a:pt x="10564" y="12030"/>
                  </a:cubicBezTo>
                  <a:cubicBezTo>
                    <a:pt x="10641" y="12030"/>
                    <a:pt x="10701" y="11933"/>
                    <a:pt x="10701" y="11818"/>
                  </a:cubicBezTo>
                  <a:cubicBezTo>
                    <a:pt x="10701" y="11703"/>
                    <a:pt x="10641" y="11606"/>
                    <a:pt x="10564" y="11606"/>
                  </a:cubicBezTo>
                  <a:close/>
                  <a:moveTo>
                    <a:pt x="11018" y="11606"/>
                  </a:moveTo>
                  <a:cubicBezTo>
                    <a:pt x="10941" y="11606"/>
                    <a:pt x="10881" y="11703"/>
                    <a:pt x="10881" y="11818"/>
                  </a:cubicBezTo>
                  <a:cubicBezTo>
                    <a:pt x="10881" y="11933"/>
                    <a:pt x="10941" y="12030"/>
                    <a:pt x="11018" y="12030"/>
                  </a:cubicBezTo>
                  <a:cubicBezTo>
                    <a:pt x="11094" y="12030"/>
                    <a:pt x="11159" y="11933"/>
                    <a:pt x="11159" y="11818"/>
                  </a:cubicBezTo>
                  <a:cubicBezTo>
                    <a:pt x="11159" y="11702"/>
                    <a:pt x="11094" y="11606"/>
                    <a:pt x="11018" y="11606"/>
                  </a:cubicBezTo>
                  <a:close/>
                  <a:moveTo>
                    <a:pt x="11479" y="11606"/>
                  </a:moveTo>
                  <a:cubicBezTo>
                    <a:pt x="11402" y="11606"/>
                    <a:pt x="11343" y="11702"/>
                    <a:pt x="11343" y="11818"/>
                  </a:cubicBezTo>
                  <a:cubicBezTo>
                    <a:pt x="11342" y="11933"/>
                    <a:pt x="11402" y="12030"/>
                    <a:pt x="11479" y="12030"/>
                  </a:cubicBezTo>
                  <a:cubicBezTo>
                    <a:pt x="11556" y="12030"/>
                    <a:pt x="11619" y="11933"/>
                    <a:pt x="11619" y="11818"/>
                  </a:cubicBezTo>
                  <a:cubicBezTo>
                    <a:pt x="11619" y="11702"/>
                    <a:pt x="11556" y="11606"/>
                    <a:pt x="11479" y="11606"/>
                  </a:cubicBezTo>
                  <a:close/>
                  <a:moveTo>
                    <a:pt x="11935" y="11606"/>
                  </a:moveTo>
                  <a:cubicBezTo>
                    <a:pt x="11858" y="11606"/>
                    <a:pt x="11794" y="11702"/>
                    <a:pt x="11794" y="11818"/>
                  </a:cubicBezTo>
                  <a:cubicBezTo>
                    <a:pt x="11794" y="11933"/>
                    <a:pt x="11858" y="12030"/>
                    <a:pt x="11935" y="12030"/>
                  </a:cubicBezTo>
                  <a:cubicBezTo>
                    <a:pt x="12012" y="12030"/>
                    <a:pt x="12072" y="11933"/>
                    <a:pt x="12072" y="11818"/>
                  </a:cubicBezTo>
                  <a:cubicBezTo>
                    <a:pt x="12071" y="11703"/>
                    <a:pt x="12012" y="11606"/>
                    <a:pt x="11935" y="11606"/>
                  </a:cubicBezTo>
                  <a:close/>
                  <a:moveTo>
                    <a:pt x="12386" y="11606"/>
                  </a:moveTo>
                  <a:cubicBezTo>
                    <a:pt x="12309" y="11606"/>
                    <a:pt x="12246" y="11702"/>
                    <a:pt x="12246" y="11818"/>
                  </a:cubicBezTo>
                  <a:cubicBezTo>
                    <a:pt x="12246" y="11933"/>
                    <a:pt x="12309" y="12030"/>
                    <a:pt x="12386" y="12030"/>
                  </a:cubicBezTo>
                  <a:cubicBezTo>
                    <a:pt x="12463" y="12030"/>
                    <a:pt x="12523" y="11933"/>
                    <a:pt x="12523" y="11818"/>
                  </a:cubicBezTo>
                  <a:cubicBezTo>
                    <a:pt x="12523" y="11702"/>
                    <a:pt x="12463" y="11606"/>
                    <a:pt x="12386" y="11606"/>
                  </a:cubicBezTo>
                  <a:close/>
                  <a:moveTo>
                    <a:pt x="12835" y="11606"/>
                  </a:moveTo>
                  <a:cubicBezTo>
                    <a:pt x="12759" y="11606"/>
                    <a:pt x="12699" y="11703"/>
                    <a:pt x="12699" y="11818"/>
                  </a:cubicBezTo>
                  <a:cubicBezTo>
                    <a:pt x="12698" y="11933"/>
                    <a:pt x="12759" y="12030"/>
                    <a:pt x="12835" y="12030"/>
                  </a:cubicBezTo>
                  <a:cubicBezTo>
                    <a:pt x="12912" y="12030"/>
                    <a:pt x="12976" y="11933"/>
                    <a:pt x="12976" y="11818"/>
                  </a:cubicBezTo>
                  <a:cubicBezTo>
                    <a:pt x="12976" y="11702"/>
                    <a:pt x="12912" y="11606"/>
                    <a:pt x="12835" y="11606"/>
                  </a:cubicBezTo>
                  <a:close/>
                  <a:moveTo>
                    <a:pt x="13291" y="11606"/>
                  </a:moveTo>
                  <a:cubicBezTo>
                    <a:pt x="13214" y="11606"/>
                    <a:pt x="13151" y="11702"/>
                    <a:pt x="13151" y="11818"/>
                  </a:cubicBezTo>
                  <a:cubicBezTo>
                    <a:pt x="13151" y="11933"/>
                    <a:pt x="13214" y="12030"/>
                    <a:pt x="13291" y="12030"/>
                  </a:cubicBezTo>
                  <a:cubicBezTo>
                    <a:pt x="13368" y="12030"/>
                    <a:pt x="13428" y="11933"/>
                    <a:pt x="13428" y="11818"/>
                  </a:cubicBezTo>
                  <a:cubicBezTo>
                    <a:pt x="13427" y="11702"/>
                    <a:pt x="13368" y="11606"/>
                    <a:pt x="13291" y="11606"/>
                  </a:cubicBezTo>
                  <a:close/>
                  <a:moveTo>
                    <a:pt x="7844" y="12294"/>
                  </a:moveTo>
                  <a:cubicBezTo>
                    <a:pt x="7768" y="12294"/>
                    <a:pt x="7708" y="12384"/>
                    <a:pt x="7708" y="12500"/>
                  </a:cubicBezTo>
                  <a:cubicBezTo>
                    <a:pt x="7708" y="12616"/>
                    <a:pt x="7768" y="12711"/>
                    <a:pt x="7844" y="12711"/>
                  </a:cubicBezTo>
                  <a:cubicBezTo>
                    <a:pt x="7921" y="12711"/>
                    <a:pt x="7985" y="12616"/>
                    <a:pt x="7985" y="12500"/>
                  </a:cubicBezTo>
                  <a:cubicBezTo>
                    <a:pt x="7985" y="12384"/>
                    <a:pt x="7921" y="12294"/>
                    <a:pt x="7844" y="12294"/>
                  </a:cubicBezTo>
                  <a:close/>
                  <a:moveTo>
                    <a:pt x="8300" y="12294"/>
                  </a:moveTo>
                  <a:cubicBezTo>
                    <a:pt x="8223" y="12294"/>
                    <a:pt x="8163" y="12384"/>
                    <a:pt x="8163" y="12500"/>
                  </a:cubicBezTo>
                  <a:cubicBezTo>
                    <a:pt x="8163" y="12616"/>
                    <a:pt x="8223" y="12711"/>
                    <a:pt x="8300" y="12711"/>
                  </a:cubicBezTo>
                  <a:cubicBezTo>
                    <a:pt x="8377" y="12711"/>
                    <a:pt x="8440" y="12616"/>
                    <a:pt x="8440" y="12500"/>
                  </a:cubicBezTo>
                  <a:cubicBezTo>
                    <a:pt x="8440" y="12384"/>
                    <a:pt x="8377" y="12294"/>
                    <a:pt x="8300" y="12294"/>
                  </a:cubicBezTo>
                  <a:close/>
                  <a:moveTo>
                    <a:pt x="8756" y="12294"/>
                  </a:moveTo>
                  <a:cubicBezTo>
                    <a:pt x="8679" y="12294"/>
                    <a:pt x="8615" y="12384"/>
                    <a:pt x="8615" y="12500"/>
                  </a:cubicBezTo>
                  <a:cubicBezTo>
                    <a:pt x="8615" y="12616"/>
                    <a:pt x="8679" y="12711"/>
                    <a:pt x="8756" y="12711"/>
                  </a:cubicBezTo>
                  <a:cubicBezTo>
                    <a:pt x="8833" y="12711"/>
                    <a:pt x="8892" y="12616"/>
                    <a:pt x="8892" y="12500"/>
                  </a:cubicBezTo>
                  <a:cubicBezTo>
                    <a:pt x="8892" y="12384"/>
                    <a:pt x="8833" y="12294"/>
                    <a:pt x="8756" y="12294"/>
                  </a:cubicBezTo>
                  <a:close/>
                  <a:moveTo>
                    <a:pt x="9207" y="12294"/>
                  </a:moveTo>
                  <a:cubicBezTo>
                    <a:pt x="9130" y="12294"/>
                    <a:pt x="9067" y="12384"/>
                    <a:pt x="9067" y="12500"/>
                  </a:cubicBezTo>
                  <a:cubicBezTo>
                    <a:pt x="9067" y="12616"/>
                    <a:pt x="9130" y="12711"/>
                    <a:pt x="9207" y="12711"/>
                  </a:cubicBezTo>
                  <a:cubicBezTo>
                    <a:pt x="9284" y="12711"/>
                    <a:pt x="9344" y="12616"/>
                    <a:pt x="9344" y="12500"/>
                  </a:cubicBezTo>
                  <a:cubicBezTo>
                    <a:pt x="9344" y="12384"/>
                    <a:pt x="9284" y="12294"/>
                    <a:pt x="9207" y="12294"/>
                  </a:cubicBezTo>
                  <a:close/>
                  <a:moveTo>
                    <a:pt x="9656" y="12294"/>
                  </a:moveTo>
                  <a:cubicBezTo>
                    <a:pt x="9579" y="12294"/>
                    <a:pt x="9519" y="12384"/>
                    <a:pt x="9519" y="12500"/>
                  </a:cubicBezTo>
                  <a:cubicBezTo>
                    <a:pt x="9519" y="12616"/>
                    <a:pt x="9579" y="12711"/>
                    <a:pt x="9656" y="12711"/>
                  </a:cubicBezTo>
                  <a:cubicBezTo>
                    <a:pt x="9733" y="12711"/>
                    <a:pt x="9797" y="12616"/>
                    <a:pt x="9797" y="12500"/>
                  </a:cubicBezTo>
                  <a:cubicBezTo>
                    <a:pt x="9797" y="12384"/>
                    <a:pt x="9733" y="12294"/>
                    <a:pt x="9656" y="12294"/>
                  </a:cubicBezTo>
                  <a:close/>
                  <a:moveTo>
                    <a:pt x="10112" y="12294"/>
                  </a:moveTo>
                  <a:cubicBezTo>
                    <a:pt x="10035" y="12294"/>
                    <a:pt x="9972" y="12384"/>
                    <a:pt x="9972" y="12500"/>
                  </a:cubicBezTo>
                  <a:cubicBezTo>
                    <a:pt x="9972" y="12616"/>
                    <a:pt x="10035" y="12711"/>
                    <a:pt x="10112" y="12711"/>
                  </a:cubicBezTo>
                  <a:cubicBezTo>
                    <a:pt x="10189" y="12711"/>
                    <a:pt x="10248" y="12616"/>
                    <a:pt x="10248" y="12500"/>
                  </a:cubicBezTo>
                  <a:cubicBezTo>
                    <a:pt x="10248" y="12384"/>
                    <a:pt x="10189" y="12294"/>
                    <a:pt x="10112" y="12294"/>
                  </a:cubicBezTo>
                  <a:close/>
                  <a:moveTo>
                    <a:pt x="10564" y="12294"/>
                  </a:moveTo>
                  <a:cubicBezTo>
                    <a:pt x="10488" y="12294"/>
                    <a:pt x="10423" y="12384"/>
                    <a:pt x="10423" y="12500"/>
                  </a:cubicBezTo>
                  <a:cubicBezTo>
                    <a:pt x="10423" y="12616"/>
                    <a:pt x="10488" y="12711"/>
                    <a:pt x="10564" y="12711"/>
                  </a:cubicBezTo>
                  <a:cubicBezTo>
                    <a:pt x="10641" y="12711"/>
                    <a:pt x="10701" y="12616"/>
                    <a:pt x="10701" y="12500"/>
                  </a:cubicBezTo>
                  <a:cubicBezTo>
                    <a:pt x="10701" y="12384"/>
                    <a:pt x="10641" y="12294"/>
                    <a:pt x="10564" y="12294"/>
                  </a:cubicBezTo>
                  <a:close/>
                  <a:moveTo>
                    <a:pt x="11018" y="12294"/>
                  </a:moveTo>
                  <a:cubicBezTo>
                    <a:pt x="10941" y="12294"/>
                    <a:pt x="10881" y="12384"/>
                    <a:pt x="10881" y="12500"/>
                  </a:cubicBezTo>
                  <a:cubicBezTo>
                    <a:pt x="10881" y="12616"/>
                    <a:pt x="10941" y="12711"/>
                    <a:pt x="11018" y="12711"/>
                  </a:cubicBezTo>
                  <a:cubicBezTo>
                    <a:pt x="11094" y="12711"/>
                    <a:pt x="11159" y="12616"/>
                    <a:pt x="11159" y="12500"/>
                  </a:cubicBezTo>
                  <a:cubicBezTo>
                    <a:pt x="11159" y="12384"/>
                    <a:pt x="11094" y="12294"/>
                    <a:pt x="11018" y="12294"/>
                  </a:cubicBezTo>
                  <a:close/>
                  <a:moveTo>
                    <a:pt x="11479" y="12294"/>
                  </a:moveTo>
                  <a:cubicBezTo>
                    <a:pt x="11402" y="12294"/>
                    <a:pt x="11343" y="12384"/>
                    <a:pt x="11343" y="12500"/>
                  </a:cubicBezTo>
                  <a:cubicBezTo>
                    <a:pt x="11343" y="12616"/>
                    <a:pt x="11402" y="12711"/>
                    <a:pt x="11479" y="12711"/>
                  </a:cubicBezTo>
                  <a:cubicBezTo>
                    <a:pt x="11556" y="12711"/>
                    <a:pt x="11619" y="12616"/>
                    <a:pt x="11619" y="12500"/>
                  </a:cubicBezTo>
                  <a:cubicBezTo>
                    <a:pt x="11619" y="12384"/>
                    <a:pt x="11556" y="12294"/>
                    <a:pt x="11479" y="12294"/>
                  </a:cubicBezTo>
                  <a:close/>
                  <a:moveTo>
                    <a:pt x="11935" y="12294"/>
                  </a:moveTo>
                  <a:cubicBezTo>
                    <a:pt x="11858" y="12294"/>
                    <a:pt x="11794" y="12384"/>
                    <a:pt x="11794" y="12500"/>
                  </a:cubicBezTo>
                  <a:cubicBezTo>
                    <a:pt x="11794" y="12616"/>
                    <a:pt x="11858" y="12711"/>
                    <a:pt x="11935" y="12711"/>
                  </a:cubicBezTo>
                  <a:cubicBezTo>
                    <a:pt x="12012" y="12711"/>
                    <a:pt x="12072" y="12616"/>
                    <a:pt x="12072" y="12500"/>
                  </a:cubicBezTo>
                  <a:cubicBezTo>
                    <a:pt x="12072" y="12384"/>
                    <a:pt x="12012" y="12294"/>
                    <a:pt x="11935" y="12294"/>
                  </a:cubicBezTo>
                  <a:close/>
                  <a:moveTo>
                    <a:pt x="12386" y="12294"/>
                  </a:moveTo>
                  <a:cubicBezTo>
                    <a:pt x="12309" y="12294"/>
                    <a:pt x="12246" y="12384"/>
                    <a:pt x="12246" y="12500"/>
                  </a:cubicBezTo>
                  <a:cubicBezTo>
                    <a:pt x="12246" y="12616"/>
                    <a:pt x="12309" y="12711"/>
                    <a:pt x="12386" y="12711"/>
                  </a:cubicBezTo>
                  <a:cubicBezTo>
                    <a:pt x="12463" y="12711"/>
                    <a:pt x="12523" y="12616"/>
                    <a:pt x="12523" y="12500"/>
                  </a:cubicBezTo>
                  <a:cubicBezTo>
                    <a:pt x="12523" y="12384"/>
                    <a:pt x="12463" y="12294"/>
                    <a:pt x="12386" y="12294"/>
                  </a:cubicBezTo>
                  <a:close/>
                  <a:moveTo>
                    <a:pt x="12835" y="12294"/>
                  </a:moveTo>
                  <a:cubicBezTo>
                    <a:pt x="12759" y="12294"/>
                    <a:pt x="12699" y="12384"/>
                    <a:pt x="12699" y="12500"/>
                  </a:cubicBezTo>
                  <a:cubicBezTo>
                    <a:pt x="12699" y="12616"/>
                    <a:pt x="12759" y="12711"/>
                    <a:pt x="12835" y="12711"/>
                  </a:cubicBezTo>
                  <a:cubicBezTo>
                    <a:pt x="12912" y="12711"/>
                    <a:pt x="12976" y="12616"/>
                    <a:pt x="12976" y="12500"/>
                  </a:cubicBezTo>
                  <a:cubicBezTo>
                    <a:pt x="12976" y="12384"/>
                    <a:pt x="12912" y="12294"/>
                    <a:pt x="12835" y="12294"/>
                  </a:cubicBezTo>
                  <a:close/>
                  <a:moveTo>
                    <a:pt x="13291" y="12294"/>
                  </a:moveTo>
                  <a:cubicBezTo>
                    <a:pt x="13214" y="12294"/>
                    <a:pt x="13151" y="12384"/>
                    <a:pt x="13151" y="12500"/>
                  </a:cubicBezTo>
                  <a:cubicBezTo>
                    <a:pt x="13151" y="12616"/>
                    <a:pt x="13214" y="12711"/>
                    <a:pt x="13291" y="12711"/>
                  </a:cubicBezTo>
                  <a:cubicBezTo>
                    <a:pt x="13368" y="12711"/>
                    <a:pt x="13428" y="12616"/>
                    <a:pt x="13428" y="12500"/>
                  </a:cubicBezTo>
                  <a:cubicBezTo>
                    <a:pt x="13428" y="12384"/>
                    <a:pt x="13368" y="12294"/>
                    <a:pt x="13291" y="12294"/>
                  </a:cubicBezTo>
                  <a:close/>
                  <a:moveTo>
                    <a:pt x="7844" y="12975"/>
                  </a:moveTo>
                  <a:cubicBezTo>
                    <a:pt x="7768" y="12975"/>
                    <a:pt x="7708" y="13072"/>
                    <a:pt x="7708" y="13187"/>
                  </a:cubicBezTo>
                  <a:cubicBezTo>
                    <a:pt x="7708" y="13303"/>
                    <a:pt x="7768" y="13393"/>
                    <a:pt x="7844" y="13393"/>
                  </a:cubicBezTo>
                  <a:cubicBezTo>
                    <a:pt x="7921" y="13393"/>
                    <a:pt x="7985" y="13303"/>
                    <a:pt x="7985" y="13187"/>
                  </a:cubicBezTo>
                  <a:cubicBezTo>
                    <a:pt x="7985" y="13072"/>
                    <a:pt x="7921" y="12975"/>
                    <a:pt x="7844" y="12975"/>
                  </a:cubicBezTo>
                  <a:close/>
                  <a:moveTo>
                    <a:pt x="8300" y="12975"/>
                  </a:moveTo>
                  <a:cubicBezTo>
                    <a:pt x="8223" y="12975"/>
                    <a:pt x="8163" y="13072"/>
                    <a:pt x="8163" y="13187"/>
                  </a:cubicBezTo>
                  <a:cubicBezTo>
                    <a:pt x="8163" y="13303"/>
                    <a:pt x="8223" y="13393"/>
                    <a:pt x="8300" y="13393"/>
                  </a:cubicBezTo>
                  <a:cubicBezTo>
                    <a:pt x="8377" y="13393"/>
                    <a:pt x="8440" y="13303"/>
                    <a:pt x="8440" y="13187"/>
                  </a:cubicBezTo>
                  <a:cubicBezTo>
                    <a:pt x="8440" y="13072"/>
                    <a:pt x="8377" y="12975"/>
                    <a:pt x="8300" y="12975"/>
                  </a:cubicBezTo>
                  <a:close/>
                  <a:moveTo>
                    <a:pt x="8756" y="12975"/>
                  </a:moveTo>
                  <a:cubicBezTo>
                    <a:pt x="8679" y="12975"/>
                    <a:pt x="8615" y="13072"/>
                    <a:pt x="8615" y="13187"/>
                  </a:cubicBezTo>
                  <a:cubicBezTo>
                    <a:pt x="8615" y="13303"/>
                    <a:pt x="8679" y="13393"/>
                    <a:pt x="8756" y="13393"/>
                  </a:cubicBezTo>
                  <a:cubicBezTo>
                    <a:pt x="8833" y="13393"/>
                    <a:pt x="8892" y="13303"/>
                    <a:pt x="8892" y="13187"/>
                  </a:cubicBezTo>
                  <a:cubicBezTo>
                    <a:pt x="8892" y="13072"/>
                    <a:pt x="8833" y="12975"/>
                    <a:pt x="8756" y="12975"/>
                  </a:cubicBezTo>
                  <a:close/>
                  <a:moveTo>
                    <a:pt x="9207" y="12975"/>
                  </a:moveTo>
                  <a:cubicBezTo>
                    <a:pt x="9130" y="12975"/>
                    <a:pt x="9067" y="13072"/>
                    <a:pt x="9067" y="13187"/>
                  </a:cubicBezTo>
                  <a:cubicBezTo>
                    <a:pt x="9067" y="13303"/>
                    <a:pt x="9130" y="13393"/>
                    <a:pt x="9207" y="13393"/>
                  </a:cubicBezTo>
                  <a:cubicBezTo>
                    <a:pt x="9284" y="13393"/>
                    <a:pt x="9344" y="13303"/>
                    <a:pt x="9344" y="13187"/>
                  </a:cubicBezTo>
                  <a:cubicBezTo>
                    <a:pt x="9344" y="13072"/>
                    <a:pt x="9284" y="12975"/>
                    <a:pt x="9207" y="12975"/>
                  </a:cubicBezTo>
                  <a:close/>
                  <a:moveTo>
                    <a:pt x="9656" y="12975"/>
                  </a:moveTo>
                  <a:cubicBezTo>
                    <a:pt x="9579" y="12975"/>
                    <a:pt x="9519" y="13072"/>
                    <a:pt x="9519" y="13187"/>
                  </a:cubicBezTo>
                  <a:cubicBezTo>
                    <a:pt x="9519" y="13303"/>
                    <a:pt x="9579" y="13393"/>
                    <a:pt x="9656" y="13393"/>
                  </a:cubicBezTo>
                  <a:cubicBezTo>
                    <a:pt x="9733" y="13393"/>
                    <a:pt x="9797" y="13303"/>
                    <a:pt x="9797" y="13187"/>
                  </a:cubicBezTo>
                  <a:cubicBezTo>
                    <a:pt x="9797" y="13072"/>
                    <a:pt x="9733" y="12975"/>
                    <a:pt x="9656" y="12975"/>
                  </a:cubicBezTo>
                  <a:close/>
                  <a:moveTo>
                    <a:pt x="10112" y="12975"/>
                  </a:moveTo>
                  <a:cubicBezTo>
                    <a:pt x="10035" y="12975"/>
                    <a:pt x="9972" y="13072"/>
                    <a:pt x="9972" y="13187"/>
                  </a:cubicBezTo>
                  <a:cubicBezTo>
                    <a:pt x="9972" y="13303"/>
                    <a:pt x="10035" y="13393"/>
                    <a:pt x="10112" y="13393"/>
                  </a:cubicBezTo>
                  <a:cubicBezTo>
                    <a:pt x="10189" y="13393"/>
                    <a:pt x="10248" y="13303"/>
                    <a:pt x="10248" y="13187"/>
                  </a:cubicBezTo>
                  <a:cubicBezTo>
                    <a:pt x="10248" y="13072"/>
                    <a:pt x="10189" y="12975"/>
                    <a:pt x="10112" y="12975"/>
                  </a:cubicBezTo>
                  <a:close/>
                  <a:moveTo>
                    <a:pt x="10564" y="12975"/>
                  </a:moveTo>
                  <a:cubicBezTo>
                    <a:pt x="10488" y="12975"/>
                    <a:pt x="10423" y="13072"/>
                    <a:pt x="10423" y="13187"/>
                  </a:cubicBezTo>
                  <a:cubicBezTo>
                    <a:pt x="10423" y="13303"/>
                    <a:pt x="10488" y="13393"/>
                    <a:pt x="10564" y="13393"/>
                  </a:cubicBezTo>
                  <a:cubicBezTo>
                    <a:pt x="10641" y="13393"/>
                    <a:pt x="10701" y="13303"/>
                    <a:pt x="10701" y="13187"/>
                  </a:cubicBezTo>
                  <a:cubicBezTo>
                    <a:pt x="10701" y="13072"/>
                    <a:pt x="10641" y="12975"/>
                    <a:pt x="10564" y="12975"/>
                  </a:cubicBezTo>
                  <a:close/>
                  <a:moveTo>
                    <a:pt x="11018" y="12975"/>
                  </a:moveTo>
                  <a:cubicBezTo>
                    <a:pt x="10941" y="12975"/>
                    <a:pt x="10881" y="13072"/>
                    <a:pt x="10881" y="13187"/>
                  </a:cubicBezTo>
                  <a:cubicBezTo>
                    <a:pt x="10881" y="13303"/>
                    <a:pt x="10941" y="13393"/>
                    <a:pt x="11018" y="13393"/>
                  </a:cubicBezTo>
                  <a:cubicBezTo>
                    <a:pt x="11094" y="13393"/>
                    <a:pt x="11159" y="13303"/>
                    <a:pt x="11159" y="13187"/>
                  </a:cubicBezTo>
                  <a:cubicBezTo>
                    <a:pt x="11159" y="13072"/>
                    <a:pt x="11094" y="12975"/>
                    <a:pt x="11018" y="12975"/>
                  </a:cubicBezTo>
                  <a:close/>
                  <a:moveTo>
                    <a:pt x="11479" y="12975"/>
                  </a:moveTo>
                  <a:cubicBezTo>
                    <a:pt x="11402" y="12975"/>
                    <a:pt x="11343" y="13072"/>
                    <a:pt x="11343" y="13187"/>
                  </a:cubicBezTo>
                  <a:cubicBezTo>
                    <a:pt x="11343" y="13303"/>
                    <a:pt x="11402" y="13393"/>
                    <a:pt x="11479" y="13393"/>
                  </a:cubicBezTo>
                  <a:cubicBezTo>
                    <a:pt x="11556" y="13393"/>
                    <a:pt x="11619" y="13303"/>
                    <a:pt x="11619" y="13187"/>
                  </a:cubicBezTo>
                  <a:cubicBezTo>
                    <a:pt x="11619" y="13072"/>
                    <a:pt x="11556" y="12975"/>
                    <a:pt x="11479" y="12975"/>
                  </a:cubicBezTo>
                  <a:close/>
                  <a:moveTo>
                    <a:pt x="11935" y="12975"/>
                  </a:moveTo>
                  <a:cubicBezTo>
                    <a:pt x="11858" y="12975"/>
                    <a:pt x="11794" y="13072"/>
                    <a:pt x="11794" y="13187"/>
                  </a:cubicBezTo>
                  <a:cubicBezTo>
                    <a:pt x="11794" y="13303"/>
                    <a:pt x="11858" y="13393"/>
                    <a:pt x="11935" y="13393"/>
                  </a:cubicBezTo>
                  <a:cubicBezTo>
                    <a:pt x="12012" y="13393"/>
                    <a:pt x="12072" y="13303"/>
                    <a:pt x="12072" y="13187"/>
                  </a:cubicBezTo>
                  <a:cubicBezTo>
                    <a:pt x="12072" y="13072"/>
                    <a:pt x="12012" y="12975"/>
                    <a:pt x="11935" y="12975"/>
                  </a:cubicBezTo>
                  <a:close/>
                  <a:moveTo>
                    <a:pt x="12386" y="12975"/>
                  </a:moveTo>
                  <a:cubicBezTo>
                    <a:pt x="12309" y="12975"/>
                    <a:pt x="12246" y="13072"/>
                    <a:pt x="12246" y="13187"/>
                  </a:cubicBezTo>
                  <a:cubicBezTo>
                    <a:pt x="12246" y="13303"/>
                    <a:pt x="12309" y="13393"/>
                    <a:pt x="12386" y="13393"/>
                  </a:cubicBezTo>
                  <a:cubicBezTo>
                    <a:pt x="12463" y="13393"/>
                    <a:pt x="12523" y="13303"/>
                    <a:pt x="12523" y="13187"/>
                  </a:cubicBezTo>
                  <a:cubicBezTo>
                    <a:pt x="12523" y="13072"/>
                    <a:pt x="12463" y="12975"/>
                    <a:pt x="12386" y="12975"/>
                  </a:cubicBezTo>
                  <a:close/>
                  <a:moveTo>
                    <a:pt x="12835" y="12975"/>
                  </a:moveTo>
                  <a:cubicBezTo>
                    <a:pt x="12759" y="12975"/>
                    <a:pt x="12699" y="13072"/>
                    <a:pt x="12699" y="13187"/>
                  </a:cubicBezTo>
                  <a:cubicBezTo>
                    <a:pt x="12699" y="13303"/>
                    <a:pt x="12759" y="13393"/>
                    <a:pt x="12835" y="13393"/>
                  </a:cubicBezTo>
                  <a:cubicBezTo>
                    <a:pt x="12912" y="13393"/>
                    <a:pt x="12976" y="13303"/>
                    <a:pt x="12976" y="13187"/>
                  </a:cubicBezTo>
                  <a:cubicBezTo>
                    <a:pt x="12976" y="13072"/>
                    <a:pt x="12912" y="12975"/>
                    <a:pt x="12835" y="12975"/>
                  </a:cubicBezTo>
                  <a:close/>
                  <a:moveTo>
                    <a:pt x="13291" y="12975"/>
                  </a:moveTo>
                  <a:cubicBezTo>
                    <a:pt x="13214" y="12975"/>
                    <a:pt x="13151" y="13072"/>
                    <a:pt x="13151" y="13187"/>
                  </a:cubicBezTo>
                  <a:cubicBezTo>
                    <a:pt x="13151" y="13303"/>
                    <a:pt x="13214" y="13393"/>
                    <a:pt x="13291" y="13393"/>
                  </a:cubicBezTo>
                  <a:cubicBezTo>
                    <a:pt x="13368" y="13393"/>
                    <a:pt x="13428" y="13303"/>
                    <a:pt x="13428" y="13187"/>
                  </a:cubicBezTo>
                  <a:cubicBezTo>
                    <a:pt x="13428" y="13072"/>
                    <a:pt x="13368" y="12975"/>
                    <a:pt x="13291" y="12975"/>
                  </a:cubicBezTo>
                  <a:close/>
                  <a:moveTo>
                    <a:pt x="20096" y="12975"/>
                  </a:moveTo>
                  <a:cubicBezTo>
                    <a:pt x="20019" y="12975"/>
                    <a:pt x="19956" y="13072"/>
                    <a:pt x="19956" y="13187"/>
                  </a:cubicBezTo>
                  <a:cubicBezTo>
                    <a:pt x="19956" y="13303"/>
                    <a:pt x="20019" y="13393"/>
                    <a:pt x="20096" y="13393"/>
                  </a:cubicBezTo>
                  <a:cubicBezTo>
                    <a:pt x="20173" y="13393"/>
                    <a:pt x="20233" y="13303"/>
                    <a:pt x="20233" y="13187"/>
                  </a:cubicBezTo>
                  <a:cubicBezTo>
                    <a:pt x="20233" y="13072"/>
                    <a:pt x="20173" y="12975"/>
                    <a:pt x="20096" y="12975"/>
                  </a:cubicBezTo>
                  <a:close/>
                  <a:moveTo>
                    <a:pt x="20548" y="12975"/>
                  </a:moveTo>
                  <a:cubicBezTo>
                    <a:pt x="20472" y="12975"/>
                    <a:pt x="20407" y="13072"/>
                    <a:pt x="20407" y="13187"/>
                  </a:cubicBezTo>
                  <a:cubicBezTo>
                    <a:pt x="20407" y="13303"/>
                    <a:pt x="20472" y="13393"/>
                    <a:pt x="20548" y="13393"/>
                  </a:cubicBezTo>
                  <a:cubicBezTo>
                    <a:pt x="20625" y="13393"/>
                    <a:pt x="20685" y="13303"/>
                    <a:pt x="20685" y="13187"/>
                  </a:cubicBezTo>
                  <a:cubicBezTo>
                    <a:pt x="20685" y="13072"/>
                    <a:pt x="20625" y="12975"/>
                    <a:pt x="20548" y="12975"/>
                  </a:cubicBezTo>
                  <a:close/>
                  <a:moveTo>
                    <a:pt x="21005" y="12975"/>
                  </a:moveTo>
                  <a:cubicBezTo>
                    <a:pt x="20929" y="12975"/>
                    <a:pt x="20864" y="13072"/>
                    <a:pt x="20864" y="13187"/>
                  </a:cubicBezTo>
                  <a:cubicBezTo>
                    <a:pt x="20864" y="13303"/>
                    <a:pt x="20929" y="13393"/>
                    <a:pt x="21005" y="13393"/>
                  </a:cubicBezTo>
                  <a:cubicBezTo>
                    <a:pt x="21082" y="13393"/>
                    <a:pt x="21142" y="13303"/>
                    <a:pt x="21142" y="13187"/>
                  </a:cubicBezTo>
                  <a:cubicBezTo>
                    <a:pt x="21142" y="13072"/>
                    <a:pt x="21082" y="12975"/>
                    <a:pt x="21005" y="12975"/>
                  </a:cubicBezTo>
                  <a:close/>
                  <a:moveTo>
                    <a:pt x="7391" y="13657"/>
                  </a:moveTo>
                  <a:cubicBezTo>
                    <a:pt x="7314" y="13657"/>
                    <a:pt x="7250" y="13752"/>
                    <a:pt x="7250" y="13868"/>
                  </a:cubicBezTo>
                  <a:cubicBezTo>
                    <a:pt x="7250" y="13984"/>
                    <a:pt x="7314" y="14081"/>
                    <a:pt x="7391" y="14081"/>
                  </a:cubicBezTo>
                  <a:cubicBezTo>
                    <a:pt x="7467" y="14081"/>
                    <a:pt x="7528" y="13984"/>
                    <a:pt x="7527" y="13868"/>
                  </a:cubicBezTo>
                  <a:cubicBezTo>
                    <a:pt x="7527" y="13753"/>
                    <a:pt x="7467" y="13657"/>
                    <a:pt x="7391" y="13657"/>
                  </a:cubicBezTo>
                  <a:close/>
                  <a:moveTo>
                    <a:pt x="8300" y="13657"/>
                  </a:moveTo>
                  <a:cubicBezTo>
                    <a:pt x="8223" y="13657"/>
                    <a:pt x="8164" y="13753"/>
                    <a:pt x="8163" y="13868"/>
                  </a:cubicBezTo>
                  <a:cubicBezTo>
                    <a:pt x="8163" y="13984"/>
                    <a:pt x="8223" y="14081"/>
                    <a:pt x="8300" y="14081"/>
                  </a:cubicBezTo>
                  <a:cubicBezTo>
                    <a:pt x="8377" y="14081"/>
                    <a:pt x="8440" y="13984"/>
                    <a:pt x="8440" y="13868"/>
                  </a:cubicBezTo>
                  <a:cubicBezTo>
                    <a:pt x="8440" y="13752"/>
                    <a:pt x="8377" y="13657"/>
                    <a:pt x="8300" y="13657"/>
                  </a:cubicBezTo>
                  <a:close/>
                  <a:moveTo>
                    <a:pt x="8756" y="13657"/>
                  </a:moveTo>
                  <a:cubicBezTo>
                    <a:pt x="8679" y="13657"/>
                    <a:pt x="8615" y="13752"/>
                    <a:pt x="8615" y="13868"/>
                  </a:cubicBezTo>
                  <a:cubicBezTo>
                    <a:pt x="8615" y="13984"/>
                    <a:pt x="8679" y="14081"/>
                    <a:pt x="8756" y="14081"/>
                  </a:cubicBezTo>
                  <a:cubicBezTo>
                    <a:pt x="8833" y="14081"/>
                    <a:pt x="8893" y="13984"/>
                    <a:pt x="8892" y="13868"/>
                  </a:cubicBezTo>
                  <a:cubicBezTo>
                    <a:pt x="8892" y="13753"/>
                    <a:pt x="8833" y="13657"/>
                    <a:pt x="8756" y="13657"/>
                  </a:cubicBezTo>
                  <a:close/>
                  <a:moveTo>
                    <a:pt x="9207" y="13657"/>
                  </a:moveTo>
                  <a:cubicBezTo>
                    <a:pt x="9130" y="13657"/>
                    <a:pt x="9067" y="13752"/>
                    <a:pt x="9067" y="13868"/>
                  </a:cubicBezTo>
                  <a:cubicBezTo>
                    <a:pt x="9067" y="13984"/>
                    <a:pt x="9130" y="14081"/>
                    <a:pt x="9207" y="14081"/>
                  </a:cubicBezTo>
                  <a:cubicBezTo>
                    <a:pt x="9284" y="14081"/>
                    <a:pt x="9344" y="13984"/>
                    <a:pt x="9344" y="13868"/>
                  </a:cubicBezTo>
                  <a:cubicBezTo>
                    <a:pt x="9343" y="13753"/>
                    <a:pt x="9284" y="13657"/>
                    <a:pt x="9207" y="13657"/>
                  </a:cubicBezTo>
                  <a:close/>
                  <a:moveTo>
                    <a:pt x="9656" y="13657"/>
                  </a:moveTo>
                  <a:cubicBezTo>
                    <a:pt x="9579" y="13657"/>
                    <a:pt x="9520" y="13753"/>
                    <a:pt x="9519" y="13868"/>
                  </a:cubicBezTo>
                  <a:cubicBezTo>
                    <a:pt x="9519" y="13984"/>
                    <a:pt x="9579" y="14081"/>
                    <a:pt x="9656" y="14081"/>
                  </a:cubicBezTo>
                  <a:cubicBezTo>
                    <a:pt x="9733" y="14081"/>
                    <a:pt x="9797" y="13984"/>
                    <a:pt x="9797" y="13868"/>
                  </a:cubicBezTo>
                  <a:cubicBezTo>
                    <a:pt x="9797" y="13752"/>
                    <a:pt x="9733" y="13657"/>
                    <a:pt x="9656" y="13657"/>
                  </a:cubicBezTo>
                  <a:close/>
                  <a:moveTo>
                    <a:pt x="10112" y="13657"/>
                  </a:moveTo>
                  <a:cubicBezTo>
                    <a:pt x="10035" y="13657"/>
                    <a:pt x="9972" y="13752"/>
                    <a:pt x="9972" y="13868"/>
                  </a:cubicBezTo>
                  <a:cubicBezTo>
                    <a:pt x="9972" y="13984"/>
                    <a:pt x="10035" y="14081"/>
                    <a:pt x="10112" y="14081"/>
                  </a:cubicBezTo>
                  <a:cubicBezTo>
                    <a:pt x="10189" y="14081"/>
                    <a:pt x="10249" y="13984"/>
                    <a:pt x="10248" y="13868"/>
                  </a:cubicBezTo>
                  <a:cubicBezTo>
                    <a:pt x="10248" y="13753"/>
                    <a:pt x="10189" y="13657"/>
                    <a:pt x="10112" y="13657"/>
                  </a:cubicBezTo>
                  <a:close/>
                  <a:moveTo>
                    <a:pt x="10564" y="13657"/>
                  </a:moveTo>
                  <a:cubicBezTo>
                    <a:pt x="10488" y="13657"/>
                    <a:pt x="10423" y="13752"/>
                    <a:pt x="10423" y="13868"/>
                  </a:cubicBezTo>
                  <a:cubicBezTo>
                    <a:pt x="10423" y="13984"/>
                    <a:pt x="10488" y="14081"/>
                    <a:pt x="10564" y="14081"/>
                  </a:cubicBezTo>
                  <a:cubicBezTo>
                    <a:pt x="10641" y="14081"/>
                    <a:pt x="10701" y="13984"/>
                    <a:pt x="10701" y="13868"/>
                  </a:cubicBezTo>
                  <a:cubicBezTo>
                    <a:pt x="10701" y="13753"/>
                    <a:pt x="10641" y="13657"/>
                    <a:pt x="10564" y="13657"/>
                  </a:cubicBezTo>
                  <a:close/>
                  <a:moveTo>
                    <a:pt x="11018" y="13657"/>
                  </a:moveTo>
                  <a:cubicBezTo>
                    <a:pt x="10941" y="13657"/>
                    <a:pt x="10881" y="13753"/>
                    <a:pt x="10881" y="13868"/>
                  </a:cubicBezTo>
                  <a:cubicBezTo>
                    <a:pt x="10881" y="13984"/>
                    <a:pt x="10941" y="14081"/>
                    <a:pt x="11018" y="14081"/>
                  </a:cubicBezTo>
                  <a:cubicBezTo>
                    <a:pt x="11094" y="14081"/>
                    <a:pt x="11159" y="13984"/>
                    <a:pt x="11159" y="13868"/>
                  </a:cubicBezTo>
                  <a:cubicBezTo>
                    <a:pt x="11159" y="13752"/>
                    <a:pt x="11094" y="13657"/>
                    <a:pt x="11018" y="13657"/>
                  </a:cubicBezTo>
                  <a:close/>
                  <a:moveTo>
                    <a:pt x="11479" y="13657"/>
                  </a:moveTo>
                  <a:cubicBezTo>
                    <a:pt x="11402" y="13657"/>
                    <a:pt x="11343" y="13753"/>
                    <a:pt x="11343" y="13868"/>
                  </a:cubicBezTo>
                  <a:cubicBezTo>
                    <a:pt x="11342" y="13984"/>
                    <a:pt x="11402" y="14081"/>
                    <a:pt x="11479" y="14081"/>
                  </a:cubicBezTo>
                  <a:cubicBezTo>
                    <a:pt x="11556" y="14081"/>
                    <a:pt x="11619" y="13984"/>
                    <a:pt x="11619" y="13868"/>
                  </a:cubicBezTo>
                  <a:cubicBezTo>
                    <a:pt x="11619" y="13752"/>
                    <a:pt x="11556" y="13657"/>
                    <a:pt x="11479" y="13657"/>
                  </a:cubicBezTo>
                  <a:close/>
                  <a:moveTo>
                    <a:pt x="11935" y="13657"/>
                  </a:moveTo>
                  <a:cubicBezTo>
                    <a:pt x="11858" y="13657"/>
                    <a:pt x="11794" y="13752"/>
                    <a:pt x="11794" y="13868"/>
                  </a:cubicBezTo>
                  <a:cubicBezTo>
                    <a:pt x="11794" y="13984"/>
                    <a:pt x="11858" y="14081"/>
                    <a:pt x="11935" y="14081"/>
                  </a:cubicBezTo>
                  <a:cubicBezTo>
                    <a:pt x="12012" y="14081"/>
                    <a:pt x="12072" y="13984"/>
                    <a:pt x="12072" y="13868"/>
                  </a:cubicBezTo>
                  <a:cubicBezTo>
                    <a:pt x="12071" y="13753"/>
                    <a:pt x="12012" y="13657"/>
                    <a:pt x="11935" y="13657"/>
                  </a:cubicBezTo>
                  <a:close/>
                  <a:moveTo>
                    <a:pt x="12386" y="13657"/>
                  </a:moveTo>
                  <a:cubicBezTo>
                    <a:pt x="12309" y="13657"/>
                    <a:pt x="12246" y="13752"/>
                    <a:pt x="12246" y="13868"/>
                  </a:cubicBezTo>
                  <a:cubicBezTo>
                    <a:pt x="12246" y="13984"/>
                    <a:pt x="12309" y="14081"/>
                    <a:pt x="12386" y="14081"/>
                  </a:cubicBezTo>
                  <a:cubicBezTo>
                    <a:pt x="12463" y="14081"/>
                    <a:pt x="12523" y="13984"/>
                    <a:pt x="12523" y="13868"/>
                  </a:cubicBezTo>
                  <a:cubicBezTo>
                    <a:pt x="12523" y="13753"/>
                    <a:pt x="12463" y="13657"/>
                    <a:pt x="12386" y="13657"/>
                  </a:cubicBezTo>
                  <a:close/>
                  <a:moveTo>
                    <a:pt x="12835" y="13657"/>
                  </a:moveTo>
                  <a:cubicBezTo>
                    <a:pt x="12759" y="13657"/>
                    <a:pt x="12699" y="13753"/>
                    <a:pt x="12699" y="13868"/>
                  </a:cubicBezTo>
                  <a:cubicBezTo>
                    <a:pt x="12698" y="13984"/>
                    <a:pt x="12759" y="14081"/>
                    <a:pt x="12835" y="14081"/>
                  </a:cubicBezTo>
                  <a:cubicBezTo>
                    <a:pt x="12912" y="14081"/>
                    <a:pt x="12976" y="13984"/>
                    <a:pt x="12976" y="13868"/>
                  </a:cubicBezTo>
                  <a:cubicBezTo>
                    <a:pt x="12976" y="13752"/>
                    <a:pt x="12912" y="13657"/>
                    <a:pt x="12835" y="13657"/>
                  </a:cubicBezTo>
                  <a:close/>
                  <a:moveTo>
                    <a:pt x="13291" y="13657"/>
                  </a:moveTo>
                  <a:cubicBezTo>
                    <a:pt x="13214" y="13657"/>
                    <a:pt x="13151" y="13752"/>
                    <a:pt x="13151" y="13868"/>
                  </a:cubicBezTo>
                  <a:cubicBezTo>
                    <a:pt x="13151" y="13984"/>
                    <a:pt x="13214" y="14081"/>
                    <a:pt x="13291" y="14081"/>
                  </a:cubicBezTo>
                  <a:cubicBezTo>
                    <a:pt x="13368" y="14081"/>
                    <a:pt x="13428" y="13984"/>
                    <a:pt x="13428" y="13868"/>
                  </a:cubicBezTo>
                  <a:cubicBezTo>
                    <a:pt x="13427" y="13753"/>
                    <a:pt x="13368" y="13657"/>
                    <a:pt x="13291" y="13657"/>
                  </a:cubicBezTo>
                  <a:close/>
                  <a:moveTo>
                    <a:pt x="13743" y="13657"/>
                  </a:moveTo>
                  <a:cubicBezTo>
                    <a:pt x="13667" y="13657"/>
                    <a:pt x="13602" y="13752"/>
                    <a:pt x="13602" y="13868"/>
                  </a:cubicBezTo>
                  <a:cubicBezTo>
                    <a:pt x="13602" y="13984"/>
                    <a:pt x="13667" y="14081"/>
                    <a:pt x="13743" y="14081"/>
                  </a:cubicBezTo>
                  <a:cubicBezTo>
                    <a:pt x="13820" y="14081"/>
                    <a:pt x="13880" y="13984"/>
                    <a:pt x="13880" y="13868"/>
                  </a:cubicBezTo>
                  <a:cubicBezTo>
                    <a:pt x="13880" y="13753"/>
                    <a:pt x="13820" y="13657"/>
                    <a:pt x="13743" y="13657"/>
                  </a:cubicBezTo>
                  <a:close/>
                  <a:moveTo>
                    <a:pt x="19191" y="13657"/>
                  </a:moveTo>
                  <a:cubicBezTo>
                    <a:pt x="19115" y="13657"/>
                    <a:pt x="19051" y="13752"/>
                    <a:pt x="19051" y="13868"/>
                  </a:cubicBezTo>
                  <a:cubicBezTo>
                    <a:pt x="19051" y="13984"/>
                    <a:pt x="19115" y="14081"/>
                    <a:pt x="19191" y="14081"/>
                  </a:cubicBezTo>
                  <a:cubicBezTo>
                    <a:pt x="19268" y="14081"/>
                    <a:pt x="19328" y="13984"/>
                    <a:pt x="19328" y="13868"/>
                  </a:cubicBezTo>
                  <a:cubicBezTo>
                    <a:pt x="19328" y="13753"/>
                    <a:pt x="19268" y="13657"/>
                    <a:pt x="19191" y="13657"/>
                  </a:cubicBezTo>
                  <a:close/>
                  <a:moveTo>
                    <a:pt x="19640" y="13657"/>
                  </a:moveTo>
                  <a:cubicBezTo>
                    <a:pt x="19564" y="13657"/>
                    <a:pt x="19504" y="13753"/>
                    <a:pt x="19504" y="13868"/>
                  </a:cubicBezTo>
                  <a:cubicBezTo>
                    <a:pt x="19503" y="13984"/>
                    <a:pt x="19564" y="14081"/>
                    <a:pt x="19640" y="14081"/>
                  </a:cubicBezTo>
                  <a:cubicBezTo>
                    <a:pt x="19717" y="14081"/>
                    <a:pt x="19781" y="13984"/>
                    <a:pt x="19781" y="13868"/>
                  </a:cubicBezTo>
                  <a:cubicBezTo>
                    <a:pt x="19781" y="13752"/>
                    <a:pt x="19717" y="13657"/>
                    <a:pt x="19640" y="13657"/>
                  </a:cubicBezTo>
                  <a:close/>
                  <a:moveTo>
                    <a:pt x="20096" y="13657"/>
                  </a:moveTo>
                  <a:cubicBezTo>
                    <a:pt x="20019" y="13657"/>
                    <a:pt x="19956" y="13752"/>
                    <a:pt x="19956" y="13868"/>
                  </a:cubicBezTo>
                  <a:cubicBezTo>
                    <a:pt x="19956" y="13984"/>
                    <a:pt x="20019" y="14081"/>
                    <a:pt x="20096" y="14081"/>
                  </a:cubicBezTo>
                  <a:cubicBezTo>
                    <a:pt x="20173" y="14081"/>
                    <a:pt x="20233" y="13984"/>
                    <a:pt x="20233" y="13868"/>
                  </a:cubicBezTo>
                  <a:cubicBezTo>
                    <a:pt x="20232" y="13753"/>
                    <a:pt x="20173" y="13657"/>
                    <a:pt x="20096" y="13657"/>
                  </a:cubicBezTo>
                  <a:close/>
                  <a:moveTo>
                    <a:pt x="20548" y="13657"/>
                  </a:moveTo>
                  <a:cubicBezTo>
                    <a:pt x="20472" y="13657"/>
                    <a:pt x="20407" y="13752"/>
                    <a:pt x="20407" y="13868"/>
                  </a:cubicBezTo>
                  <a:cubicBezTo>
                    <a:pt x="20407" y="13984"/>
                    <a:pt x="20472" y="14081"/>
                    <a:pt x="20548" y="14081"/>
                  </a:cubicBezTo>
                  <a:cubicBezTo>
                    <a:pt x="20625" y="14081"/>
                    <a:pt x="20685" y="13984"/>
                    <a:pt x="20685" y="13868"/>
                  </a:cubicBezTo>
                  <a:cubicBezTo>
                    <a:pt x="20685" y="13753"/>
                    <a:pt x="20625" y="13657"/>
                    <a:pt x="20548" y="13657"/>
                  </a:cubicBezTo>
                  <a:close/>
                  <a:moveTo>
                    <a:pt x="21005" y="13657"/>
                  </a:moveTo>
                  <a:cubicBezTo>
                    <a:pt x="20929" y="13657"/>
                    <a:pt x="20864" y="13752"/>
                    <a:pt x="20864" y="13868"/>
                  </a:cubicBezTo>
                  <a:cubicBezTo>
                    <a:pt x="20864" y="13984"/>
                    <a:pt x="20929" y="14081"/>
                    <a:pt x="21005" y="14081"/>
                  </a:cubicBezTo>
                  <a:cubicBezTo>
                    <a:pt x="21082" y="14081"/>
                    <a:pt x="21142" y="13984"/>
                    <a:pt x="21142" y="13868"/>
                  </a:cubicBezTo>
                  <a:cubicBezTo>
                    <a:pt x="21142" y="13753"/>
                    <a:pt x="21082" y="13657"/>
                    <a:pt x="21005" y="13657"/>
                  </a:cubicBezTo>
                  <a:close/>
                  <a:moveTo>
                    <a:pt x="8300" y="14344"/>
                  </a:moveTo>
                  <a:cubicBezTo>
                    <a:pt x="8223" y="14344"/>
                    <a:pt x="8163" y="14435"/>
                    <a:pt x="8163" y="14550"/>
                  </a:cubicBezTo>
                  <a:cubicBezTo>
                    <a:pt x="8163" y="14666"/>
                    <a:pt x="8223" y="14761"/>
                    <a:pt x="8300" y="14761"/>
                  </a:cubicBezTo>
                  <a:cubicBezTo>
                    <a:pt x="8377" y="14761"/>
                    <a:pt x="8440" y="14666"/>
                    <a:pt x="8440" y="14550"/>
                  </a:cubicBezTo>
                  <a:cubicBezTo>
                    <a:pt x="8440" y="14435"/>
                    <a:pt x="8377" y="14344"/>
                    <a:pt x="8300" y="14344"/>
                  </a:cubicBezTo>
                  <a:close/>
                  <a:moveTo>
                    <a:pt x="8756" y="14344"/>
                  </a:moveTo>
                  <a:cubicBezTo>
                    <a:pt x="8679" y="14344"/>
                    <a:pt x="8615" y="14435"/>
                    <a:pt x="8615" y="14550"/>
                  </a:cubicBezTo>
                  <a:cubicBezTo>
                    <a:pt x="8615" y="14666"/>
                    <a:pt x="8679" y="14761"/>
                    <a:pt x="8756" y="14761"/>
                  </a:cubicBezTo>
                  <a:cubicBezTo>
                    <a:pt x="8833" y="14761"/>
                    <a:pt x="8892" y="14666"/>
                    <a:pt x="8892" y="14550"/>
                  </a:cubicBezTo>
                  <a:cubicBezTo>
                    <a:pt x="8892" y="14435"/>
                    <a:pt x="8833" y="14344"/>
                    <a:pt x="8756" y="14344"/>
                  </a:cubicBezTo>
                  <a:close/>
                  <a:moveTo>
                    <a:pt x="9207" y="14344"/>
                  </a:moveTo>
                  <a:cubicBezTo>
                    <a:pt x="9130" y="14344"/>
                    <a:pt x="9067" y="14435"/>
                    <a:pt x="9067" y="14550"/>
                  </a:cubicBezTo>
                  <a:cubicBezTo>
                    <a:pt x="9067" y="14666"/>
                    <a:pt x="9130" y="14761"/>
                    <a:pt x="9207" y="14761"/>
                  </a:cubicBezTo>
                  <a:cubicBezTo>
                    <a:pt x="9284" y="14761"/>
                    <a:pt x="9344" y="14666"/>
                    <a:pt x="9344" y="14550"/>
                  </a:cubicBezTo>
                  <a:cubicBezTo>
                    <a:pt x="9344" y="14435"/>
                    <a:pt x="9284" y="14344"/>
                    <a:pt x="9207" y="14344"/>
                  </a:cubicBezTo>
                  <a:close/>
                  <a:moveTo>
                    <a:pt x="9656" y="14344"/>
                  </a:moveTo>
                  <a:cubicBezTo>
                    <a:pt x="9579" y="14344"/>
                    <a:pt x="9519" y="14435"/>
                    <a:pt x="9519" y="14550"/>
                  </a:cubicBezTo>
                  <a:cubicBezTo>
                    <a:pt x="9519" y="14666"/>
                    <a:pt x="9579" y="14761"/>
                    <a:pt x="9656" y="14761"/>
                  </a:cubicBezTo>
                  <a:cubicBezTo>
                    <a:pt x="9733" y="14761"/>
                    <a:pt x="9797" y="14666"/>
                    <a:pt x="9797" y="14550"/>
                  </a:cubicBezTo>
                  <a:cubicBezTo>
                    <a:pt x="9797" y="14435"/>
                    <a:pt x="9733" y="14344"/>
                    <a:pt x="9656" y="14344"/>
                  </a:cubicBezTo>
                  <a:close/>
                  <a:moveTo>
                    <a:pt x="10112" y="14344"/>
                  </a:moveTo>
                  <a:cubicBezTo>
                    <a:pt x="10035" y="14344"/>
                    <a:pt x="9972" y="14435"/>
                    <a:pt x="9972" y="14550"/>
                  </a:cubicBezTo>
                  <a:cubicBezTo>
                    <a:pt x="9972" y="14666"/>
                    <a:pt x="10035" y="14761"/>
                    <a:pt x="10112" y="14761"/>
                  </a:cubicBezTo>
                  <a:cubicBezTo>
                    <a:pt x="10189" y="14761"/>
                    <a:pt x="10248" y="14666"/>
                    <a:pt x="10248" y="14550"/>
                  </a:cubicBezTo>
                  <a:cubicBezTo>
                    <a:pt x="10248" y="14435"/>
                    <a:pt x="10189" y="14344"/>
                    <a:pt x="10112" y="14344"/>
                  </a:cubicBezTo>
                  <a:close/>
                  <a:moveTo>
                    <a:pt x="10564" y="14344"/>
                  </a:moveTo>
                  <a:cubicBezTo>
                    <a:pt x="10488" y="14344"/>
                    <a:pt x="10423" y="14435"/>
                    <a:pt x="10423" y="14550"/>
                  </a:cubicBezTo>
                  <a:cubicBezTo>
                    <a:pt x="10423" y="14666"/>
                    <a:pt x="10488" y="14761"/>
                    <a:pt x="10564" y="14761"/>
                  </a:cubicBezTo>
                  <a:cubicBezTo>
                    <a:pt x="10641" y="14761"/>
                    <a:pt x="10701" y="14666"/>
                    <a:pt x="10701" y="14550"/>
                  </a:cubicBezTo>
                  <a:cubicBezTo>
                    <a:pt x="10701" y="14435"/>
                    <a:pt x="10641" y="14344"/>
                    <a:pt x="10564" y="14344"/>
                  </a:cubicBezTo>
                  <a:close/>
                  <a:moveTo>
                    <a:pt x="11018" y="14344"/>
                  </a:moveTo>
                  <a:cubicBezTo>
                    <a:pt x="10941" y="14344"/>
                    <a:pt x="10881" y="14435"/>
                    <a:pt x="10881" y="14550"/>
                  </a:cubicBezTo>
                  <a:cubicBezTo>
                    <a:pt x="10881" y="14666"/>
                    <a:pt x="10941" y="14761"/>
                    <a:pt x="11018" y="14761"/>
                  </a:cubicBezTo>
                  <a:cubicBezTo>
                    <a:pt x="11094" y="14761"/>
                    <a:pt x="11159" y="14666"/>
                    <a:pt x="11159" y="14550"/>
                  </a:cubicBezTo>
                  <a:cubicBezTo>
                    <a:pt x="11159" y="14435"/>
                    <a:pt x="11094" y="14344"/>
                    <a:pt x="11018" y="14344"/>
                  </a:cubicBezTo>
                  <a:close/>
                  <a:moveTo>
                    <a:pt x="11479" y="14344"/>
                  </a:moveTo>
                  <a:cubicBezTo>
                    <a:pt x="11402" y="14344"/>
                    <a:pt x="11343" y="14435"/>
                    <a:pt x="11343" y="14550"/>
                  </a:cubicBezTo>
                  <a:cubicBezTo>
                    <a:pt x="11343" y="14666"/>
                    <a:pt x="11402" y="14761"/>
                    <a:pt x="11479" y="14761"/>
                  </a:cubicBezTo>
                  <a:cubicBezTo>
                    <a:pt x="11556" y="14761"/>
                    <a:pt x="11619" y="14666"/>
                    <a:pt x="11619" y="14550"/>
                  </a:cubicBezTo>
                  <a:cubicBezTo>
                    <a:pt x="11619" y="14435"/>
                    <a:pt x="11556" y="14344"/>
                    <a:pt x="11479" y="14344"/>
                  </a:cubicBezTo>
                  <a:close/>
                  <a:moveTo>
                    <a:pt x="11935" y="14344"/>
                  </a:moveTo>
                  <a:cubicBezTo>
                    <a:pt x="11858" y="14344"/>
                    <a:pt x="11794" y="14435"/>
                    <a:pt x="11794" y="14550"/>
                  </a:cubicBezTo>
                  <a:cubicBezTo>
                    <a:pt x="11794" y="14666"/>
                    <a:pt x="11858" y="14761"/>
                    <a:pt x="11935" y="14761"/>
                  </a:cubicBezTo>
                  <a:cubicBezTo>
                    <a:pt x="12012" y="14761"/>
                    <a:pt x="12072" y="14666"/>
                    <a:pt x="12072" y="14550"/>
                  </a:cubicBezTo>
                  <a:cubicBezTo>
                    <a:pt x="12072" y="14435"/>
                    <a:pt x="12012" y="14344"/>
                    <a:pt x="11935" y="14344"/>
                  </a:cubicBezTo>
                  <a:close/>
                  <a:moveTo>
                    <a:pt x="12386" y="14344"/>
                  </a:moveTo>
                  <a:cubicBezTo>
                    <a:pt x="12309" y="14344"/>
                    <a:pt x="12246" y="14435"/>
                    <a:pt x="12246" y="14550"/>
                  </a:cubicBezTo>
                  <a:cubicBezTo>
                    <a:pt x="12246" y="14666"/>
                    <a:pt x="12309" y="14761"/>
                    <a:pt x="12386" y="14761"/>
                  </a:cubicBezTo>
                  <a:cubicBezTo>
                    <a:pt x="12463" y="14761"/>
                    <a:pt x="12523" y="14666"/>
                    <a:pt x="12523" y="14550"/>
                  </a:cubicBezTo>
                  <a:cubicBezTo>
                    <a:pt x="12523" y="14435"/>
                    <a:pt x="12463" y="14344"/>
                    <a:pt x="12386" y="14344"/>
                  </a:cubicBezTo>
                  <a:close/>
                  <a:moveTo>
                    <a:pt x="12835" y="14344"/>
                  </a:moveTo>
                  <a:cubicBezTo>
                    <a:pt x="12759" y="14344"/>
                    <a:pt x="12699" y="14435"/>
                    <a:pt x="12699" y="14550"/>
                  </a:cubicBezTo>
                  <a:cubicBezTo>
                    <a:pt x="12699" y="14666"/>
                    <a:pt x="12759" y="14761"/>
                    <a:pt x="12835" y="14761"/>
                  </a:cubicBezTo>
                  <a:cubicBezTo>
                    <a:pt x="12912" y="14761"/>
                    <a:pt x="12976" y="14666"/>
                    <a:pt x="12976" y="14550"/>
                  </a:cubicBezTo>
                  <a:cubicBezTo>
                    <a:pt x="12976" y="14435"/>
                    <a:pt x="12912" y="14344"/>
                    <a:pt x="12835" y="14344"/>
                  </a:cubicBezTo>
                  <a:close/>
                  <a:moveTo>
                    <a:pt x="13291" y="14344"/>
                  </a:moveTo>
                  <a:cubicBezTo>
                    <a:pt x="13214" y="14344"/>
                    <a:pt x="13151" y="14435"/>
                    <a:pt x="13151" y="14550"/>
                  </a:cubicBezTo>
                  <a:cubicBezTo>
                    <a:pt x="13151" y="14666"/>
                    <a:pt x="13214" y="14761"/>
                    <a:pt x="13291" y="14761"/>
                  </a:cubicBezTo>
                  <a:cubicBezTo>
                    <a:pt x="13368" y="14761"/>
                    <a:pt x="13428" y="14666"/>
                    <a:pt x="13428" y="14550"/>
                  </a:cubicBezTo>
                  <a:cubicBezTo>
                    <a:pt x="13428" y="14435"/>
                    <a:pt x="13368" y="14344"/>
                    <a:pt x="13291" y="14344"/>
                  </a:cubicBezTo>
                  <a:close/>
                  <a:moveTo>
                    <a:pt x="13743" y="14344"/>
                  </a:moveTo>
                  <a:cubicBezTo>
                    <a:pt x="13667" y="14344"/>
                    <a:pt x="13602" y="14435"/>
                    <a:pt x="13602" y="14550"/>
                  </a:cubicBezTo>
                  <a:cubicBezTo>
                    <a:pt x="13602" y="14666"/>
                    <a:pt x="13667" y="14761"/>
                    <a:pt x="13743" y="14761"/>
                  </a:cubicBezTo>
                  <a:cubicBezTo>
                    <a:pt x="13820" y="14761"/>
                    <a:pt x="13880" y="14666"/>
                    <a:pt x="13880" y="14550"/>
                  </a:cubicBezTo>
                  <a:cubicBezTo>
                    <a:pt x="13880" y="14435"/>
                    <a:pt x="13820" y="14344"/>
                    <a:pt x="13743" y="14344"/>
                  </a:cubicBezTo>
                  <a:close/>
                  <a:moveTo>
                    <a:pt x="18740" y="14344"/>
                  </a:moveTo>
                  <a:cubicBezTo>
                    <a:pt x="18663" y="14344"/>
                    <a:pt x="18599" y="14435"/>
                    <a:pt x="18599" y="14550"/>
                  </a:cubicBezTo>
                  <a:cubicBezTo>
                    <a:pt x="18599" y="14666"/>
                    <a:pt x="18663" y="14761"/>
                    <a:pt x="18740" y="14761"/>
                  </a:cubicBezTo>
                  <a:cubicBezTo>
                    <a:pt x="18817" y="14761"/>
                    <a:pt x="18877" y="14666"/>
                    <a:pt x="18877" y="14550"/>
                  </a:cubicBezTo>
                  <a:cubicBezTo>
                    <a:pt x="18877" y="14435"/>
                    <a:pt x="18817" y="14344"/>
                    <a:pt x="18740" y="14344"/>
                  </a:cubicBezTo>
                  <a:close/>
                  <a:moveTo>
                    <a:pt x="19191" y="14344"/>
                  </a:moveTo>
                  <a:cubicBezTo>
                    <a:pt x="19115" y="14344"/>
                    <a:pt x="19051" y="14435"/>
                    <a:pt x="19051" y="14550"/>
                  </a:cubicBezTo>
                  <a:cubicBezTo>
                    <a:pt x="19051" y="14666"/>
                    <a:pt x="19115" y="14761"/>
                    <a:pt x="19191" y="14761"/>
                  </a:cubicBezTo>
                  <a:cubicBezTo>
                    <a:pt x="19268" y="14761"/>
                    <a:pt x="19328" y="14666"/>
                    <a:pt x="19328" y="14550"/>
                  </a:cubicBezTo>
                  <a:cubicBezTo>
                    <a:pt x="19328" y="14435"/>
                    <a:pt x="19268" y="14344"/>
                    <a:pt x="19191" y="14344"/>
                  </a:cubicBezTo>
                  <a:close/>
                  <a:moveTo>
                    <a:pt x="19640" y="14344"/>
                  </a:moveTo>
                  <a:cubicBezTo>
                    <a:pt x="19564" y="14344"/>
                    <a:pt x="19504" y="14435"/>
                    <a:pt x="19504" y="14550"/>
                  </a:cubicBezTo>
                  <a:cubicBezTo>
                    <a:pt x="19504" y="14666"/>
                    <a:pt x="19564" y="14761"/>
                    <a:pt x="19640" y="14761"/>
                  </a:cubicBezTo>
                  <a:cubicBezTo>
                    <a:pt x="19717" y="14761"/>
                    <a:pt x="19781" y="14666"/>
                    <a:pt x="19781" y="14550"/>
                  </a:cubicBezTo>
                  <a:cubicBezTo>
                    <a:pt x="19781" y="14435"/>
                    <a:pt x="19717" y="14344"/>
                    <a:pt x="19640" y="14344"/>
                  </a:cubicBezTo>
                  <a:close/>
                  <a:moveTo>
                    <a:pt x="20096" y="14344"/>
                  </a:moveTo>
                  <a:cubicBezTo>
                    <a:pt x="20019" y="14344"/>
                    <a:pt x="19956" y="14435"/>
                    <a:pt x="19956" y="14550"/>
                  </a:cubicBezTo>
                  <a:cubicBezTo>
                    <a:pt x="19956" y="14666"/>
                    <a:pt x="20019" y="14761"/>
                    <a:pt x="20096" y="14761"/>
                  </a:cubicBezTo>
                  <a:cubicBezTo>
                    <a:pt x="20173" y="14761"/>
                    <a:pt x="20233" y="14666"/>
                    <a:pt x="20233" y="14550"/>
                  </a:cubicBezTo>
                  <a:cubicBezTo>
                    <a:pt x="20233" y="14435"/>
                    <a:pt x="20173" y="14344"/>
                    <a:pt x="20096" y="14344"/>
                  </a:cubicBezTo>
                  <a:close/>
                  <a:moveTo>
                    <a:pt x="20548" y="14344"/>
                  </a:moveTo>
                  <a:cubicBezTo>
                    <a:pt x="20472" y="14344"/>
                    <a:pt x="20407" y="14435"/>
                    <a:pt x="20407" y="14550"/>
                  </a:cubicBezTo>
                  <a:cubicBezTo>
                    <a:pt x="20407" y="14666"/>
                    <a:pt x="20472" y="14761"/>
                    <a:pt x="20548" y="14761"/>
                  </a:cubicBezTo>
                  <a:cubicBezTo>
                    <a:pt x="20625" y="14761"/>
                    <a:pt x="20685" y="14666"/>
                    <a:pt x="20685" y="14550"/>
                  </a:cubicBezTo>
                  <a:cubicBezTo>
                    <a:pt x="20685" y="14435"/>
                    <a:pt x="20625" y="14344"/>
                    <a:pt x="20548" y="14344"/>
                  </a:cubicBezTo>
                  <a:close/>
                  <a:moveTo>
                    <a:pt x="21005" y="14344"/>
                  </a:moveTo>
                  <a:cubicBezTo>
                    <a:pt x="20929" y="14344"/>
                    <a:pt x="20864" y="14435"/>
                    <a:pt x="20864" y="14550"/>
                  </a:cubicBezTo>
                  <a:cubicBezTo>
                    <a:pt x="20864" y="14666"/>
                    <a:pt x="20929" y="14761"/>
                    <a:pt x="21005" y="14761"/>
                  </a:cubicBezTo>
                  <a:cubicBezTo>
                    <a:pt x="21082" y="14761"/>
                    <a:pt x="21142" y="14666"/>
                    <a:pt x="21142" y="14550"/>
                  </a:cubicBezTo>
                  <a:cubicBezTo>
                    <a:pt x="21142" y="14435"/>
                    <a:pt x="21082" y="14344"/>
                    <a:pt x="21005" y="14344"/>
                  </a:cubicBezTo>
                  <a:close/>
                  <a:moveTo>
                    <a:pt x="21459" y="14344"/>
                  </a:moveTo>
                  <a:cubicBezTo>
                    <a:pt x="21382" y="14344"/>
                    <a:pt x="21322" y="14435"/>
                    <a:pt x="21322" y="14550"/>
                  </a:cubicBezTo>
                  <a:cubicBezTo>
                    <a:pt x="21322" y="14666"/>
                    <a:pt x="21382" y="14761"/>
                    <a:pt x="21459" y="14761"/>
                  </a:cubicBezTo>
                  <a:cubicBezTo>
                    <a:pt x="21536" y="14761"/>
                    <a:pt x="21600" y="14666"/>
                    <a:pt x="21600" y="14550"/>
                  </a:cubicBezTo>
                  <a:cubicBezTo>
                    <a:pt x="21600" y="14435"/>
                    <a:pt x="21536" y="14344"/>
                    <a:pt x="21459" y="14344"/>
                  </a:cubicBezTo>
                  <a:close/>
                  <a:moveTo>
                    <a:pt x="7844" y="15025"/>
                  </a:moveTo>
                  <a:cubicBezTo>
                    <a:pt x="7768" y="15025"/>
                    <a:pt x="7708" y="15122"/>
                    <a:pt x="7708" y="15238"/>
                  </a:cubicBezTo>
                  <a:cubicBezTo>
                    <a:pt x="7708" y="15353"/>
                    <a:pt x="7768" y="15444"/>
                    <a:pt x="7844" y="15444"/>
                  </a:cubicBezTo>
                  <a:cubicBezTo>
                    <a:pt x="7921" y="15444"/>
                    <a:pt x="7985" y="15353"/>
                    <a:pt x="7985" y="15238"/>
                  </a:cubicBezTo>
                  <a:cubicBezTo>
                    <a:pt x="7985" y="15122"/>
                    <a:pt x="7921" y="15025"/>
                    <a:pt x="7844" y="15025"/>
                  </a:cubicBezTo>
                  <a:close/>
                  <a:moveTo>
                    <a:pt x="8300" y="15025"/>
                  </a:moveTo>
                  <a:cubicBezTo>
                    <a:pt x="8223" y="15025"/>
                    <a:pt x="8163" y="15122"/>
                    <a:pt x="8163" y="15238"/>
                  </a:cubicBezTo>
                  <a:cubicBezTo>
                    <a:pt x="8163" y="15353"/>
                    <a:pt x="8223" y="15444"/>
                    <a:pt x="8300" y="15444"/>
                  </a:cubicBezTo>
                  <a:cubicBezTo>
                    <a:pt x="8377" y="15444"/>
                    <a:pt x="8440" y="15353"/>
                    <a:pt x="8440" y="15238"/>
                  </a:cubicBezTo>
                  <a:cubicBezTo>
                    <a:pt x="8440" y="15122"/>
                    <a:pt x="8377" y="15025"/>
                    <a:pt x="8300" y="15025"/>
                  </a:cubicBezTo>
                  <a:close/>
                  <a:moveTo>
                    <a:pt x="8756" y="15025"/>
                  </a:moveTo>
                  <a:cubicBezTo>
                    <a:pt x="8679" y="15025"/>
                    <a:pt x="8615" y="15122"/>
                    <a:pt x="8615" y="15238"/>
                  </a:cubicBezTo>
                  <a:cubicBezTo>
                    <a:pt x="8615" y="15353"/>
                    <a:pt x="8679" y="15444"/>
                    <a:pt x="8756" y="15444"/>
                  </a:cubicBezTo>
                  <a:cubicBezTo>
                    <a:pt x="8833" y="15444"/>
                    <a:pt x="8892" y="15353"/>
                    <a:pt x="8892" y="15238"/>
                  </a:cubicBezTo>
                  <a:cubicBezTo>
                    <a:pt x="8892" y="15122"/>
                    <a:pt x="8833" y="15025"/>
                    <a:pt x="8756" y="15025"/>
                  </a:cubicBezTo>
                  <a:close/>
                  <a:moveTo>
                    <a:pt x="9207" y="15025"/>
                  </a:moveTo>
                  <a:cubicBezTo>
                    <a:pt x="9130" y="15025"/>
                    <a:pt x="9067" y="15122"/>
                    <a:pt x="9067" y="15238"/>
                  </a:cubicBezTo>
                  <a:cubicBezTo>
                    <a:pt x="9067" y="15353"/>
                    <a:pt x="9130" y="15444"/>
                    <a:pt x="9207" y="15444"/>
                  </a:cubicBezTo>
                  <a:cubicBezTo>
                    <a:pt x="9284" y="15444"/>
                    <a:pt x="9344" y="15353"/>
                    <a:pt x="9344" y="15238"/>
                  </a:cubicBezTo>
                  <a:cubicBezTo>
                    <a:pt x="9344" y="15122"/>
                    <a:pt x="9284" y="15025"/>
                    <a:pt x="9207" y="15025"/>
                  </a:cubicBezTo>
                  <a:close/>
                  <a:moveTo>
                    <a:pt x="9656" y="15025"/>
                  </a:moveTo>
                  <a:cubicBezTo>
                    <a:pt x="9579" y="15025"/>
                    <a:pt x="9519" y="15122"/>
                    <a:pt x="9519" y="15238"/>
                  </a:cubicBezTo>
                  <a:cubicBezTo>
                    <a:pt x="9519" y="15353"/>
                    <a:pt x="9579" y="15444"/>
                    <a:pt x="9656" y="15444"/>
                  </a:cubicBezTo>
                  <a:cubicBezTo>
                    <a:pt x="9733" y="15444"/>
                    <a:pt x="9797" y="15353"/>
                    <a:pt x="9797" y="15238"/>
                  </a:cubicBezTo>
                  <a:cubicBezTo>
                    <a:pt x="9797" y="15122"/>
                    <a:pt x="9733" y="15025"/>
                    <a:pt x="9656" y="15025"/>
                  </a:cubicBezTo>
                  <a:close/>
                  <a:moveTo>
                    <a:pt x="10112" y="15025"/>
                  </a:moveTo>
                  <a:cubicBezTo>
                    <a:pt x="10035" y="15025"/>
                    <a:pt x="9972" y="15122"/>
                    <a:pt x="9972" y="15238"/>
                  </a:cubicBezTo>
                  <a:cubicBezTo>
                    <a:pt x="9972" y="15353"/>
                    <a:pt x="10035" y="15444"/>
                    <a:pt x="10112" y="15444"/>
                  </a:cubicBezTo>
                  <a:cubicBezTo>
                    <a:pt x="10189" y="15444"/>
                    <a:pt x="10248" y="15353"/>
                    <a:pt x="10248" y="15238"/>
                  </a:cubicBezTo>
                  <a:cubicBezTo>
                    <a:pt x="10248" y="15122"/>
                    <a:pt x="10189" y="15025"/>
                    <a:pt x="10112" y="15025"/>
                  </a:cubicBezTo>
                  <a:close/>
                  <a:moveTo>
                    <a:pt x="10564" y="15025"/>
                  </a:moveTo>
                  <a:cubicBezTo>
                    <a:pt x="10488" y="15025"/>
                    <a:pt x="10423" y="15122"/>
                    <a:pt x="10423" y="15238"/>
                  </a:cubicBezTo>
                  <a:cubicBezTo>
                    <a:pt x="10423" y="15353"/>
                    <a:pt x="10488" y="15444"/>
                    <a:pt x="10564" y="15444"/>
                  </a:cubicBezTo>
                  <a:cubicBezTo>
                    <a:pt x="10641" y="15444"/>
                    <a:pt x="10701" y="15353"/>
                    <a:pt x="10701" y="15238"/>
                  </a:cubicBezTo>
                  <a:cubicBezTo>
                    <a:pt x="10701" y="15122"/>
                    <a:pt x="10641" y="15025"/>
                    <a:pt x="10564" y="15025"/>
                  </a:cubicBezTo>
                  <a:close/>
                  <a:moveTo>
                    <a:pt x="11018" y="15025"/>
                  </a:moveTo>
                  <a:cubicBezTo>
                    <a:pt x="10941" y="15025"/>
                    <a:pt x="10881" y="15122"/>
                    <a:pt x="10881" y="15238"/>
                  </a:cubicBezTo>
                  <a:cubicBezTo>
                    <a:pt x="10881" y="15353"/>
                    <a:pt x="10941" y="15444"/>
                    <a:pt x="11018" y="15444"/>
                  </a:cubicBezTo>
                  <a:cubicBezTo>
                    <a:pt x="11094" y="15444"/>
                    <a:pt x="11159" y="15353"/>
                    <a:pt x="11159" y="15238"/>
                  </a:cubicBezTo>
                  <a:cubicBezTo>
                    <a:pt x="11159" y="15122"/>
                    <a:pt x="11094" y="15025"/>
                    <a:pt x="11018" y="15025"/>
                  </a:cubicBezTo>
                  <a:close/>
                  <a:moveTo>
                    <a:pt x="11479" y="15025"/>
                  </a:moveTo>
                  <a:cubicBezTo>
                    <a:pt x="11402" y="15025"/>
                    <a:pt x="11343" y="15122"/>
                    <a:pt x="11343" y="15238"/>
                  </a:cubicBezTo>
                  <a:cubicBezTo>
                    <a:pt x="11343" y="15353"/>
                    <a:pt x="11402" y="15444"/>
                    <a:pt x="11479" y="15444"/>
                  </a:cubicBezTo>
                  <a:cubicBezTo>
                    <a:pt x="11556" y="15444"/>
                    <a:pt x="11619" y="15353"/>
                    <a:pt x="11619" y="15238"/>
                  </a:cubicBezTo>
                  <a:cubicBezTo>
                    <a:pt x="11619" y="15122"/>
                    <a:pt x="11556" y="15025"/>
                    <a:pt x="11479" y="15025"/>
                  </a:cubicBezTo>
                  <a:close/>
                  <a:moveTo>
                    <a:pt x="11935" y="15025"/>
                  </a:moveTo>
                  <a:cubicBezTo>
                    <a:pt x="11858" y="15025"/>
                    <a:pt x="11794" y="15122"/>
                    <a:pt x="11794" y="15238"/>
                  </a:cubicBezTo>
                  <a:cubicBezTo>
                    <a:pt x="11794" y="15353"/>
                    <a:pt x="11858" y="15444"/>
                    <a:pt x="11935" y="15444"/>
                  </a:cubicBezTo>
                  <a:cubicBezTo>
                    <a:pt x="12012" y="15444"/>
                    <a:pt x="12072" y="15353"/>
                    <a:pt x="12072" y="15238"/>
                  </a:cubicBezTo>
                  <a:cubicBezTo>
                    <a:pt x="12072" y="15122"/>
                    <a:pt x="12012" y="15025"/>
                    <a:pt x="11935" y="15025"/>
                  </a:cubicBezTo>
                  <a:close/>
                  <a:moveTo>
                    <a:pt x="12386" y="15025"/>
                  </a:moveTo>
                  <a:cubicBezTo>
                    <a:pt x="12309" y="15025"/>
                    <a:pt x="12246" y="15122"/>
                    <a:pt x="12246" y="15238"/>
                  </a:cubicBezTo>
                  <a:cubicBezTo>
                    <a:pt x="12246" y="15353"/>
                    <a:pt x="12309" y="15444"/>
                    <a:pt x="12386" y="15444"/>
                  </a:cubicBezTo>
                  <a:cubicBezTo>
                    <a:pt x="12463" y="15444"/>
                    <a:pt x="12523" y="15353"/>
                    <a:pt x="12523" y="15238"/>
                  </a:cubicBezTo>
                  <a:cubicBezTo>
                    <a:pt x="12523" y="15122"/>
                    <a:pt x="12463" y="15025"/>
                    <a:pt x="12386" y="15025"/>
                  </a:cubicBezTo>
                  <a:close/>
                  <a:moveTo>
                    <a:pt x="12835" y="15025"/>
                  </a:moveTo>
                  <a:cubicBezTo>
                    <a:pt x="12759" y="15025"/>
                    <a:pt x="12699" y="15122"/>
                    <a:pt x="12699" y="15238"/>
                  </a:cubicBezTo>
                  <a:cubicBezTo>
                    <a:pt x="12699" y="15353"/>
                    <a:pt x="12759" y="15444"/>
                    <a:pt x="12835" y="15444"/>
                  </a:cubicBezTo>
                  <a:cubicBezTo>
                    <a:pt x="12912" y="15444"/>
                    <a:pt x="12976" y="15353"/>
                    <a:pt x="12976" y="15238"/>
                  </a:cubicBezTo>
                  <a:cubicBezTo>
                    <a:pt x="12976" y="15122"/>
                    <a:pt x="12912" y="15025"/>
                    <a:pt x="12835" y="15025"/>
                  </a:cubicBezTo>
                  <a:close/>
                  <a:moveTo>
                    <a:pt x="13291" y="15025"/>
                  </a:moveTo>
                  <a:cubicBezTo>
                    <a:pt x="13214" y="15025"/>
                    <a:pt x="13151" y="15122"/>
                    <a:pt x="13151" y="15238"/>
                  </a:cubicBezTo>
                  <a:cubicBezTo>
                    <a:pt x="13151" y="15353"/>
                    <a:pt x="13214" y="15444"/>
                    <a:pt x="13291" y="15444"/>
                  </a:cubicBezTo>
                  <a:cubicBezTo>
                    <a:pt x="13368" y="15444"/>
                    <a:pt x="13428" y="15353"/>
                    <a:pt x="13428" y="15238"/>
                  </a:cubicBezTo>
                  <a:cubicBezTo>
                    <a:pt x="13428" y="15122"/>
                    <a:pt x="13368" y="15025"/>
                    <a:pt x="13291" y="15025"/>
                  </a:cubicBezTo>
                  <a:close/>
                  <a:moveTo>
                    <a:pt x="13743" y="15025"/>
                  </a:moveTo>
                  <a:cubicBezTo>
                    <a:pt x="13667" y="15025"/>
                    <a:pt x="13602" y="15122"/>
                    <a:pt x="13602" y="15238"/>
                  </a:cubicBezTo>
                  <a:cubicBezTo>
                    <a:pt x="13602" y="15353"/>
                    <a:pt x="13667" y="15444"/>
                    <a:pt x="13743" y="15444"/>
                  </a:cubicBezTo>
                  <a:cubicBezTo>
                    <a:pt x="13820" y="15444"/>
                    <a:pt x="13880" y="15353"/>
                    <a:pt x="13880" y="15238"/>
                  </a:cubicBezTo>
                  <a:cubicBezTo>
                    <a:pt x="13880" y="15122"/>
                    <a:pt x="13820" y="15025"/>
                    <a:pt x="13743" y="15025"/>
                  </a:cubicBezTo>
                  <a:close/>
                  <a:moveTo>
                    <a:pt x="14196" y="15025"/>
                  </a:moveTo>
                  <a:cubicBezTo>
                    <a:pt x="14119" y="15025"/>
                    <a:pt x="14055" y="15122"/>
                    <a:pt x="14055" y="15238"/>
                  </a:cubicBezTo>
                  <a:cubicBezTo>
                    <a:pt x="14055" y="15353"/>
                    <a:pt x="14119" y="15444"/>
                    <a:pt x="14196" y="15444"/>
                  </a:cubicBezTo>
                  <a:cubicBezTo>
                    <a:pt x="14272" y="15444"/>
                    <a:pt x="14332" y="15353"/>
                    <a:pt x="14332" y="15238"/>
                  </a:cubicBezTo>
                  <a:cubicBezTo>
                    <a:pt x="14332" y="15122"/>
                    <a:pt x="14272" y="15025"/>
                    <a:pt x="14196" y="15025"/>
                  </a:cubicBezTo>
                  <a:close/>
                  <a:moveTo>
                    <a:pt x="18740" y="15025"/>
                  </a:moveTo>
                  <a:cubicBezTo>
                    <a:pt x="18663" y="15025"/>
                    <a:pt x="18599" y="15122"/>
                    <a:pt x="18599" y="15238"/>
                  </a:cubicBezTo>
                  <a:cubicBezTo>
                    <a:pt x="18599" y="15353"/>
                    <a:pt x="18663" y="15444"/>
                    <a:pt x="18740" y="15444"/>
                  </a:cubicBezTo>
                  <a:cubicBezTo>
                    <a:pt x="18817" y="15444"/>
                    <a:pt x="18877" y="15353"/>
                    <a:pt x="18877" y="15238"/>
                  </a:cubicBezTo>
                  <a:cubicBezTo>
                    <a:pt x="18877" y="15122"/>
                    <a:pt x="18817" y="15025"/>
                    <a:pt x="18740" y="15025"/>
                  </a:cubicBezTo>
                  <a:close/>
                  <a:moveTo>
                    <a:pt x="19191" y="15025"/>
                  </a:moveTo>
                  <a:cubicBezTo>
                    <a:pt x="19115" y="15025"/>
                    <a:pt x="19051" y="15122"/>
                    <a:pt x="19051" y="15238"/>
                  </a:cubicBezTo>
                  <a:cubicBezTo>
                    <a:pt x="19051" y="15353"/>
                    <a:pt x="19115" y="15444"/>
                    <a:pt x="19191" y="15444"/>
                  </a:cubicBezTo>
                  <a:cubicBezTo>
                    <a:pt x="19268" y="15444"/>
                    <a:pt x="19328" y="15353"/>
                    <a:pt x="19328" y="15238"/>
                  </a:cubicBezTo>
                  <a:cubicBezTo>
                    <a:pt x="19328" y="15122"/>
                    <a:pt x="19268" y="15025"/>
                    <a:pt x="19191" y="15025"/>
                  </a:cubicBezTo>
                  <a:close/>
                  <a:moveTo>
                    <a:pt x="19640" y="15025"/>
                  </a:moveTo>
                  <a:cubicBezTo>
                    <a:pt x="19564" y="15025"/>
                    <a:pt x="19504" y="15122"/>
                    <a:pt x="19504" y="15238"/>
                  </a:cubicBezTo>
                  <a:cubicBezTo>
                    <a:pt x="19504" y="15353"/>
                    <a:pt x="19564" y="15444"/>
                    <a:pt x="19640" y="15444"/>
                  </a:cubicBezTo>
                  <a:cubicBezTo>
                    <a:pt x="19717" y="15444"/>
                    <a:pt x="19781" y="15353"/>
                    <a:pt x="19781" y="15238"/>
                  </a:cubicBezTo>
                  <a:cubicBezTo>
                    <a:pt x="19781" y="15122"/>
                    <a:pt x="19717" y="15025"/>
                    <a:pt x="19640" y="15025"/>
                  </a:cubicBezTo>
                  <a:close/>
                  <a:moveTo>
                    <a:pt x="20096" y="15025"/>
                  </a:moveTo>
                  <a:cubicBezTo>
                    <a:pt x="20019" y="15025"/>
                    <a:pt x="19956" y="15122"/>
                    <a:pt x="19956" y="15238"/>
                  </a:cubicBezTo>
                  <a:cubicBezTo>
                    <a:pt x="19956" y="15353"/>
                    <a:pt x="20019" y="15444"/>
                    <a:pt x="20096" y="15444"/>
                  </a:cubicBezTo>
                  <a:cubicBezTo>
                    <a:pt x="20173" y="15444"/>
                    <a:pt x="20233" y="15353"/>
                    <a:pt x="20233" y="15238"/>
                  </a:cubicBezTo>
                  <a:cubicBezTo>
                    <a:pt x="20233" y="15122"/>
                    <a:pt x="20173" y="15025"/>
                    <a:pt x="20096" y="15025"/>
                  </a:cubicBezTo>
                  <a:close/>
                  <a:moveTo>
                    <a:pt x="20548" y="15025"/>
                  </a:moveTo>
                  <a:cubicBezTo>
                    <a:pt x="20472" y="15025"/>
                    <a:pt x="20407" y="15122"/>
                    <a:pt x="20407" y="15238"/>
                  </a:cubicBezTo>
                  <a:cubicBezTo>
                    <a:pt x="20407" y="15353"/>
                    <a:pt x="20472" y="15444"/>
                    <a:pt x="20548" y="15444"/>
                  </a:cubicBezTo>
                  <a:cubicBezTo>
                    <a:pt x="20625" y="15444"/>
                    <a:pt x="20685" y="15353"/>
                    <a:pt x="20685" y="15238"/>
                  </a:cubicBezTo>
                  <a:cubicBezTo>
                    <a:pt x="20685" y="15122"/>
                    <a:pt x="20625" y="15025"/>
                    <a:pt x="20548" y="15025"/>
                  </a:cubicBezTo>
                  <a:close/>
                  <a:moveTo>
                    <a:pt x="21005" y="15025"/>
                  </a:moveTo>
                  <a:cubicBezTo>
                    <a:pt x="20929" y="15025"/>
                    <a:pt x="20864" y="15122"/>
                    <a:pt x="20864" y="15238"/>
                  </a:cubicBezTo>
                  <a:cubicBezTo>
                    <a:pt x="20864" y="15353"/>
                    <a:pt x="20929" y="15444"/>
                    <a:pt x="21005" y="15444"/>
                  </a:cubicBezTo>
                  <a:cubicBezTo>
                    <a:pt x="21082" y="15444"/>
                    <a:pt x="21142" y="15353"/>
                    <a:pt x="21142" y="15238"/>
                  </a:cubicBezTo>
                  <a:cubicBezTo>
                    <a:pt x="21142" y="15122"/>
                    <a:pt x="21082" y="15025"/>
                    <a:pt x="21005" y="15025"/>
                  </a:cubicBezTo>
                  <a:close/>
                  <a:moveTo>
                    <a:pt x="7844" y="15707"/>
                  </a:moveTo>
                  <a:cubicBezTo>
                    <a:pt x="7768" y="15707"/>
                    <a:pt x="7708" y="15803"/>
                    <a:pt x="7708" y="15918"/>
                  </a:cubicBezTo>
                  <a:cubicBezTo>
                    <a:pt x="7707" y="16034"/>
                    <a:pt x="7768" y="16131"/>
                    <a:pt x="7844" y="16131"/>
                  </a:cubicBezTo>
                  <a:cubicBezTo>
                    <a:pt x="7921" y="16131"/>
                    <a:pt x="7985" y="16034"/>
                    <a:pt x="7985" y="15918"/>
                  </a:cubicBezTo>
                  <a:cubicBezTo>
                    <a:pt x="7985" y="15803"/>
                    <a:pt x="7921" y="15707"/>
                    <a:pt x="7844" y="15707"/>
                  </a:cubicBezTo>
                  <a:close/>
                  <a:moveTo>
                    <a:pt x="8300" y="15707"/>
                  </a:moveTo>
                  <a:cubicBezTo>
                    <a:pt x="8223" y="15707"/>
                    <a:pt x="8164" y="15803"/>
                    <a:pt x="8163" y="15918"/>
                  </a:cubicBezTo>
                  <a:cubicBezTo>
                    <a:pt x="8163" y="16034"/>
                    <a:pt x="8223" y="16131"/>
                    <a:pt x="8300" y="16131"/>
                  </a:cubicBezTo>
                  <a:cubicBezTo>
                    <a:pt x="8377" y="16131"/>
                    <a:pt x="8440" y="16034"/>
                    <a:pt x="8440" y="15918"/>
                  </a:cubicBezTo>
                  <a:cubicBezTo>
                    <a:pt x="8440" y="15803"/>
                    <a:pt x="8377" y="15707"/>
                    <a:pt x="8300" y="15707"/>
                  </a:cubicBezTo>
                  <a:close/>
                  <a:moveTo>
                    <a:pt x="8756" y="15707"/>
                  </a:moveTo>
                  <a:cubicBezTo>
                    <a:pt x="8679" y="15707"/>
                    <a:pt x="8615" y="15803"/>
                    <a:pt x="8615" y="15918"/>
                  </a:cubicBezTo>
                  <a:cubicBezTo>
                    <a:pt x="8615" y="16034"/>
                    <a:pt x="8679" y="16131"/>
                    <a:pt x="8756" y="16131"/>
                  </a:cubicBezTo>
                  <a:cubicBezTo>
                    <a:pt x="8833" y="16131"/>
                    <a:pt x="8893" y="16034"/>
                    <a:pt x="8892" y="15918"/>
                  </a:cubicBezTo>
                  <a:cubicBezTo>
                    <a:pt x="8892" y="15803"/>
                    <a:pt x="8833" y="15707"/>
                    <a:pt x="8756" y="15707"/>
                  </a:cubicBezTo>
                  <a:close/>
                  <a:moveTo>
                    <a:pt x="9207" y="15707"/>
                  </a:moveTo>
                  <a:cubicBezTo>
                    <a:pt x="9130" y="15707"/>
                    <a:pt x="9067" y="15803"/>
                    <a:pt x="9067" y="15918"/>
                  </a:cubicBezTo>
                  <a:cubicBezTo>
                    <a:pt x="9067" y="16034"/>
                    <a:pt x="9130" y="16131"/>
                    <a:pt x="9207" y="16131"/>
                  </a:cubicBezTo>
                  <a:cubicBezTo>
                    <a:pt x="9284" y="16131"/>
                    <a:pt x="9344" y="16034"/>
                    <a:pt x="9344" y="15918"/>
                  </a:cubicBezTo>
                  <a:cubicBezTo>
                    <a:pt x="9343" y="15803"/>
                    <a:pt x="9284" y="15707"/>
                    <a:pt x="9207" y="15707"/>
                  </a:cubicBezTo>
                  <a:close/>
                  <a:moveTo>
                    <a:pt x="9656" y="15707"/>
                  </a:moveTo>
                  <a:cubicBezTo>
                    <a:pt x="9579" y="15707"/>
                    <a:pt x="9520" y="15803"/>
                    <a:pt x="9519" y="15918"/>
                  </a:cubicBezTo>
                  <a:cubicBezTo>
                    <a:pt x="9519" y="16034"/>
                    <a:pt x="9579" y="16131"/>
                    <a:pt x="9656" y="16131"/>
                  </a:cubicBezTo>
                  <a:cubicBezTo>
                    <a:pt x="9733" y="16131"/>
                    <a:pt x="9797" y="16034"/>
                    <a:pt x="9797" y="15918"/>
                  </a:cubicBezTo>
                  <a:cubicBezTo>
                    <a:pt x="9797" y="15803"/>
                    <a:pt x="9733" y="15707"/>
                    <a:pt x="9656" y="15707"/>
                  </a:cubicBezTo>
                  <a:close/>
                  <a:moveTo>
                    <a:pt x="10112" y="15707"/>
                  </a:moveTo>
                  <a:cubicBezTo>
                    <a:pt x="10035" y="15707"/>
                    <a:pt x="9972" y="15803"/>
                    <a:pt x="9972" y="15918"/>
                  </a:cubicBezTo>
                  <a:cubicBezTo>
                    <a:pt x="9972" y="16034"/>
                    <a:pt x="10035" y="16131"/>
                    <a:pt x="10112" y="16131"/>
                  </a:cubicBezTo>
                  <a:cubicBezTo>
                    <a:pt x="10189" y="16131"/>
                    <a:pt x="10249" y="16034"/>
                    <a:pt x="10248" y="15918"/>
                  </a:cubicBezTo>
                  <a:cubicBezTo>
                    <a:pt x="10248" y="15803"/>
                    <a:pt x="10189" y="15707"/>
                    <a:pt x="10112" y="15707"/>
                  </a:cubicBezTo>
                  <a:close/>
                  <a:moveTo>
                    <a:pt x="10564" y="15707"/>
                  </a:moveTo>
                  <a:cubicBezTo>
                    <a:pt x="10488" y="15707"/>
                    <a:pt x="10423" y="15803"/>
                    <a:pt x="10423" y="15918"/>
                  </a:cubicBezTo>
                  <a:cubicBezTo>
                    <a:pt x="10423" y="16034"/>
                    <a:pt x="10488" y="16131"/>
                    <a:pt x="10564" y="16131"/>
                  </a:cubicBezTo>
                  <a:cubicBezTo>
                    <a:pt x="10641" y="16131"/>
                    <a:pt x="10701" y="16034"/>
                    <a:pt x="10701" y="15918"/>
                  </a:cubicBezTo>
                  <a:cubicBezTo>
                    <a:pt x="10701" y="15803"/>
                    <a:pt x="10641" y="15707"/>
                    <a:pt x="10564" y="15707"/>
                  </a:cubicBezTo>
                  <a:close/>
                  <a:moveTo>
                    <a:pt x="11018" y="15707"/>
                  </a:moveTo>
                  <a:cubicBezTo>
                    <a:pt x="10941" y="15707"/>
                    <a:pt x="10881" y="15803"/>
                    <a:pt x="10881" y="15918"/>
                  </a:cubicBezTo>
                  <a:cubicBezTo>
                    <a:pt x="10881" y="16034"/>
                    <a:pt x="10941" y="16131"/>
                    <a:pt x="11018" y="16131"/>
                  </a:cubicBezTo>
                  <a:cubicBezTo>
                    <a:pt x="11094" y="16131"/>
                    <a:pt x="11159" y="16034"/>
                    <a:pt x="11159" y="15918"/>
                  </a:cubicBezTo>
                  <a:cubicBezTo>
                    <a:pt x="11159" y="15803"/>
                    <a:pt x="11094" y="15707"/>
                    <a:pt x="11018" y="15707"/>
                  </a:cubicBezTo>
                  <a:close/>
                  <a:moveTo>
                    <a:pt x="11479" y="15707"/>
                  </a:moveTo>
                  <a:cubicBezTo>
                    <a:pt x="11402" y="15707"/>
                    <a:pt x="11343" y="15803"/>
                    <a:pt x="11343" y="15918"/>
                  </a:cubicBezTo>
                  <a:cubicBezTo>
                    <a:pt x="11342" y="16034"/>
                    <a:pt x="11402" y="16131"/>
                    <a:pt x="11479" y="16131"/>
                  </a:cubicBezTo>
                  <a:cubicBezTo>
                    <a:pt x="11556" y="16131"/>
                    <a:pt x="11619" y="16034"/>
                    <a:pt x="11619" y="15918"/>
                  </a:cubicBezTo>
                  <a:cubicBezTo>
                    <a:pt x="11619" y="15803"/>
                    <a:pt x="11556" y="15707"/>
                    <a:pt x="11479" y="15707"/>
                  </a:cubicBezTo>
                  <a:close/>
                  <a:moveTo>
                    <a:pt x="11935" y="15707"/>
                  </a:moveTo>
                  <a:cubicBezTo>
                    <a:pt x="11858" y="15707"/>
                    <a:pt x="11794" y="15803"/>
                    <a:pt x="11794" y="15918"/>
                  </a:cubicBezTo>
                  <a:cubicBezTo>
                    <a:pt x="11794" y="16034"/>
                    <a:pt x="11858" y="16131"/>
                    <a:pt x="11935" y="16131"/>
                  </a:cubicBezTo>
                  <a:cubicBezTo>
                    <a:pt x="12012" y="16131"/>
                    <a:pt x="12072" y="16034"/>
                    <a:pt x="12072" y="15918"/>
                  </a:cubicBezTo>
                  <a:cubicBezTo>
                    <a:pt x="12071" y="15803"/>
                    <a:pt x="12012" y="15707"/>
                    <a:pt x="11935" y="15707"/>
                  </a:cubicBezTo>
                  <a:close/>
                  <a:moveTo>
                    <a:pt x="12386" y="15707"/>
                  </a:moveTo>
                  <a:cubicBezTo>
                    <a:pt x="12309" y="15707"/>
                    <a:pt x="12246" y="15803"/>
                    <a:pt x="12246" y="15918"/>
                  </a:cubicBezTo>
                  <a:cubicBezTo>
                    <a:pt x="12246" y="16034"/>
                    <a:pt x="12309" y="16131"/>
                    <a:pt x="12386" y="16131"/>
                  </a:cubicBezTo>
                  <a:cubicBezTo>
                    <a:pt x="12463" y="16131"/>
                    <a:pt x="12523" y="16034"/>
                    <a:pt x="12523" y="15918"/>
                  </a:cubicBezTo>
                  <a:cubicBezTo>
                    <a:pt x="12523" y="15803"/>
                    <a:pt x="12463" y="15707"/>
                    <a:pt x="12386" y="15707"/>
                  </a:cubicBezTo>
                  <a:close/>
                  <a:moveTo>
                    <a:pt x="12835" y="15707"/>
                  </a:moveTo>
                  <a:cubicBezTo>
                    <a:pt x="12759" y="15707"/>
                    <a:pt x="12699" y="15803"/>
                    <a:pt x="12699" y="15918"/>
                  </a:cubicBezTo>
                  <a:cubicBezTo>
                    <a:pt x="12698" y="16034"/>
                    <a:pt x="12759" y="16131"/>
                    <a:pt x="12835" y="16131"/>
                  </a:cubicBezTo>
                  <a:cubicBezTo>
                    <a:pt x="12912" y="16131"/>
                    <a:pt x="12976" y="16034"/>
                    <a:pt x="12976" y="15918"/>
                  </a:cubicBezTo>
                  <a:cubicBezTo>
                    <a:pt x="12976" y="15803"/>
                    <a:pt x="12912" y="15707"/>
                    <a:pt x="12835" y="15707"/>
                  </a:cubicBezTo>
                  <a:close/>
                  <a:moveTo>
                    <a:pt x="13291" y="15707"/>
                  </a:moveTo>
                  <a:cubicBezTo>
                    <a:pt x="13214" y="15707"/>
                    <a:pt x="13151" y="15803"/>
                    <a:pt x="13151" y="15918"/>
                  </a:cubicBezTo>
                  <a:cubicBezTo>
                    <a:pt x="13151" y="16034"/>
                    <a:pt x="13214" y="16131"/>
                    <a:pt x="13291" y="16131"/>
                  </a:cubicBezTo>
                  <a:cubicBezTo>
                    <a:pt x="13368" y="16131"/>
                    <a:pt x="13428" y="16034"/>
                    <a:pt x="13428" y="15918"/>
                  </a:cubicBezTo>
                  <a:cubicBezTo>
                    <a:pt x="13427" y="15803"/>
                    <a:pt x="13368" y="15707"/>
                    <a:pt x="13291" y="15707"/>
                  </a:cubicBezTo>
                  <a:close/>
                  <a:moveTo>
                    <a:pt x="13743" y="15707"/>
                  </a:moveTo>
                  <a:cubicBezTo>
                    <a:pt x="13667" y="15707"/>
                    <a:pt x="13602" y="15803"/>
                    <a:pt x="13602" y="15918"/>
                  </a:cubicBezTo>
                  <a:cubicBezTo>
                    <a:pt x="13602" y="16034"/>
                    <a:pt x="13667" y="16131"/>
                    <a:pt x="13743" y="16131"/>
                  </a:cubicBezTo>
                  <a:cubicBezTo>
                    <a:pt x="13820" y="16131"/>
                    <a:pt x="13880" y="16034"/>
                    <a:pt x="13880" y="15918"/>
                  </a:cubicBezTo>
                  <a:cubicBezTo>
                    <a:pt x="13880" y="15803"/>
                    <a:pt x="13820" y="15707"/>
                    <a:pt x="13743" y="15707"/>
                  </a:cubicBezTo>
                  <a:close/>
                  <a:moveTo>
                    <a:pt x="14196" y="15707"/>
                  </a:moveTo>
                  <a:cubicBezTo>
                    <a:pt x="14119" y="15707"/>
                    <a:pt x="14055" y="15803"/>
                    <a:pt x="14055" y="15918"/>
                  </a:cubicBezTo>
                  <a:cubicBezTo>
                    <a:pt x="14055" y="16034"/>
                    <a:pt x="14119" y="16131"/>
                    <a:pt x="14196" y="16131"/>
                  </a:cubicBezTo>
                  <a:cubicBezTo>
                    <a:pt x="14272" y="16131"/>
                    <a:pt x="14333" y="16034"/>
                    <a:pt x="14332" y="15918"/>
                  </a:cubicBezTo>
                  <a:cubicBezTo>
                    <a:pt x="14332" y="15803"/>
                    <a:pt x="14272" y="15707"/>
                    <a:pt x="14196" y="15707"/>
                  </a:cubicBezTo>
                  <a:close/>
                  <a:moveTo>
                    <a:pt x="18740" y="15707"/>
                  </a:moveTo>
                  <a:cubicBezTo>
                    <a:pt x="18663" y="15707"/>
                    <a:pt x="18599" y="15803"/>
                    <a:pt x="18599" y="15918"/>
                  </a:cubicBezTo>
                  <a:cubicBezTo>
                    <a:pt x="18599" y="16034"/>
                    <a:pt x="18663" y="16131"/>
                    <a:pt x="18740" y="16131"/>
                  </a:cubicBezTo>
                  <a:cubicBezTo>
                    <a:pt x="18817" y="16131"/>
                    <a:pt x="18877" y="16034"/>
                    <a:pt x="18877" y="15918"/>
                  </a:cubicBezTo>
                  <a:cubicBezTo>
                    <a:pt x="18876" y="15803"/>
                    <a:pt x="18817" y="15707"/>
                    <a:pt x="18740" y="15707"/>
                  </a:cubicBezTo>
                  <a:close/>
                  <a:moveTo>
                    <a:pt x="19191" y="15707"/>
                  </a:moveTo>
                  <a:cubicBezTo>
                    <a:pt x="19115" y="15707"/>
                    <a:pt x="19051" y="15803"/>
                    <a:pt x="19051" y="15918"/>
                  </a:cubicBezTo>
                  <a:cubicBezTo>
                    <a:pt x="19051" y="16034"/>
                    <a:pt x="19115" y="16131"/>
                    <a:pt x="19191" y="16131"/>
                  </a:cubicBezTo>
                  <a:cubicBezTo>
                    <a:pt x="19268" y="16131"/>
                    <a:pt x="19328" y="16034"/>
                    <a:pt x="19328" y="15918"/>
                  </a:cubicBezTo>
                  <a:cubicBezTo>
                    <a:pt x="19328" y="15803"/>
                    <a:pt x="19268" y="15707"/>
                    <a:pt x="19191" y="15707"/>
                  </a:cubicBezTo>
                  <a:close/>
                  <a:moveTo>
                    <a:pt x="19640" y="15707"/>
                  </a:moveTo>
                  <a:cubicBezTo>
                    <a:pt x="19564" y="15707"/>
                    <a:pt x="19504" y="15803"/>
                    <a:pt x="19504" y="15918"/>
                  </a:cubicBezTo>
                  <a:cubicBezTo>
                    <a:pt x="19503" y="16034"/>
                    <a:pt x="19564" y="16131"/>
                    <a:pt x="19640" y="16131"/>
                  </a:cubicBezTo>
                  <a:cubicBezTo>
                    <a:pt x="19717" y="16131"/>
                    <a:pt x="19781" y="16034"/>
                    <a:pt x="19781" y="15918"/>
                  </a:cubicBezTo>
                  <a:cubicBezTo>
                    <a:pt x="19781" y="15803"/>
                    <a:pt x="19717" y="15707"/>
                    <a:pt x="19640" y="15707"/>
                  </a:cubicBezTo>
                  <a:close/>
                  <a:moveTo>
                    <a:pt x="20096" y="15707"/>
                  </a:moveTo>
                  <a:cubicBezTo>
                    <a:pt x="20019" y="15707"/>
                    <a:pt x="19956" y="15803"/>
                    <a:pt x="19956" y="15918"/>
                  </a:cubicBezTo>
                  <a:cubicBezTo>
                    <a:pt x="19956" y="16034"/>
                    <a:pt x="20019" y="16131"/>
                    <a:pt x="20096" y="16131"/>
                  </a:cubicBezTo>
                  <a:cubicBezTo>
                    <a:pt x="20173" y="16131"/>
                    <a:pt x="20233" y="16034"/>
                    <a:pt x="20233" y="15918"/>
                  </a:cubicBezTo>
                  <a:cubicBezTo>
                    <a:pt x="20232" y="15803"/>
                    <a:pt x="20173" y="15707"/>
                    <a:pt x="20096" y="15707"/>
                  </a:cubicBezTo>
                  <a:close/>
                  <a:moveTo>
                    <a:pt x="20548" y="15707"/>
                  </a:moveTo>
                  <a:cubicBezTo>
                    <a:pt x="20472" y="15707"/>
                    <a:pt x="20407" y="15803"/>
                    <a:pt x="20407" y="15918"/>
                  </a:cubicBezTo>
                  <a:cubicBezTo>
                    <a:pt x="20407" y="16034"/>
                    <a:pt x="20472" y="16131"/>
                    <a:pt x="20548" y="16131"/>
                  </a:cubicBezTo>
                  <a:cubicBezTo>
                    <a:pt x="20625" y="16131"/>
                    <a:pt x="20685" y="16034"/>
                    <a:pt x="20685" y="15918"/>
                  </a:cubicBezTo>
                  <a:cubicBezTo>
                    <a:pt x="20685" y="15803"/>
                    <a:pt x="20625" y="15707"/>
                    <a:pt x="20548" y="15707"/>
                  </a:cubicBezTo>
                  <a:close/>
                  <a:moveTo>
                    <a:pt x="21005" y="15707"/>
                  </a:moveTo>
                  <a:cubicBezTo>
                    <a:pt x="20929" y="15707"/>
                    <a:pt x="20864" y="15803"/>
                    <a:pt x="20864" y="15918"/>
                  </a:cubicBezTo>
                  <a:cubicBezTo>
                    <a:pt x="20864" y="16034"/>
                    <a:pt x="20929" y="16131"/>
                    <a:pt x="21005" y="16131"/>
                  </a:cubicBezTo>
                  <a:cubicBezTo>
                    <a:pt x="21082" y="16131"/>
                    <a:pt x="21142" y="16034"/>
                    <a:pt x="21142" y="15918"/>
                  </a:cubicBezTo>
                  <a:cubicBezTo>
                    <a:pt x="21142" y="15803"/>
                    <a:pt x="21082" y="15707"/>
                    <a:pt x="21005" y="15707"/>
                  </a:cubicBezTo>
                  <a:close/>
                  <a:moveTo>
                    <a:pt x="8300" y="16395"/>
                  </a:moveTo>
                  <a:cubicBezTo>
                    <a:pt x="8223" y="16395"/>
                    <a:pt x="8163" y="16485"/>
                    <a:pt x="8163" y="16601"/>
                  </a:cubicBezTo>
                  <a:cubicBezTo>
                    <a:pt x="8163" y="16716"/>
                    <a:pt x="8223" y="16812"/>
                    <a:pt x="8300" y="16812"/>
                  </a:cubicBezTo>
                  <a:cubicBezTo>
                    <a:pt x="8377" y="16812"/>
                    <a:pt x="8440" y="16716"/>
                    <a:pt x="8440" y="16601"/>
                  </a:cubicBezTo>
                  <a:cubicBezTo>
                    <a:pt x="8440" y="16485"/>
                    <a:pt x="8377" y="16395"/>
                    <a:pt x="8300" y="16395"/>
                  </a:cubicBezTo>
                  <a:close/>
                  <a:moveTo>
                    <a:pt x="8756" y="16395"/>
                  </a:moveTo>
                  <a:cubicBezTo>
                    <a:pt x="8679" y="16395"/>
                    <a:pt x="8615" y="16485"/>
                    <a:pt x="8615" y="16601"/>
                  </a:cubicBezTo>
                  <a:cubicBezTo>
                    <a:pt x="8615" y="16716"/>
                    <a:pt x="8679" y="16812"/>
                    <a:pt x="8756" y="16812"/>
                  </a:cubicBezTo>
                  <a:cubicBezTo>
                    <a:pt x="8833" y="16812"/>
                    <a:pt x="8892" y="16716"/>
                    <a:pt x="8892" y="16601"/>
                  </a:cubicBezTo>
                  <a:cubicBezTo>
                    <a:pt x="8892" y="16485"/>
                    <a:pt x="8833" y="16395"/>
                    <a:pt x="8756" y="16395"/>
                  </a:cubicBezTo>
                  <a:close/>
                  <a:moveTo>
                    <a:pt x="9207" y="16395"/>
                  </a:moveTo>
                  <a:cubicBezTo>
                    <a:pt x="9130" y="16395"/>
                    <a:pt x="9067" y="16485"/>
                    <a:pt x="9067" y="16601"/>
                  </a:cubicBezTo>
                  <a:cubicBezTo>
                    <a:pt x="9067" y="16716"/>
                    <a:pt x="9130" y="16812"/>
                    <a:pt x="9207" y="16812"/>
                  </a:cubicBezTo>
                  <a:cubicBezTo>
                    <a:pt x="9284" y="16812"/>
                    <a:pt x="9344" y="16716"/>
                    <a:pt x="9344" y="16601"/>
                  </a:cubicBezTo>
                  <a:cubicBezTo>
                    <a:pt x="9344" y="16485"/>
                    <a:pt x="9284" y="16395"/>
                    <a:pt x="9207" y="16395"/>
                  </a:cubicBezTo>
                  <a:close/>
                  <a:moveTo>
                    <a:pt x="9656" y="16395"/>
                  </a:moveTo>
                  <a:cubicBezTo>
                    <a:pt x="9579" y="16395"/>
                    <a:pt x="9519" y="16485"/>
                    <a:pt x="9519" y="16601"/>
                  </a:cubicBezTo>
                  <a:cubicBezTo>
                    <a:pt x="9519" y="16716"/>
                    <a:pt x="9579" y="16812"/>
                    <a:pt x="9656" y="16812"/>
                  </a:cubicBezTo>
                  <a:cubicBezTo>
                    <a:pt x="9733" y="16812"/>
                    <a:pt x="9797" y="16716"/>
                    <a:pt x="9797" y="16601"/>
                  </a:cubicBezTo>
                  <a:cubicBezTo>
                    <a:pt x="9797" y="16485"/>
                    <a:pt x="9733" y="16395"/>
                    <a:pt x="9656" y="16395"/>
                  </a:cubicBezTo>
                  <a:close/>
                  <a:moveTo>
                    <a:pt x="10112" y="16395"/>
                  </a:moveTo>
                  <a:cubicBezTo>
                    <a:pt x="10035" y="16395"/>
                    <a:pt x="9972" y="16485"/>
                    <a:pt x="9972" y="16601"/>
                  </a:cubicBezTo>
                  <a:cubicBezTo>
                    <a:pt x="9972" y="16716"/>
                    <a:pt x="10035" y="16812"/>
                    <a:pt x="10112" y="16812"/>
                  </a:cubicBezTo>
                  <a:cubicBezTo>
                    <a:pt x="10189" y="16812"/>
                    <a:pt x="10248" y="16716"/>
                    <a:pt x="10248" y="16601"/>
                  </a:cubicBezTo>
                  <a:cubicBezTo>
                    <a:pt x="10248" y="16485"/>
                    <a:pt x="10189" y="16395"/>
                    <a:pt x="10112" y="16395"/>
                  </a:cubicBezTo>
                  <a:close/>
                  <a:moveTo>
                    <a:pt x="10564" y="16395"/>
                  </a:moveTo>
                  <a:cubicBezTo>
                    <a:pt x="10488" y="16395"/>
                    <a:pt x="10423" y="16485"/>
                    <a:pt x="10423" y="16601"/>
                  </a:cubicBezTo>
                  <a:cubicBezTo>
                    <a:pt x="10423" y="16716"/>
                    <a:pt x="10488" y="16812"/>
                    <a:pt x="10564" y="16812"/>
                  </a:cubicBezTo>
                  <a:cubicBezTo>
                    <a:pt x="10641" y="16812"/>
                    <a:pt x="10701" y="16716"/>
                    <a:pt x="10701" y="16601"/>
                  </a:cubicBezTo>
                  <a:cubicBezTo>
                    <a:pt x="10701" y="16485"/>
                    <a:pt x="10641" y="16395"/>
                    <a:pt x="10564" y="16395"/>
                  </a:cubicBezTo>
                  <a:close/>
                  <a:moveTo>
                    <a:pt x="11018" y="16395"/>
                  </a:moveTo>
                  <a:cubicBezTo>
                    <a:pt x="10941" y="16395"/>
                    <a:pt x="10881" y="16485"/>
                    <a:pt x="10881" y="16601"/>
                  </a:cubicBezTo>
                  <a:cubicBezTo>
                    <a:pt x="10881" y="16716"/>
                    <a:pt x="10941" y="16812"/>
                    <a:pt x="11018" y="16812"/>
                  </a:cubicBezTo>
                  <a:cubicBezTo>
                    <a:pt x="11094" y="16812"/>
                    <a:pt x="11159" y="16716"/>
                    <a:pt x="11159" y="16601"/>
                  </a:cubicBezTo>
                  <a:cubicBezTo>
                    <a:pt x="11159" y="16485"/>
                    <a:pt x="11094" y="16395"/>
                    <a:pt x="11018" y="16395"/>
                  </a:cubicBezTo>
                  <a:close/>
                  <a:moveTo>
                    <a:pt x="11479" y="16395"/>
                  </a:moveTo>
                  <a:cubicBezTo>
                    <a:pt x="11402" y="16395"/>
                    <a:pt x="11343" y="16485"/>
                    <a:pt x="11343" y="16601"/>
                  </a:cubicBezTo>
                  <a:cubicBezTo>
                    <a:pt x="11343" y="16716"/>
                    <a:pt x="11402" y="16812"/>
                    <a:pt x="11479" y="16812"/>
                  </a:cubicBezTo>
                  <a:cubicBezTo>
                    <a:pt x="11556" y="16812"/>
                    <a:pt x="11619" y="16716"/>
                    <a:pt x="11619" y="16601"/>
                  </a:cubicBezTo>
                  <a:cubicBezTo>
                    <a:pt x="11619" y="16485"/>
                    <a:pt x="11556" y="16395"/>
                    <a:pt x="11479" y="16395"/>
                  </a:cubicBezTo>
                  <a:close/>
                  <a:moveTo>
                    <a:pt x="11935" y="16395"/>
                  </a:moveTo>
                  <a:cubicBezTo>
                    <a:pt x="11858" y="16395"/>
                    <a:pt x="11794" y="16485"/>
                    <a:pt x="11794" y="16601"/>
                  </a:cubicBezTo>
                  <a:cubicBezTo>
                    <a:pt x="11794" y="16716"/>
                    <a:pt x="11858" y="16812"/>
                    <a:pt x="11935" y="16812"/>
                  </a:cubicBezTo>
                  <a:cubicBezTo>
                    <a:pt x="12012" y="16812"/>
                    <a:pt x="12072" y="16716"/>
                    <a:pt x="12072" y="16601"/>
                  </a:cubicBezTo>
                  <a:cubicBezTo>
                    <a:pt x="12072" y="16485"/>
                    <a:pt x="12012" y="16395"/>
                    <a:pt x="11935" y="16395"/>
                  </a:cubicBezTo>
                  <a:close/>
                  <a:moveTo>
                    <a:pt x="12386" y="16395"/>
                  </a:moveTo>
                  <a:cubicBezTo>
                    <a:pt x="12309" y="16395"/>
                    <a:pt x="12246" y="16485"/>
                    <a:pt x="12246" y="16601"/>
                  </a:cubicBezTo>
                  <a:cubicBezTo>
                    <a:pt x="12246" y="16716"/>
                    <a:pt x="12309" y="16812"/>
                    <a:pt x="12386" y="16812"/>
                  </a:cubicBezTo>
                  <a:cubicBezTo>
                    <a:pt x="12463" y="16812"/>
                    <a:pt x="12523" y="16716"/>
                    <a:pt x="12523" y="16601"/>
                  </a:cubicBezTo>
                  <a:cubicBezTo>
                    <a:pt x="12523" y="16485"/>
                    <a:pt x="12463" y="16395"/>
                    <a:pt x="12386" y="16395"/>
                  </a:cubicBezTo>
                  <a:close/>
                  <a:moveTo>
                    <a:pt x="12835" y="16395"/>
                  </a:moveTo>
                  <a:cubicBezTo>
                    <a:pt x="12759" y="16395"/>
                    <a:pt x="12699" y="16485"/>
                    <a:pt x="12699" y="16601"/>
                  </a:cubicBezTo>
                  <a:cubicBezTo>
                    <a:pt x="12699" y="16716"/>
                    <a:pt x="12759" y="16812"/>
                    <a:pt x="12835" y="16812"/>
                  </a:cubicBezTo>
                  <a:cubicBezTo>
                    <a:pt x="12912" y="16812"/>
                    <a:pt x="12976" y="16716"/>
                    <a:pt x="12976" y="16601"/>
                  </a:cubicBezTo>
                  <a:cubicBezTo>
                    <a:pt x="12976" y="16485"/>
                    <a:pt x="12912" y="16395"/>
                    <a:pt x="12835" y="16395"/>
                  </a:cubicBezTo>
                  <a:close/>
                  <a:moveTo>
                    <a:pt x="13291" y="16395"/>
                  </a:moveTo>
                  <a:cubicBezTo>
                    <a:pt x="13214" y="16395"/>
                    <a:pt x="13151" y="16485"/>
                    <a:pt x="13151" y="16601"/>
                  </a:cubicBezTo>
                  <a:cubicBezTo>
                    <a:pt x="13151" y="16716"/>
                    <a:pt x="13214" y="16812"/>
                    <a:pt x="13291" y="16812"/>
                  </a:cubicBezTo>
                  <a:cubicBezTo>
                    <a:pt x="13368" y="16812"/>
                    <a:pt x="13428" y="16716"/>
                    <a:pt x="13428" y="16601"/>
                  </a:cubicBezTo>
                  <a:cubicBezTo>
                    <a:pt x="13428" y="16485"/>
                    <a:pt x="13368" y="16395"/>
                    <a:pt x="13291" y="16395"/>
                  </a:cubicBezTo>
                  <a:close/>
                  <a:moveTo>
                    <a:pt x="13743" y="16395"/>
                  </a:moveTo>
                  <a:cubicBezTo>
                    <a:pt x="13667" y="16395"/>
                    <a:pt x="13602" y="16485"/>
                    <a:pt x="13602" y="16601"/>
                  </a:cubicBezTo>
                  <a:cubicBezTo>
                    <a:pt x="13602" y="16716"/>
                    <a:pt x="13667" y="16812"/>
                    <a:pt x="13743" y="16812"/>
                  </a:cubicBezTo>
                  <a:cubicBezTo>
                    <a:pt x="13820" y="16812"/>
                    <a:pt x="13880" y="16716"/>
                    <a:pt x="13880" y="16601"/>
                  </a:cubicBezTo>
                  <a:cubicBezTo>
                    <a:pt x="13880" y="16485"/>
                    <a:pt x="13820" y="16395"/>
                    <a:pt x="13743" y="16395"/>
                  </a:cubicBezTo>
                  <a:close/>
                  <a:moveTo>
                    <a:pt x="14196" y="16395"/>
                  </a:moveTo>
                  <a:cubicBezTo>
                    <a:pt x="14119" y="16395"/>
                    <a:pt x="14055" y="16485"/>
                    <a:pt x="14055" y="16601"/>
                  </a:cubicBezTo>
                  <a:cubicBezTo>
                    <a:pt x="14055" y="16716"/>
                    <a:pt x="14119" y="16812"/>
                    <a:pt x="14196" y="16812"/>
                  </a:cubicBezTo>
                  <a:cubicBezTo>
                    <a:pt x="14272" y="16812"/>
                    <a:pt x="14332" y="16716"/>
                    <a:pt x="14332" y="16601"/>
                  </a:cubicBezTo>
                  <a:cubicBezTo>
                    <a:pt x="14332" y="16485"/>
                    <a:pt x="14272" y="16395"/>
                    <a:pt x="14196" y="16395"/>
                  </a:cubicBezTo>
                  <a:close/>
                  <a:moveTo>
                    <a:pt x="14649" y="16395"/>
                  </a:moveTo>
                  <a:cubicBezTo>
                    <a:pt x="14573" y="16395"/>
                    <a:pt x="14513" y="16485"/>
                    <a:pt x="14513" y="16601"/>
                  </a:cubicBezTo>
                  <a:cubicBezTo>
                    <a:pt x="14513" y="16716"/>
                    <a:pt x="14573" y="16812"/>
                    <a:pt x="14649" y="16812"/>
                  </a:cubicBezTo>
                  <a:cubicBezTo>
                    <a:pt x="14726" y="16812"/>
                    <a:pt x="14790" y="16716"/>
                    <a:pt x="14790" y="16601"/>
                  </a:cubicBezTo>
                  <a:cubicBezTo>
                    <a:pt x="14790" y="16485"/>
                    <a:pt x="14726" y="16395"/>
                    <a:pt x="14649" y="16395"/>
                  </a:cubicBezTo>
                  <a:close/>
                  <a:moveTo>
                    <a:pt x="18284" y="16395"/>
                  </a:moveTo>
                  <a:cubicBezTo>
                    <a:pt x="18208" y="16395"/>
                    <a:pt x="18148" y="16485"/>
                    <a:pt x="18148" y="16601"/>
                  </a:cubicBezTo>
                  <a:cubicBezTo>
                    <a:pt x="18148" y="16716"/>
                    <a:pt x="18208" y="16812"/>
                    <a:pt x="18284" y="16812"/>
                  </a:cubicBezTo>
                  <a:cubicBezTo>
                    <a:pt x="18361" y="16812"/>
                    <a:pt x="18424" y="16716"/>
                    <a:pt x="18424" y="16601"/>
                  </a:cubicBezTo>
                  <a:cubicBezTo>
                    <a:pt x="18424" y="16485"/>
                    <a:pt x="18361" y="16395"/>
                    <a:pt x="18284" y="16395"/>
                  </a:cubicBezTo>
                  <a:close/>
                  <a:moveTo>
                    <a:pt x="18740" y="16395"/>
                  </a:moveTo>
                  <a:cubicBezTo>
                    <a:pt x="18663" y="16395"/>
                    <a:pt x="18599" y="16485"/>
                    <a:pt x="18599" y="16601"/>
                  </a:cubicBezTo>
                  <a:cubicBezTo>
                    <a:pt x="18599" y="16716"/>
                    <a:pt x="18663" y="16812"/>
                    <a:pt x="18740" y="16812"/>
                  </a:cubicBezTo>
                  <a:cubicBezTo>
                    <a:pt x="18817" y="16812"/>
                    <a:pt x="18877" y="16716"/>
                    <a:pt x="18877" y="16601"/>
                  </a:cubicBezTo>
                  <a:cubicBezTo>
                    <a:pt x="18877" y="16485"/>
                    <a:pt x="18817" y="16395"/>
                    <a:pt x="18740" y="16395"/>
                  </a:cubicBezTo>
                  <a:close/>
                  <a:moveTo>
                    <a:pt x="19191" y="16395"/>
                  </a:moveTo>
                  <a:cubicBezTo>
                    <a:pt x="19115" y="16395"/>
                    <a:pt x="19051" y="16485"/>
                    <a:pt x="19051" y="16601"/>
                  </a:cubicBezTo>
                  <a:cubicBezTo>
                    <a:pt x="19051" y="16716"/>
                    <a:pt x="19115" y="16812"/>
                    <a:pt x="19191" y="16812"/>
                  </a:cubicBezTo>
                  <a:cubicBezTo>
                    <a:pt x="19268" y="16812"/>
                    <a:pt x="19328" y="16716"/>
                    <a:pt x="19328" y="16601"/>
                  </a:cubicBezTo>
                  <a:cubicBezTo>
                    <a:pt x="19328" y="16485"/>
                    <a:pt x="19268" y="16395"/>
                    <a:pt x="19191" y="16395"/>
                  </a:cubicBezTo>
                  <a:close/>
                  <a:moveTo>
                    <a:pt x="19640" y="16395"/>
                  </a:moveTo>
                  <a:cubicBezTo>
                    <a:pt x="19564" y="16395"/>
                    <a:pt x="19504" y="16485"/>
                    <a:pt x="19504" y="16601"/>
                  </a:cubicBezTo>
                  <a:cubicBezTo>
                    <a:pt x="19504" y="16716"/>
                    <a:pt x="19564" y="16812"/>
                    <a:pt x="19640" y="16812"/>
                  </a:cubicBezTo>
                  <a:cubicBezTo>
                    <a:pt x="19717" y="16812"/>
                    <a:pt x="19781" y="16716"/>
                    <a:pt x="19781" y="16601"/>
                  </a:cubicBezTo>
                  <a:cubicBezTo>
                    <a:pt x="19781" y="16485"/>
                    <a:pt x="19717" y="16395"/>
                    <a:pt x="19640" y="16395"/>
                  </a:cubicBezTo>
                  <a:close/>
                  <a:moveTo>
                    <a:pt x="20096" y="16395"/>
                  </a:moveTo>
                  <a:cubicBezTo>
                    <a:pt x="20019" y="16395"/>
                    <a:pt x="19956" y="16485"/>
                    <a:pt x="19956" y="16601"/>
                  </a:cubicBezTo>
                  <a:cubicBezTo>
                    <a:pt x="19956" y="16716"/>
                    <a:pt x="20019" y="16812"/>
                    <a:pt x="20096" y="16812"/>
                  </a:cubicBezTo>
                  <a:cubicBezTo>
                    <a:pt x="20173" y="16812"/>
                    <a:pt x="20233" y="16716"/>
                    <a:pt x="20233" y="16601"/>
                  </a:cubicBezTo>
                  <a:cubicBezTo>
                    <a:pt x="20233" y="16485"/>
                    <a:pt x="20173" y="16395"/>
                    <a:pt x="20096" y="16395"/>
                  </a:cubicBezTo>
                  <a:close/>
                  <a:moveTo>
                    <a:pt x="20548" y="16395"/>
                  </a:moveTo>
                  <a:cubicBezTo>
                    <a:pt x="20472" y="16395"/>
                    <a:pt x="20407" y="16485"/>
                    <a:pt x="20407" y="16601"/>
                  </a:cubicBezTo>
                  <a:cubicBezTo>
                    <a:pt x="20407" y="16716"/>
                    <a:pt x="20472" y="16812"/>
                    <a:pt x="20548" y="16812"/>
                  </a:cubicBezTo>
                  <a:cubicBezTo>
                    <a:pt x="20625" y="16812"/>
                    <a:pt x="20685" y="16716"/>
                    <a:pt x="20685" y="16601"/>
                  </a:cubicBezTo>
                  <a:cubicBezTo>
                    <a:pt x="20685" y="16485"/>
                    <a:pt x="20625" y="16395"/>
                    <a:pt x="20548" y="16395"/>
                  </a:cubicBezTo>
                  <a:close/>
                  <a:moveTo>
                    <a:pt x="9207" y="17075"/>
                  </a:moveTo>
                  <a:cubicBezTo>
                    <a:pt x="9130" y="17075"/>
                    <a:pt x="9067" y="17172"/>
                    <a:pt x="9067" y="17288"/>
                  </a:cubicBezTo>
                  <a:cubicBezTo>
                    <a:pt x="9067" y="17404"/>
                    <a:pt x="9130" y="17494"/>
                    <a:pt x="9207" y="17494"/>
                  </a:cubicBezTo>
                  <a:cubicBezTo>
                    <a:pt x="9284" y="17494"/>
                    <a:pt x="9344" y="17404"/>
                    <a:pt x="9344" y="17288"/>
                  </a:cubicBezTo>
                  <a:cubicBezTo>
                    <a:pt x="9344" y="17172"/>
                    <a:pt x="9284" y="17075"/>
                    <a:pt x="9207" y="17075"/>
                  </a:cubicBezTo>
                  <a:close/>
                  <a:moveTo>
                    <a:pt x="9656" y="17075"/>
                  </a:moveTo>
                  <a:cubicBezTo>
                    <a:pt x="9579" y="17075"/>
                    <a:pt x="9519" y="17172"/>
                    <a:pt x="9519" y="17288"/>
                  </a:cubicBezTo>
                  <a:cubicBezTo>
                    <a:pt x="9519" y="17404"/>
                    <a:pt x="9579" y="17494"/>
                    <a:pt x="9656" y="17494"/>
                  </a:cubicBezTo>
                  <a:cubicBezTo>
                    <a:pt x="9733" y="17494"/>
                    <a:pt x="9797" y="17404"/>
                    <a:pt x="9797" y="17288"/>
                  </a:cubicBezTo>
                  <a:cubicBezTo>
                    <a:pt x="9797" y="17172"/>
                    <a:pt x="9733" y="17075"/>
                    <a:pt x="9656" y="17075"/>
                  </a:cubicBezTo>
                  <a:close/>
                  <a:moveTo>
                    <a:pt x="10112" y="17075"/>
                  </a:moveTo>
                  <a:cubicBezTo>
                    <a:pt x="10035" y="17075"/>
                    <a:pt x="9972" y="17172"/>
                    <a:pt x="9972" y="17288"/>
                  </a:cubicBezTo>
                  <a:cubicBezTo>
                    <a:pt x="9972" y="17404"/>
                    <a:pt x="10035" y="17494"/>
                    <a:pt x="10112" y="17494"/>
                  </a:cubicBezTo>
                  <a:cubicBezTo>
                    <a:pt x="10189" y="17494"/>
                    <a:pt x="10248" y="17404"/>
                    <a:pt x="10248" y="17288"/>
                  </a:cubicBezTo>
                  <a:cubicBezTo>
                    <a:pt x="10248" y="17172"/>
                    <a:pt x="10189" y="17075"/>
                    <a:pt x="10112" y="17075"/>
                  </a:cubicBezTo>
                  <a:close/>
                  <a:moveTo>
                    <a:pt x="10564" y="17075"/>
                  </a:moveTo>
                  <a:cubicBezTo>
                    <a:pt x="10488" y="17075"/>
                    <a:pt x="10423" y="17172"/>
                    <a:pt x="10423" y="17288"/>
                  </a:cubicBezTo>
                  <a:cubicBezTo>
                    <a:pt x="10423" y="17404"/>
                    <a:pt x="10488" y="17494"/>
                    <a:pt x="10564" y="17494"/>
                  </a:cubicBezTo>
                  <a:cubicBezTo>
                    <a:pt x="10641" y="17494"/>
                    <a:pt x="10701" y="17404"/>
                    <a:pt x="10701" y="17288"/>
                  </a:cubicBezTo>
                  <a:cubicBezTo>
                    <a:pt x="10701" y="17172"/>
                    <a:pt x="10641" y="17075"/>
                    <a:pt x="10564" y="17075"/>
                  </a:cubicBezTo>
                  <a:close/>
                  <a:moveTo>
                    <a:pt x="11018" y="17075"/>
                  </a:moveTo>
                  <a:cubicBezTo>
                    <a:pt x="10941" y="17075"/>
                    <a:pt x="10881" y="17172"/>
                    <a:pt x="10881" y="17288"/>
                  </a:cubicBezTo>
                  <a:cubicBezTo>
                    <a:pt x="10881" y="17404"/>
                    <a:pt x="10941" y="17494"/>
                    <a:pt x="11018" y="17494"/>
                  </a:cubicBezTo>
                  <a:cubicBezTo>
                    <a:pt x="11094" y="17494"/>
                    <a:pt x="11159" y="17404"/>
                    <a:pt x="11159" y="17288"/>
                  </a:cubicBezTo>
                  <a:cubicBezTo>
                    <a:pt x="11159" y="17172"/>
                    <a:pt x="11094" y="17075"/>
                    <a:pt x="11018" y="17075"/>
                  </a:cubicBezTo>
                  <a:close/>
                  <a:moveTo>
                    <a:pt x="11479" y="17075"/>
                  </a:moveTo>
                  <a:cubicBezTo>
                    <a:pt x="11402" y="17075"/>
                    <a:pt x="11343" y="17172"/>
                    <a:pt x="11343" y="17288"/>
                  </a:cubicBezTo>
                  <a:cubicBezTo>
                    <a:pt x="11343" y="17404"/>
                    <a:pt x="11402" y="17494"/>
                    <a:pt x="11479" y="17494"/>
                  </a:cubicBezTo>
                  <a:cubicBezTo>
                    <a:pt x="11556" y="17494"/>
                    <a:pt x="11619" y="17404"/>
                    <a:pt x="11619" y="17288"/>
                  </a:cubicBezTo>
                  <a:cubicBezTo>
                    <a:pt x="11619" y="17172"/>
                    <a:pt x="11556" y="17075"/>
                    <a:pt x="11479" y="17075"/>
                  </a:cubicBezTo>
                  <a:close/>
                  <a:moveTo>
                    <a:pt x="11935" y="17075"/>
                  </a:moveTo>
                  <a:cubicBezTo>
                    <a:pt x="11858" y="17075"/>
                    <a:pt x="11794" y="17172"/>
                    <a:pt x="11794" y="17288"/>
                  </a:cubicBezTo>
                  <a:cubicBezTo>
                    <a:pt x="11794" y="17404"/>
                    <a:pt x="11858" y="17494"/>
                    <a:pt x="11935" y="17494"/>
                  </a:cubicBezTo>
                  <a:cubicBezTo>
                    <a:pt x="12012" y="17494"/>
                    <a:pt x="12072" y="17404"/>
                    <a:pt x="12072" y="17288"/>
                  </a:cubicBezTo>
                  <a:cubicBezTo>
                    <a:pt x="12072" y="17172"/>
                    <a:pt x="12012" y="17075"/>
                    <a:pt x="11935" y="17075"/>
                  </a:cubicBezTo>
                  <a:close/>
                  <a:moveTo>
                    <a:pt x="12386" y="17075"/>
                  </a:moveTo>
                  <a:cubicBezTo>
                    <a:pt x="12309" y="17075"/>
                    <a:pt x="12246" y="17172"/>
                    <a:pt x="12246" y="17288"/>
                  </a:cubicBezTo>
                  <a:cubicBezTo>
                    <a:pt x="12246" y="17404"/>
                    <a:pt x="12309" y="17494"/>
                    <a:pt x="12386" y="17494"/>
                  </a:cubicBezTo>
                  <a:cubicBezTo>
                    <a:pt x="12463" y="17494"/>
                    <a:pt x="12523" y="17404"/>
                    <a:pt x="12523" y="17288"/>
                  </a:cubicBezTo>
                  <a:cubicBezTo>
                    <a:pt x="12523" y="17172"/>
                    <a:pt x="12463" y="17075"/>
                    <a:pt x="12386" y="17075"/>
                  </a:cubicBezTo>
                  <a:close/>
                  <a:moveTo>
                    <a:pt x="12835" y="17075"/>
                  </a:moveTo>
                  <a:cubicBezTo>
                    <a:pt x="12759" y="17075"/>
                    <a:pt x="12699" y="17172"/>
                    <a:pt x="12699" y="17288"/>
                  </a:cubicBezTo>
                  <a:cubicBezTo>
                    <a:pt x="12699" y="17404"/>
                    <a:pt x="12759" y="17494"/>
                    <a:pt x="12835" y="17494"/>
                  </a:cubicBezTo>
                  <a:cubicBezTo>
                    <a:pt x="12912" y="17494"/>
                    <a:pt x="12976" y="17404"/>
                    <a:pt x="12976" y="17288"/>
                  </a:cubicBezTo>
                  <a:cubicBezTo>
                    <a:pt x="12976" y="17172"/>
                    <a:pt x="12912" y="17075"/>
                    <a:pt x="12835" y="17075"/>
                  </a:cubicBezTo>
                  <a:close/>
                  <a:moveTo>
                    <a:pt x="13291" y="17075"/>
                  </a:moveTo>
                  <a:cubicBezTo>
                    <a:pt x="13214" y="17075"/>
                    <a:pt x="13151" y="17172"/>
                    <a:pt x="13151" y="17288"/>
                  </a:cubicBezTo>
                  <a:cubicBezTo>
                    <a:pt x="13151" y="17404"/>
                    <a:pt x="13214" y="17494"/>
                    <a:pt x="13291" y="17494"/>
                  </a:cubicBezTo>
                  <a:cubicBezTo>
                    <a:pt x="13368" y="17494"/>
                    <a:pt x="13428" y="17404"/>
                    <a:pt x="13428" y="17288"/>
                  </a:cubicBezTo>
                  <a:cubicBezTo>
                    <a:pt x="13428" y="17172"/>
                    <a:pt x="13368" y="17075"/>
                    <a:pt x="13291" y="17075"/>
                  </a:cubicBezTo>
                  <a:close/>
                  <a:moveTo>
                    <a:pt x="13743" y="17075"/>
                  </a:moveTo>
                  <a:cubicBezTo>
                    <a:pt x="13667" y="17075"/>
                    <a:pt x="13602" y="17172"/>
                    <a:pt x="13602" y="17288"/>
                  </a:cubicBezTo>
                  <a:cubicBezTo>
                    <a:pt x="13602" y="17404"/>
                    <a:pt x="13667" y="17494"/>
                    <a:pt x="13743" y="17494"/>
                  </a:cubicBezTo>
                  <a:cubicBezTo>
                    <a:pt x="13820" y="17494"/>
                    <a:pt x="13880" y="17404"/>
                    <a:pt x="13880" y="17288"/>
                  </a:cubicBezTo>
                  <a:cubicBezTo>
                    <a:pt x="13880" y="17172"/>
                    <a:pt x="13820" y="17075"/>
                    <a:pt x="13743" y="17075"/>
                  </a:cubicBezTo>
                  <a:close/>
                  <a:moveTo>
                    <a:pt x="14196" y="17075"/>
                  </a:moveTo>
                  <a:cubicBezTo>
                    <a:pt x="14119" y="17075"/>
                    <a:pt x="14055" y="17172"/>
                    <a:pt x="14055" y="17288"/>
                  </a:cubicBezTo>
                  <a:cubicBezTo>
                    <a:pt x="14055" y="17404"/>
                    <a:pt x="14119" y="17494"/>
                    <a:pt x="14196" y="17494"/>
                  </a:cubicBezTo>
                  <a:cubicBezTo>
                    <a:pt x="14272" y="17494"/>
                    <a:pt x="14332" y="17404"/>
                    <a:pt x="14332" y="17288"/>
                  </a:cubicBezTo>
                  <a:cubicBezTo>
                    <a:pt x="14332" y="17172"/>
                    <a:pt x="14272" y="17075"/>
                    <a:pt x="14196" y="17075"/>
                  </a:cubicBezTo>
                  <a:close/>
                  <a:moveTo>
                    <a:pt x="14649" y="17075"/>
                  </a:moveTo>
                  <a:cubicBezTo>
                    <a:pt x="14573" y="17075"/>
                    <a:pt x="14513" y="17172"/>
                    <a:pt x="14513" y="17288"/>
                  </a:cubicBezTo>
                  <a:cubicBezTo>
                    <a:pt x="14513" y="17404"/>
                    <a:pt x="14573" y="17494"/>
                    <a:pt x="14649" y="17494"/>
                  </a:cubicBezTo>
                  <a:cubicBezTo>
                    <a:pt x="14726" y="17494"/>
                    <a:pt x="14790" y="17404"/>
                    <a:pt x="14790" y="17288"/>
                  </a:cubicBezTo>
                  <a:cubicBezTo>
                    <a:pt x="14790" y="17172"/>
                    <a:pt x="14726" y="17075"/>
                    <a:pt x="14649" y="17075"/>
                  </a:cubicBezTo>
                  <a:close/>
                  <a:moveTo>
                    <a:pt x="15105" y="17075"/>
                  </a:moveTo>
                  <a:cubicBezTo>
                    <a:pt x="15028" y="17075"/>
                    <a:pt x="14968" y="17172"/>
                    <a:pt x="14968" y="17288"/>
                  </a:cubicBezTo>
                  <a:cubicBezTo>
                    <a:pt x="14968" y="17404"/>
                    <a:pt x="15028" y="17494"/>
                    <a:pt x="15105" y="17494"/>
                  </a:cubicBezTo>
                  <a:cubicBezTo>
                    <a:pt x="15182" y="17494"/>
                    <a:pt x="15245" y="17404"/>
                    <a:pt x="15245" y="17288"/>
                  </a:cubicBezTo>
                  <a:cubicBezTo>
                    <a:pt x="15245" y="17172"/>
                    <a:pt x="15182" y="17075"/>
                    <a:pt x="15105" y="17075"/>
                  </a:cubicBezTo>
                  <a:close/>
                  <a:moveTo>
                    <a:pt x="15561" y="17075"/>
                  </a:moveTo>
                  <a:cubicBezTo>
                    <a:pt x="15484" y="17075"/>
                    <a:pt x="15420" y="17172"/>
                    <a:pt x="15420" y="17288"/>
                  </a:cubicBezTo>
                  <a:cubicBezTo>
                    <a:pt x="15420" y="17404"/>
                    <a:pt x="15484" y="17494"/>
                    <a:pt x="15561" y="17494"/>
                  </a:cubicBezTo>
                  <a:cubicBezTo>
                    <a:pt x="15638" y="17494"/>
                    <a:pt x="15697" y="17404"/>
                    <a:pt x="15697" y="17288"/>
                  </a:cubicBezTo>
                  <a:cubicBezTo>
                    <a:pt x="15697" y="17172"/>
                    <a:pt x="15638" y="17075"/>
                    <a:pt x="15561" y="17075"/>
                  </a:cubicBezTo>
                  <a:close/>
                  <a:moveTo>
                    <a:pt x="16461" y="17075"/>
                  </a:moveTo>
                  <a:cubicBezTo>
                    <a:pt x="16384" y="17075"/>
                    <a:pt x="16325" y="17172"/>
                    <a:pt x="16325" y="17288"/>
                  </a:cubicBezTo>
                  <a:cubicBezTo>
                    <a:pt x="16325" y="17404"/>
                    <a:pt x="16384" y="17494"/>
                    <a:pt x="16461" y="17494"/>
                  </a:cubicBezTo>
                  <a:cubicBezTo>
                    <a:pt x="16538" y="17494"/>
                    <a:pt x="16602" y="17404"/>
                    <a:pt x="16602" y="17288"/>
                  </a:cubicBezTo>
                  <a:cubicBezTo>
                    <a:pt x="16602" y="17172"/>
                    <a:pt x="16538" y="17075"/>
                    <a:pt x="16461" y="17075"/>
                  </a:cubicBezTo>
                  <a:close/>
                  <a:moveTo>
                    <a:pt x="16917" y="17075"/>
                  </a:moveTo>
                  <a:cubicBezTo>
                    <a:pt x="16840" y="17075"/>
                    <a:pt x="16777" y="17172"/>
                    <a:pt x="16777" y="17288"/>
                  </a:cubicBezTo>
                  <a:cubicBezTo>
                    <a:pt x="16777" y="17404"/>
                    <a:pt x="16840" y="17494"/>
                    <a:pt x="16917" y="17494"/>
                  </a:cubicBezTo>
                  <a:cubicBezTo>
                    <a:pt x="16994" y="17494"/>
                    <a:pt x="17054" y="17404"/>
                    <a:pt x="17054" y="17288"/>
                  </a:cubicBezTo>
                  <a:cubicBezTo>
                    <a:pt x="17054" y="17172"/>
                    <a:pt x="16994" y="17075"/>
                    <a:pt x="16917" y="17075"/>
                  </a:cubicBezTo>
                  <a:close/>
                  <a:moveTo>
                    <a:pt x="17369" y="17075"/>
                  </a:moveTo>
                  <a:cubicBezTo>
                    <a:pt x="17293" y="17075"/>
                    <a:pt x="17228" y="17172"/>
                    <a:pt x="17228" y="17288"/>
                  </a:cubicBezTo>
                  <a:cubicBezTo>
                    <a:pt x="17228" y="17404"/>
                    <a:pt x="17293" y="17494"/>
                    <a:pt x="17369" y="17494"/>
                  </a:cubicBezTo>
                  <a:cubicBezTo>
                    <a:pt x="17446" y="17494"/>
                    <a:pt x="17506" y="17404"/>
                    <a:pt x="17506" y="17288"/>
                  </a:cubicBezTo>
                  <a:cubicBezTo>
                    <a:pt x="17506" y="17172"/>
                    <a:pt x="17446" y="17075"/>
                    <a:pt x="17369" y="17075"/>
                  </a:cubicBezTo>
                  <a:close/>
                  <a:moveTo>
                    <a:pt x="17823" y="17075"/>
                  </a:moveTo>
                  <a:cubicBezTo>
                    <a:pt x="17746" y="17075"/>
                    <a:pt x="17686" y="17172"/>
                    <a:pt x="17686" y="17288"/>
                  </a:cubicBezTo>
                  <a:cubicBezTo>
                    <a:pt x="17686" y="17404"/>
                    <a:pt x="17746" y="17494"/>
                    <a:pt x="17823" y="17494"/>
                  </a:cubicBezTo>
                  <a:cubicBezTo>
                    <a:pt x="17900" y="17494"/>
                    <a:pt x="17964" y="17404"/>
                    <a:pt x="17964" y="17288"/>
                  </a:cubicBezTo>
                  <a:cubicBezTo>
                    <a:pt x="17964" y="17172"/>
                    <a:pt x="17900" y="17075"/>
                    <a:pt x="17823" y="17075"/>
                  </a:cubicBezTo>
                  <a:close/>
                  <a:moveTo>
                    <a:pt x="18284" y="17075"/>
                  </a:moveTo>
                  <a:cubicBezTo>
                    <a:pt x="18208" y="17075"/>
                    <a:pt x="18148" y="17172"/>
                    <a:pt x="18148" y="17288"/>
                  </a:cubicBezTo>
                  <a:cubicBezTo>
                    <a:pt x="18148" y="17404"/>
                    <a:pt x="18208" y="17494"/>
                    <a:pt x="18284" y="17494"/>
                  </a:cubicBezTo>
                  <a:cubicBezTo>
                    <a:pt x="18361" y="17494"/>
                    <a:pt x="18424" y="17404"/>
                    <a:pt x="18424" y="17288"/>
                  </a:cubicBezTo>
                  <a:cubicBezTo>
                    <a:pt x="18424" y="17172"/>
                    <a:pt x="18361" y="17075"/>
                    <a:pt x="18284" y="17075"/>
                  </a:cubicBezTo>
                  <a:close/>
                  <a:moveTo>
                    <a:pt x="18740" y="17075"/>
                  </a:moveTo>
                  <a:cubicBezTo>
                    <a:pt x="18663" y="17075"/>
                    <a:pt x="18599" y="17172"/>
                    <a:pt x="18599" y="17288"/>
                  </a:cubicBezTo>
                  <a:cubicBezTo>
                    <a:pt x="18599" y="17404"/>
                    <a:pt x="18663" y="17494"/>
                    <a:pt x="18740" y="17494"/>
                  </a:cubicBezTo>
                  <a:cubicBezTo>
                    <a:pt x="18817" y="17494"/>
                    <a:pt x="18877" y="17404"/>
                    <a:pt x="18877" y="17288"/>
                  </a:cubicBezTo>
                  <a:cubicBezTo>
                    <a:pt x="18877" y="17172"/>
                    <a:pt x="18817" y="17075"/>
                    <a:pt x="18740" y="17075"/>
                  </a:cubicBezTo>
                  <a:close/>
                  <a:moveTo>
                    <a:pt x="19191" y="17075"/>
                  </a:moveTo>
                  <a:cubicBezTo>
                    <a:pt x="19115" y="17075"/>
                    <a:pt x="19051" y="17172"/>
                    <a:pt x="19051" y="17288"/>
                  </a:cubicBezTo>
                  <a:cubicBezTo>
                    <a:pt x="19051" y="17404"/>
                    <a:pt x="19115" y="17494"/>
                    <a:pt x="19191" y="17494"/>
                  </a:cubicBezTo>
                  <a:cubicBezTo>
                    <a:pt x="19268" y="17494"/>
                    <a:pt x="19328" y="17404"/>
                    <a:pt x="19328" y="17288"/>
                  </a:cubicBezTo>
                  <a:cubicBezTo>
                    <a:pt x="19328" y="17172"/>
                    <a:pt x="19268" y="17075"/>
                    <a:pt x="19191" y="17075"/>
                  </a:cubicBezTo>
                  <a:close/>
                  <a:moveTo>
                    <a:pt x="19640" y="17075"/>
                  </a:moveTo>
                  <a:cubicBezTo>
                    <a:pt x="19564" y="17075"/>
                    <a:pt x="19504" y="17172"/>
                    <a:pt x="19504" y="17288"/>
                  </a:cubicBezTo>
                  <a:cubicBezTo>
                    <a:pt x="19504" y="17404"/>
                    <a:pt x="19564" y="17494"/>
                    <a:pt x="19640" y="17494"/>
                  </a:cubicBezTo>
                  <a:cubicBezTo>
                    <a:pt x="19717" y="17494"/>
                    <a:pt x="19781" y="17404"/>
                    <a:pt x="19781" y="17288"/>
                  </a:cubicBezTo>
                  <a:cubicBezTo>
                    <a:pt x="19781" y="17172"/>
                    <a:pt x="19717" y="17075"/>
                    <a:pt x="19640" y="17075"/>
                  </a:cubicBezTo>
                  <a:close/>
                  <a:moveTo>
                    <a:pt x="20096" y="17075"/>
                  </a:moveTo>
                  <a:cubicBezTo>
                    <a:pt x="20019" y="17075"/>
                    <a:pt x="19956" y="17172"/>
                    <a:pt x="19956" y="17288"/>
                  </a:cubicBezTo>
                  <a:cubicBezTo>
                    <a:pt x="19956" y="17404"/>
                    <a:pt x="20019" y="17494"/>
                    <a:pt x="20096" y="17494"/>
                  </a:cubicBezTo>
                  <a:cubicBezTo>
                    <a:pt x="20173" y="17494"/>
                    <a:pt x="20233" y="17404"/>
                    <a:pt x="20233" y="17288"/>
                  </a:cubicBezTo>
                  <a:cubicBezTo>
                    <a:pt x="20233" y="17172"/>
                    <a:pt x="20173" y="17075"/>
                    <a:pt x="20096" y="17075"/>
                  </a:cubicBezTo>
                  <a:close/>
                  <a:moveTo>
                    <a:pt x="20548" y="17075"/>
                  </a:moveTo>
                  <a:cubicBezTo>
                    <a:pt x="20472" y="17075"/>
                    <a:pt x="20407" y="17172"/>
                    <a:pt x="20407" y="17288"/>
                  </a:cubicBezTo>
                  <a:cubicBezTo>
                    <a:pt x="20407" y="17404"/>
                    <a:pt x="20472" y="17494"/>
                    <a:pt x="20548" y="17494"/>
                  </a:cubicBezTo>
                  <a:cubicBezTo>
                    <a:pt x="20625" y="17494"/>
                    <a:pt x="20685" y="17404"/>
                    <a:pt x="20685" y="17288"/>
                  </a:cubicBezTo>
                  <a:cubicBezTo>
                    <a:pt x="20685" y="17172"/>
                    <a:pt x="20625" y="17075"/>
                    <a:pt x="20548" y="17075"/>
                  </a:cubicBezTo>
                  <a:close/>
                  <a:moveTo>
                    <a:pt x="9656" y="17761"/>
                  </a:moveTo>
                  <a:cubicBezTo>
                    <a:pt x="9579" y="17761"/>
                    <a:pt x="9520" y="17857"/>
                    <a:pt x="9519" y="17972"/>
                  </a:cubicBezTo>
                  <a:cubicBezTo>
                    <a:pt x="9519" y="18088"/>
                    <a:pt x="9579" y="18185"/>
                    <a:pt x="9656" y="18185"/>
                  </a:cubicBezTo>
                  <a:cubicBezTo>
                    <a:pt x="9733" y="18185"/>
                    <a:pt x="9797" y="18088"/>
                    <a:pt x="9797" y="17972"/>
                  </a:cubicBezTo>
                  <a:cubicBezTo>
                    <a:pt x="9797" y="17856"/>
                    <a:pt x="9733" y="17761"/>
                    <a:pt x="9656" y="17761"/>
                  </a:cubicBezTo>
                  <a:close/>
                  <a:moveTo>
                    <a:pt x="10112" y="17761"/>
                  </a:moveTo>
                  <a:cubicBezTo>
                    <a:pt x="10035" y="17761"/>
                    <a:pt x="9972" y="17856"/>
                    <a:pt x="9972" y="17972"/>
                  </a:cubicBezTo>
                  <a:cubicBezTo>
                    <a:pt x="9972" y="18088"/>
                    <a:pt x="10035" y="18185"/>
                    <a:pt x="10112" y="18185"/>
                  </a:cubicBezTo>
                  <a:cubicBezTo>
                    <a:pt x="10189" y="18185"/>
                    <a:pt x="10249" y="18088"/>
                    <a:pt x="10248" y="17972"/>
                  </a:cubicBezTo>
                  <a:cubicBezTo>
                    <a:pt x="10248" y="17857"/>
                    <a:pt x="10189" y="17761"/>
                    <a:pt x="10112" y="17761"/>
                  </a:cubicBezTo>
                  <a:close/>
                  <a:moveTo>
                    <a:pt x="10564" y="17761"/>
                  </a:moveTo>
                  <a:cubicBezTo>
                    <a:pt x="10488" y="17761"/>
                    <a:pt x="10423" y="17856"/>
                    <a:pt x="10423" y="17972"/>
                  </a:cubicBezTo>
                  <a:cubicBezTo>
                    <a:pt x="10423" y="18088"/>
                    <a:pt x="10488" y="18185"/>
                    <a:pt x="10564" y="18185"/>
                  </a:cubicBezTo>
                  <a:cubicBezTo>
                    <a:pt x="10641" y="18185"/>
                    <a:pt x="10701" y="18088"/>
                    <a:pt x="10701" y="17972"/>
                  </a:cubicBezTo>
                  <a:cubicBezTo>
                    <a:pt x="10701" y="17857"/>
                    <a:pt x="10641" y="17761"/>
                    <a:pt x="10564" y="17761"/>
                  </a:cubicBezTo>
                  <a:close/>
                  <a:moveTo>
                    <a:pt x="11018" y="17761"/>
                  </a:moveTo>
                  <a:cubicBezTo>
                    <a:pt x="10941" y="17761"/>
                    <a:pt x="10881" y="17857"/>
                    <a:pt x="10881" y="17972"/>
                  </a:cubicBezTo>
                  <a:cubicBezTo>
                    <a:pt x="10881" y="18088"/>
                    <a:pt x="10941" y="18185"/>
                    <a:pt x="11018" y="18185"/>
                  </a:cubicBezTo>
                  <a:cubicBezTo>
                    <a:pt x="11094" y="18185"/>
                    <a:pt x="11159" y="18088"/>
                    <a:pt x="11159" y="17972"/>
                  </a:cubicBezTo>
                  <a:cubicBezTo>
                    <a:pt x="11159" y="17856"/>
                    <a:pt x="11094" y="17761"/>
                    <a:pt x="11018" y="17761"/>
                  </a:cubicBezTo>
                  <a:close/>
                  <a:moveTo>
                    <a:pt x="11479" y="17761"/>
                  </a:moveTo>
                  <a:cubicBezTo>
                    <a:pt x="11402" y="17761"/>
                    <a:pt x="11343" y="17857"/>
                    <a:pt x="11343" y="17972"/>
                  </a:cubicBezTo>
                  <a:cubicBezTo>
                    <a:pt x="11342" y="18088"/>
                    <a:pt x="11402" y="18185"/>
                    <a:pt x="11479" y="18185"/>
                  </a:cubicBezTo>
                  <a:cubicBezTo>
                    <a:pt x="11556" y="18185"/>
                    <a:pt x="11619" y="18088"/>
                    <a:pt x="11619" y="17972"/>
                  </a:cubicBezTo>
                  <a:cubicBezTo>
                    <a:pt x="11619" y="17856"/>
                    <a:pt x="11556" y="17761"/>
                    <a:pt x="11479" y="17761"/>
                  </a:cubicBezTo>
                  <a:close/>
                  <a:moveTo>
                    <a:pt x="11935" y="17761"/>
                  </a:moveTo>
                  <a:cubicBezTo>
                    <a:pt x="11858" y="17761"/>
                    <a:pt x="11794" y="17856"/>
                    <a:pt x="11794" y="17972"/>
                  </a:cubicBezTo>
                  <a:cubicBezTo>
                    <a:pt x="11794" y="18088"/>
                    <a:pt x="11858" y="18185"/>
                    <a:pt x="11935" y="18185"/>
                  </a:cubicBezTo>
                  <a:cubicBezTo>
                    <a:pt x="12012" y="18185"/>
                    <a:pt x="12072" y="18088"/>
                    <a:pt x="12072" y="17972"/>
                  </a:cubicBezTo>
                  <a:cubicBezTo>
                    <a:pt x="12071" y="17857"/>
                    <a:pt x="12012" y="17761"/>
                    <a:pt x="11935" y="17761"/>
                  </a:cubicBezTo>
                  <a:close/>
                  <a:moveTo>
                    <a:pt x="12386" y="17761"/>
                  </a:moveTo>
                  <a:cubicBezTo>
                    <a:pt x="12309" y="17761"/>
                    <a:pt x="12246" y="17856"/>
                    <a:pt x="12246" y="17972"/>
                  </a:cubicBezTo>
                  <a:cubicBezTo>
                    <a:pt x="12246" y="18088"/>
                    <a:pt x="12309" y="18185"/>
                    <a:pt x="12386" y="18185"/>
                  </a:cubicBezTo>
                  <a:cubicBezTo>
                    <a:pt x="12463" y="18185"/>
                    <a:pt x="12523" y="18088"/>
                    <a:pt x="12523" y="17972"/>
                  </a:cubicBezTo>
                  <a:cubicBezTo>
                    <a:pt x="12523" y="17857"/>
                    <a:pt x="12463" y="17761"/>
                    <a:pt x="12386" y="17761"/>
                  </a:cubicBezTo>
                  <a:close/>
                  <a:moveTo>
                    <a:pt x="12835" y="17761"/>
                  </a:moveTo>
                  <a:cubicBezTo>
                    <a:pt x="12759" y="17761"/>
                    <a:pt x="12699" y="17857"/>
                    <a:pt x="12699" y="17972"/>
                  </a:cubicBezTo>
                  <a:cubicBezTo>
                    <a:pt x="12698" y="18088"/>
                    <a:pt x="12759" y="18185"/>
                    <a:pt x="12835" y="18185"/>
                  </a:cubicBezTo>
                  <a:cubicBezTo>
                    <a:pt x="12912" y="18185"/>
                    <a:pt x="12976" y="18088"/>
                    <a:pt x="12976" y="17972"/>
                  </a:cubicBezTo>
                  <a:cubicBezTo>
                    <a:pt x="12976" y="17856"/>
                    <a:pt x="12912" y="17761"/>
                    <a:pt x="12835" y="17761"/>
                  </a:cubicBezTo>
                  <a:close/>
                  <a:moveTo>
                    <a:pt x="13291" y="17761"/>
                  </a:moveTo>
                  <a:cubicBezTo>
                    <a:pt x="13214" y="17761"/>
                    <a:pt x="13151" y="17856"/>
                    <a:pt x="13151" y="17972"/>
                  </a:cubicBezTo>
                  <a:cubicBezTo>
                    <a:pt x="13151" y="18088"/>
                    <a:pt x="13214" y="18185"/>
                    <a:pt x="13291" y="18185"/>
                  </a:cubicBezTo>
                  <a:cubicBezTo>
                    <a:pt x="13368" y="18185"/>
                    <a:pt x="13428" y="18088"/>
                    <a:pt x="13428" y="17972"/>
                  </a:cubicBezTo>
                  <a:cubicBezTo>
                    <a:pt x="13427" y="17857"/>
                    <a:pt x="13368" y="17761"/>
                    <a:pt x="13291" y="17761"/>
                  </a:cubicBezTo>
                  <a:close/>
                  <a:moveTo>
                    <a:pt x="13743" y="17761"/>
                  </a:moveTo>
                  <a:cubicBezTo>
                    <a:pt x="13667" y="17761"/>
                    <a:pt x="13602" y="17856"/>
                    <a:pt x="13602" y="17972"/>
                  </a:cubicBezTo>
                  <a:cubicBezTo>
                    <a:pt x="13602" y="18088"/>
                    <a:pt x="13667" y="18185"/>
                    <a:pt x="13743" y="18185"/>
                  </a:cubicBezTo>
                  <a:cubicBezTo>
                    <a:pt x="13820" y="18185"/>
                    <a:pt x="13880" y="18088"/>
                    <a:pt x="13880" y="17972"/>
                  </a:cubicBezTo>
                  <a:cubicBezTo>
                    <a:pt x="13880" y="17857"/>
                    <a:pt x="13820" y="17761"/>
                    <a:pt x="13743" y="17761"/>
                  </a:cubicBezTo>
                  <a:close/>
                  <a:moveTo>
                    <a:pt x="14196" y="17761"/>
                  </a:moveTo>
                  <a:cubicBezTo>
                    <a:pt x="14119" y="17761"/>
                    <a:pt x="14055" y="17856"/>
                    <a:pt x="14055" y="17972"/>
                  </a:cubicBezTo>
                  <a:cubicBezTo>
                    <a:pt x="14055" y="18088"/>
                    <a:pt x="14119" y="18185"/>
                    <a:pt x="14196" y="18185"/>
                  </a:cubicBezTo>
                  <a:cubicBezTo>
                    <a:pt x="14272" y="18185"/>
                    <a:pt x="14333" y="18088"/>
                    <a:pt x="14332" y="17972"/>
                  </a:cubicBezTo>
                  <a:cubicBezTo>
                    <a:pt x="14332" y="17857"/>
                    <a:pt x="14272" y="17761"/>
                    <a:pt x="14196" y="17761"/>
                  </a:cubicBezTo>
                  <a:close/>
                  <a:moveTo>
                    <a:pt x="14649" y="17761"/>
                  </a:moveTo>
                  <a:cubicBezTo>
                    <a:pt x="14573" y="17761"/>
                    <a:pt x="14513" y="17857"/>
                    <a:pt x="14513" y="17972"/>
                  </a:cubicBezTo>
                  <a:cubicBezTo>
                    <a:pt x="14512" y="18088"/>
                    <a:pt x="14573" y="18185"/>
                    <a:pt x="14649" y="18185"/>
                  </a:cubicBezTo>
                  <a:cubicBezTo>
                    <a:pt x="14726" y="18185"/>
                    <a:pt x="14790" y="18088"/>
                    <a:pt x="14790" y="17972"/>
                  </a:cubicBezTo>
                  <a:cubicBezTo>
                    <a:pt x="14790" y="17856"/>
                    <a:pt x="14726" y="17761"/>
                    <a:pt x="14649" y="17761"/>
                  </a:cubicBezTo>
                  <a:close/>
                  <a:moveTo>
                    <a:pt x="15105" y="17761"/>
                  </a:moveTo>
                  <a:cubicBezTo>
                    <a:pt x="15028" y="17761"/>
                    <a:pt x="14969" y="17857"/>
                    <a:pt x="14968" y="17972"/>
                  </a:cubicBezTo>
                  <a:cubicBezTo>
                    <a:pt x="14968" y="18088"/>
                    <a:pt x="15028" y="18185"/>
                    <a:pt x="15105" y="18185"/>
                  </a:cubicBezTo>
                  <a:cubicBezTo>
                    <a:pt x="15182" y="18185"/>
                    <a:pt x="15245" y="18088"/>
                    <a:pt x="15245" y="17972"/>
                  </a:cubicBezTo>
                  <a:cubicBezTo>
                    <a:pt x="15245" y="17856"/>
                    <a:pt x="15182" y="17761"/>
                    <a:pt x="15105" y="17761"/>
                  </a:cubicBezTo>
                  <a:close/>
                  <a:moveTo>
                    <a:pt x="15561" y="17761"/>
                  </a:moveTo>
                  <a:cubicBezTo>
                    <a:pt x="15484" y="17761"/>
                    <a:pt x="15420" y="17856"/>
                    <a:pt x="15420" y="17972"/>
                  </a:cubicBezTo>
                  <a:cubicBezTo>
                    <a:pt x="15420" y="18088"/>
                    <a:pt x="15484" y="18185"/>
                    <a:pt x="15561" y="18185"/>
                  </a:cubicBezTo>
                  <a:cubicBezTo>
                    <a:pt x="15638" y="18185"/>
                    <a:pt x="15698" y="18088"/>
                    <a:pt x="15697" y="17972"/>
                  </a:cubicBezTo>
                  <a:cubicBezTo>
                    <a:pt x="15697" y="17857"/>
                    <a:pt x="15638" y="17761"/>
                    <a:pt x="15561" y="17761"/>
                  </a:cubicBezTo>
                  <a:close/>
                  <a:moveTo>
                    <a:pt x="16012" y="17761"/>
                  </a:moveTo>
                  <a:cubicBezTo>
                    <a:pt x="15935" y="17761"/>
                    <a:pt x="15872" y="17856"/>
                    <a:pt x="15872" y="17972"/>
                  </a:cubicBezTo>
                  <a:cubicBezTo>
                    <a:pt x="15872" y="18088"/>
                    <a:pt x="15935" y="18185"/>
                    <a:pt x="16012" y="18185"/>
                  </a:cubicBezTo>
                  <a:cubicBezTo>
                    <a:pt x="16089" y="18185"/>
                    <a:pt x="16149" y="18088"/>
                    <a:pt x="16149" y="17972"/>
                  </a:cubicBezTo>
                  <a:cubicBezTo>
                    <a:pt x="16148" y="17857"/>
                    <a:pt x="16089" y="17761"/>
                    <a:pt x="16012" y="17761"/>
                  </a:cubicBezTo>
                  <a:close/>
                  <a:moveTo>
                    <a:pt x="16461" y="17761"/>
                  </a:moveTo>
                  <a:cubicBezTo>
                    <a:pt x="16384" y="17761"/>
                    <a:pt x="16325" y="17857"/>
                    <a:pt x="16325" y="17972"/>
                  </a:cubicBezTo>
                  <a:cubicBezTo>
                    <a:pt x="16324" y="18088"/>
                    <a:pt x="16384" y="18185"/>
                    <a:pt x="16461" y="18185"/>
                  </a:cubicBezTo>
                  <a:cubicBezTo>
                    <a:pt x="16538" y="18185"/>
                    <a:pt x="16602" y="18088"/>
                    <a:pt x="16602" y="17972"/>
                  </a:cubicBezTo>
                  <a:cubicBezTo>
                    <a:pt x="16602" y="17856"/>
                    <a:pt x="16538" y="17761"/>
                    <a:pt x="16461" y="17761"/>
                  </a:cubicBezTo>
                  <a:close/>
                  <a:moveTo>
                    <a:pt x="16917" y="17761"/>
                  </a:moveTo>
                  <a:cubicBezTo>
                    <a:pt x="16840" y="17761"/>
                    <a:pt x="16777" y="17856"/>
                    <a:pt x="16777" y="17972"/>
                  </a:cubicBezTo>
                  <a:cubicBezTo>
                    <a:pt x="16777" y="18088"/>
                    <a:pt x="16840" y="18185"/>
                    <a:pt x="16917" y="18185"/>
                  </a:cubicBezTo>
                  <a:cubicBezTo>
                    <a:pt x="16994" y="18185"/>
                    <a:pt x="17054" y="18088"/>
                    <a:pt x="17054" y="17972"/>
                  </a:cubicBezTo>
                  <a:cubicBezTo>
                    <a:pt x="17053" y="17857"/>
                    <a:pt x="16994" y="17761"/>
                    <a:pt x="16917" y="17761"/>
                  </a:cubicBezTo>
                  <a:close/>
                  <a:moveTo>
                    <a:pt x="17369" y="17761"/>
                  </a:moveTo>
                  <a:cubicBezTo>
                    <a:pt x="17293" y="17761"/>
                    <a:pt x="17228" y="17856"/>
                    <a:pt x="17228" y="17972"/>
                  </a:cubicBezTo>
                  <a:cubicBezTo>
                    <a:pt x="17228" y="18088"/>
                    <a:pt x="17293" y="18185"/>
                    <a:pt x="17369" y="18185"/>
                  </a:cubicBezTo>
                  <a:cubicBezTo>
                    <a:pt x="17446" y="18185"/>
                    <a:pt x="17506" y="18088"/>
                    <a:pt x="17506" y="17972"/>
                  </a:cubicBezTo>
                  <a:cubicBezTo>
                    <a:pt x="17506" y="17857"/>
                    <a:pt x="17446" y="17761"/>
                    <a:pt x="17369" y="17761"/>
                  </a:cubicBezTo>
                  <a:close/>
                  <a:moveTo>
                    <a:pt x="17823" y="17761"/>
                  </a:moveTo>
                  <a:cubicBezTo>
                    <a:pt x="17746" y="17761"/>
                    <a:pt x="17687" y="17857"/>
                    <a:pt x="17686" y="17972"/>
                  </a:cubicBezTo>
                  <a:cubicBezTo>
                    <a:pt x="17686" y="18088"/>
                    <a:pt x="17746" y="18185"/>
                    <a:pt x="17823" y="18185"/>
                  </a:cubicBezTo>
                  <a:cubicBezTo>
                    <a:pt x="17900" y="18185"/>
                    <a:pt x="17964" y="18088"/>
                    <a:pt x="17964" y="17972"/>
                  </a:cubicBezTo>
                  <a:cubicBezTo>
                    <a:pt x="17964" y="17856"/>
                    <a:pt x="17900" y="17761"/>
                    <a:pt x="17823" y="17761"/>
                  </a:cubicBezTo>
                  <a:close/>
                  <a:moveTo>
                    <a:pt x="18284" y="17761"/>
                  </a:moveTo>
                  <a:cubicBezTo>
                    <a:pt x="18208" y="17761"/>
                    <a:pt x="18148" y="17857"/>
                    <a:pt x="18148" y="17972"/>
                  </a:cubicBezTo>
                  <a:cubicBezTo>
                    <a:pt x="18147" y="18088"/>
                    <a:pt x="18208" y="18185"/>
                    <a:pt x="18284" y="18185"/>
                  </a:cubicBezTo>
                  <a:cubicBezTo>
                    <a:pt x="18361" y="18185"/>
                    <a:pt x="18424" y="18088"/>
                    <a:pt x="18424" y="17972"/>
                  </a:cubicBezTo>
                  <a:cubicBezTo>
                    <a:pt x="18424" y="17856"/>
                    <a:pt x="18361" y="17761"/>
                    <a:pt x="18284" y="17761"/>
                  </a:cubicBezTo>
                  <a:close/>
                  <a:moveTo>
                    <a:pt x="18740" y="17761"/>
                  </a:moveTo>
                  <a:cubicBezTo>
                    <a:pt x="18663" y="17761"/>
                    <a:pt x="18599" y="17856"/>
                    <a:pt x="18599" y="17972"/>
                  </a:cubicBezTo>
                  <a:cubicBezTo>
                    <a:pt x="18599" y="18088"/>
                    <a:pt x="18663" y="18185"/>
                    <a:pt x="18740" y="18185"/>
                  </a:cubicBezTo>
                  <a:cubicBezTo>
                    <a:pt x="18817" y="18185"/>
                    <a:pt x="18877" y="18088"/>
                    <a:pt x="18877" y="17972"/>
                  </a:cubicBezTo>
                  <a:cubicBezTo>
                    <a:pt x="18876" y="17857"/>
                    <a:pt x="18817" y="17761"/>
                    <a:pt x="18740" y="17761"/>
                  </a:cubicBezTo>
                  <a:close/>
                  <a:moveTo>
                    <a:pt x="19191" y="17761"/>
                  </a:moveTo>
                  <a:cubicBezTo>
                    <a:pt x="19115" y="17761"/>
                    <a:pt x="19051" y="17856"/>
                    <a:pt x="19051" y="17972"/>
                  </a:cubicBezTo>
                  <a:cubicBezTo>
                    <a:pt x="19051" y="18088"/>
                    <a:pt x="19115" y="18185"/>
                    <a:pt x="19191" y="18185"/>
                  </a:cubicBezTo>
                  <a:cubicBezTo>
                    <a:pt x="19268" y="18185"/>
                    <a:pt x="19328" y="18088"/>
                    <a:pt x="19328" y="17972"/>
                  </a:cubicBezTo>
                  <a:cubicBezTo>
                    <a:pt x="19328" y="17857"/>
                    <a:pt x="19268" y="17761"/>
                    <a:pt x="19191" y="17761"/>
                  </a:cubicBezTo>
                  <a:close/>
                  <a:moveTo>
                    <a:pt x="19640" y="17761"/>
                  </a:moveTo>
                  <a:cubicBezTo>
                    <a:pt x="19564" y="17761"/>
                    <a:pt x="19504" y="17857"/>
                    <a:pt x="19504" y="17972"/>
                  </a:cubicBezTo>
                  <a:cubicBezTo>
                    <a:pt x="19503" y="18088"/>
                    <a:pt x="19564" y="18185"/>
                    <a:pt x="19640" y="18185"/>
                  </a:cubicBezTo>
                  <a:cubicBezTo>
                    <a:pt x="19717" y="18185"/>
                    <a:pt x="19781" y="18088"/>
                    <a:pt x="19781" y="17972"/>
                  </a:cubicBezTo>
                  <a:cubicBezTo>
                    <a:pt x="19781" y="17856"/>
                    <a:pt x="19717" y="17761"/>
                    <a:pt x="19640" y="17761"/>
                  </a:cubicBezTo>
                  <a:close/>
                  <a:moveTo>
                    <a:pt x="10564" y="18435"/>
                  </a:moveTo>
                  <a:cubicBezTo>
                    <a:pt x="10488" y="18435"/>
                    <a:pt x="10423" y="18530"/>
                    <a:pt x="10423" y="18646"/>
                  </a:cubicBezTo>
                  <a:cubicBezTo>
                    <a:pt x="10423" y="18762"/>
                    <a:pt x="10488" y="18859"/>
                    <a:pt x="10564" y="18859"/>
                  </a:cubicBezTo>
                  <a:cubicBezTo>
                    <a:pt x="10641" y="18859"/>
                    <a:pt x="10701" y="18762"/>
                    <a:pt x="10701" y="18646"/>
                  </a:cubicBezTo>
                  <a:cubicBezTo>
                    <a:pt x="10701" y="18531"/>
                    <a:pt x="10641" y="18435"/>
                    <a:pt x="10564" y="18435"/>
                  </a:cubicBezTo>
                  <a:close/>
                  <a:moveTo>
                    <a:pt x="11018" y="18435"/>
                  </a:moveTo>
                  <a:cubicBezTo>
                    <a:pt x="10941" y="18435"/>
                    <a:pt x="10881" y="18531"/>
                    <a:pt x="10881" y="18646"/>
                  </a:cubicBezTo>
                  <a:cubicBezTo>
                    <a:pt x="10881" y="18762"/>
                    <a:pt x="10941" y="18859"/>
                    <a:pt x="11018" y="18859"/>
                  </a:cubicBezTo>
                  <a:cubicBezTo>
                    <a:pt x="11094" y="18859"/>
                    <a:pt x="11159" y="18762"/>
                    <a:pt x="11159" y="18646"/>
                  </a:cubicBezTo>
                  <a:cubicBezTo>
                    <a:pt x="11159" y="18530"/>
                    <a:pt x="11094" y="18435"/>
                    <a:pt x="11018" y="18435"/>
                  </a:cubicBezTo>
                  <a:close/>
                  <a:moveTo>
                    <a:pt x="11479" y="18435"/>
                  </a:moveTo>
                  <a:cubicBezTo>
                    <a:pt x="11402" y="18435"/>
                    <a:pt x="11343" y="18531"/>
                    <a:pt x="11343" y="18646"/>
                  </a:cubicBezTo>
                  <a:cubicBezTo>
                    <a:pt x="11342" y="18762"/>
                    <a:pt x="11402" y="18859"/>
                    <a:pt x="11479" y="18859"/>
                  </a:cubicBezTo>
                  <a:cubicBezTo>
                    <a:pt x="11556" y="18859"/>
                    <a:pt x="11619" y="18762"/>
                    <a:pt x="11619" y="18646"/>
                  </a:cubicBezTo>
                  <a:cubicBezTo>
                    <a:pt x="11619" y="18530"/>
                    <a:pt x="11556" y="18435"/>
                    <a:pt x="11479" y="18435"/>
                  </a:cubicBezTo>
                  <a:close/>
                  <a:moveTo>
                    <a:pt x="11935" y="18435"/>
                  </a:moveTo>
                  <a:cubicBezTo>
                    <a:pt x="11858" y="18435"/>
                    <a:pt x="11794" y="18530"/>
                    <a:pt x="11794" y="18646"/>
                  </a:cubicBezTo>
                  <a:cubicBezTo>
                    <a:pt x="11794" y="18762"/>
                    <a:pt x="11858" y="18859"/>
                    <a:pt x="11935" y="18859"/>
                  </a:cubicBezTo>
                  <a:cubicBezTo>
                    <a:pt x="12012" y="18859"/>
                    <a:pt x="12072" y="18762"/>
                    <a:pt x="12072" y="18646"/>
                  </a:cubicBezTo>
                  <a:cubicBezTo>
                    <a:pt x="12071" y="18531"/>
                    <a:pt x="12012" y="18435"/>
                    <a:pt x="11935" y="18435"/>
                  </a:cubicBezTo>
                  <a:close/>
                  <a:moveTo>
                    <a:pt x="12386" y="18435"/>
                  </a:moveTo>
                  <a:cubicBezTo>
                    <a:pt x="12309" y="18435"/>
                    <a:pt x="12246" y="18530"/>
                    <a:pt x="12246" y="18646"/>
                  </a:cubicBezTo>
                  <a:cubicBezTo>
                    <a:pt x="12246" y="18762"/>
                    <a:pt x="12309" y="18859"/>
                    <a:pt x="12386" y="18859"/>
                  </a:cubicBezTo>
                  <a:cubicBezTo>
                    <a:pt x="12463" y="18859"/>
                    <a:pt x="12523" y="18762"/>
                    <a:pt x="12523" y="18646"/>
                  </a:cubicBezTo>
                  <a:cubicBezTo>
                    <a:pt x="12523" y="18531"/>
                    <a:pt x="12463" y="18435"/>
                    <a:pt x="12386" y="18435"/>
                  </a:cubicBezTo>
                  <a:close/>
                  <a:moveTo>
                    <a:pt x="12835" y="18435"/>
                  </a:moveTo>
                  <a:cubicBezTo>
                    <a:pt x="12759" y="18435"/>
                    <a:pt x="12699" y="18531"/>
                    <a:pt x="12699" y="18646"/>
                  </a:cubicBezTo>
                  <a:cubicBezTo>
                    <a:pt x="12698" y="18762"/>
                    <a:pt x="12759" y="18859"/>
                    <a:pt x="12835" y="18859"/>
                  </a:cubicBezTo>
                  <a:cubicBezTo>
                    <a:pt x="12912" y="18859"/>
                    <a:pt x="12976" y="18762"/>
                    <a:pt x="12976" y="18646"/>
                  </a:cubicBezTo>
                  <a:cubicBezTo>
                    <a:pt x="12976" y="18530"/>
                    <a:pt x="12912" y="18435"/>
                    <a:pt x="12835" y="18435"/>
                  </a:cubicBezTo>
                  <a:close/>
                  <a:moveTo>
                    <a:pt x="13291" y="18435"/>
                  </a:moveTo>
                  <a:cubicBezTo>
                    <a:pt x="13214" y="18435"/>
                    <a:pt x="13151" y="18530"/>
                    <a:pt x="13151" y="18646"/>
                  </a:cubicBezTo>
                  <a:cubicBezTo>
                    <a:pt x="13151" y="18762"/>
                    <a:pt x="13214" y="18859"/>
                    <a:pt x="13291" y="18859"/>
                  </a:cubicBezTo>
                  <a:cubicBezTo>
                    <a:pt x="13368" y="18859"/>
                    <a:pt x="13428" y="18762"/>
                    <a:pt x="13428" y="18646"/>
                  </a:cubicBezTo>
                  <a:cubicBezTo>
                    <a:pt x="13427" y="18531"/>
                    <a:pt x="13368" y="18435"/>
                    <a:pt x="13291" y="18435"/>
                  </a:cubicBezTo>
                  <a:close/>
                  <a:moveTo>
                    <a:pt x="13743" y="18435"/>
                  </a:moveTo>
                  <a:cubicBezTo>
                    <a:pt x="13667" y="18435"/>
                    <a:pt x="13602" y="18530"/>
                    <a:pt x="13602" y="18646"/>
                  </a:cubicBezTo>
                  <a:cubicBezTo>
                    <a:pt x="13602" y="18762"/>
                    <a:pt x="13667" y="18859"/>
                    <a:pt x="13743" y="18859"/>
                  </a:cubicBezTo>
                  <a:cubicBezTo>
                    <a:pt x="13820" y="18859"/>
                    <a:pt x="13880" y="18762"/>
                    <a:pt x="13880" y="18646"/>
                  </a:cubicBezTo>
                  <a:cubicBezTo>
                    <a:pt x="13880" y="18531"/>
                    <a:pt x="13820" y="18435"/>
                    <a:pt x="13743" y="18435"/>
                  </a:cubicBezTo>
                  <a:close/>
                  <a:moveTo>
                    <a:pt x="14196" y="18435"/>
                  </a:moveTo>
                  <a:cubicBezTo>
                    <a:pt x="14119" y="18435"/>
                    <a:pt x="14055" y="18530"/>
                    <a:pt x="14055" y="18646"/>
                  </a:cubicBezTo>
                  <a:cubicBezTo>
                    <a:pt x="14055" y="18762"/>
                    <a:pt x="14119" y="18859"/>
                    <a:pt x="14196" y="18859"/>
                  </a:cubicBezTo>
                  <a:cubicBezTo>
                    <a:pt x="14272" y="18859"/>
                    <a:pt x="14333" y="18762"/>
                    <a:pt x="14332" y="18646"/>
                  </a:cubicBezTo>
                  <a:cubicBezTo>
                    <a:pt x="14332" y="18531"/>
                    <a:pt x="14272" y="18435"/>
                    <a:pt x="14196" y="18435"/>
                  </a:cubicBezTo>
                  <a:close/>
                  <a:moveTo>
                    <a:pt x="14649" y="18435"/>
                  </a:moveTo>
                  <a:cubicBezTo>
                    <a:pt x="14573" y="18435"/>
                    <a:pt x="14513" y="18531"/>
                    <a:pt x="14513" y="18646"/>
                  </a:cubicBezTo>
                  <a:cubicBezTo>
                    <a:pt x="14512" y="18762"/>
                    <a:pt x="14573" y="18859"/>
                    <a:pt x="14649" y="18859"/>
                  </a:cubicBezTo>
                  <a:cubicBezTo>
                    <a:pt x="14726" y="18859"/>
                    <a:pt x="14790" y="18762"/>
                    <a:pt x="14790" y="18646"/>
                  </a:cubicBezTo>
                  <a:cubicBezTo>
                    <a:pt x="14790" y="18530"/>
                    <a:pt x="14726" y="18435"/>
                    <a:pt x="14649" y="18435"/>
                  </a:cubicBezTo>
                  <a:close/>
                  <a:moveTo>
                    <a:pt x="15105" y="18435"/>
                  </a:moveTo>
                  <a:cubicBezTo>
                    <a:pt x="15028" y="18435"/>
                    <a:pt x="14969" y="18531"/>
                    <a:pt x="14968" y="18646"/>
                  </a:cubicBezTo>
                  <a:cubicBezTo>
                    <a:pt x="14968" y="18762"/>
                    <a:pt x="15028" y="18859"/>
                    <a:pt x="15105" y="18859"/>
                  </a:cubicBezTo>
                  <a:cubicBezTo>
                    <a:pt x="15182" y="18859"/>
                    <a:pt x="15245" y="18762"/>
                    <a:pt x="15245" y="18646"/>
                  </a:cubicBezTo>
                  <a:cubicBezTo>
                    <a:pt x="15245" y="18530"/>
                    <a:pt x="15182" y="18435"/>
                    <a:pt x="15105" y="18435"/>
                  </a:cubicBezTo>
                  <a:close/>
                  <a:moveTo>
                    <a:pt x="15561" y="18435"/>
                  </a:moveTo>
                  <a:cubicBezTo>
                    <a:pt x="15484" y="18435"/>
                    <a:pt x="15420" y="18530"/>
                    <a:pt x="15420" y="18646"/>
                  </a:cubicBezTo>
                  <a:cubicBezTo>
                    <a:pt x="15420" y="18762"/>
                    <a:pt x="15484" y="18859"/>
                    <a:pt x="15561" y="18859"/>
                  </a:cubicBezTo>
                  <a:cubicBezTo>
                    <a:pt x="15638" y="18859"/>
                    <a:pt x="15698" y="18762"/>
                    <a:pt x="15697" y="18646"/>
                  </a:cubicBezTo>
                  <a:cubicBezTo>
                    <a:pt x="15697" y="18531"/>
                    <a:pt x="15638" y="18435"/>
                    <a:pt x="15561" y="18435"/>
                  </a:cubicBezTo>
                  <a:close/>
                  <a:moveTo>
                    <a:pt x="16012" y="18435"/>
                  </a:moveTo>
                  <a:cubicBezTo>
                    <a:pt x="15935" y="18435"/>
                    <a:pt x="15872" y="18530"/>
                    <a:pt x="15872" y="18646"/>
                  </a:cubicBezTo>
                  <a:cubicBezTo>
                    <a:pt x="15872" y="18762"/>
                    <a:pt x="15935" y="18859"/>
                    <a:pt x="16012" y="18859"/>
                  </a:cubicBezTo>
                  <a:cubicBezTo>
                    <a:pt x="16089" y="18859"/>
                    <a:pt x="16149" y="18762"/>
                    <a:pt x="16149" y="18646"/>
                  </a:cubicBezTo>
                  <a:cubicBezTo>
                    <a:pt x="16148" y="18531"/>
                    <a:pt x="16089" y="18435"/>
                    <a:pt x="16012" y="18435"/>
                  </a:cubicBezTo>
                  <a:close/>
                  <a:moveTo>
                    <a:pt x="16461" y="18435"/>
                  </a:moveTo>
                  <a:cubicBezTo>
                    <a:pt x="16384" y="18435"/>
                    <a:pt x="16325" y="18531"/>
                    <a:pt x="16325" y="18646"/>
                  </a:cubicBezTo>
                  <a:cubicBezTo>
                    <a:pt x="16324" y="18762"/>
                    <a:pt x="16384" y="18859"/>
                    <a:pt x="16461" y="18859"/>
                  </a:cubicBezTo>
                  <a:cubicBezTo>
                    <a:pt x="16538" y="18859"/>
                    <a:pt x="16602" y="18762"/>
                    <a:pt x="16602" y="18646"/>
                  </a:cubicBezTo>
                  <a:cubicBezTo>
                    <a:pt x="16602" y="18530"/>
                    <a:pt x="16538" y="18435"/>
                    <a:pt x="16461" y="18435"/>
                  </a:cubicBezTo>
                  <a:close/>
                  <a:moveTo>
                    <a:pt x="16917" y="18435"/>
                  </a:moveTo>
                  <a:cubicBezTo>
                    <a:pt x="16840" y="18435"/>
                    <a:pt x="16777" y="18530"/>
                    <a:pt x="16777" y="18646"/>
                  </a:cubicBezTo>
                  <a:cubicBezTo>
                    <a:pt x="16777" y="18762"/>
                    <a:pt x="16840" y="18859"/>
                    <a:pt x="16917" y="18859"/>
                  </a:cubicBezTo>
                  <a:cubicBezTo>
                    <a:pt x="16994" y="18859"/>
                    <a:pt x="17054" y="18762"/>
                    <a:pt x="17054" y="18646"/>
                  </a:cubicBezTo>
                  <a:cubicBezTo>
                    <a:pt x="17053" y="18531"/>
                    <a:pt x="16994" y="18435"/>
                    <a:pt x="16917" y="18435"/>
                  </a:cubicBezTo>
                  <a:close/>
                  <a:moveTo>
                    <a:pt x="17369" y="18435"/>
                  </a:moveTo>
                  <a:cubicBezTo>
                    <a:pt x="17293" y="18435"/>
                    <a:pt x="17228" y="18530"/>
                    <a:pt x="17228" y="18646"/>
                  </a:cubicBezTo>
                  <a:cubicBezTo>
                    <a:pt x="17228" y="18762"/>
                    <a:pt x="17293" y="18859"/>
                    <a:pt x="17369" y="18859"/>
                  </a:cubicBezTo>
                  <a:cubicBezTo>
                    <a:pt x="17446" y="18859"/>
                    <a:pt x="17506" y="18762"/>
                    <a:pt x="17506" y="18646"/>
                  </a:cubicBezTo>
                  <a:cubicBezTo>
                    <a:pt x="17506" y="18531"/>
                    <a:pt x="17446" y="18435"/>
                    <a:pt x="17369" y="18435"/>
                  </a:cubicBezTo>
                  <a:close/>
                  <a:moveTo>
                    <a:pt x="17823" y="18435"/>
                  </a:moveTo>
                  <a:cubicBezTo>
                    <a:pt x="17746" y="18435"/>
                    <a:pt x="17687" y="18531"/>
                    <a:pt x="17686" y="18646"/>
                  </a:cubicBezTo>
                  <a:cubicBezTo>
                    <a:pt x="17686" y="18762"/>
                    <a:pt x="17746" y="18859"/>
                    <a:pt x="17823" y="18859"/>
                  </a:cubicBezTo>
                  <a:cubicBezTo>
                    <a:pt x="17900" y="18859"/>
                    <a:pt x="17964" y="18762"/>
                    <a:pt x="17964" y="18646"/>
                  </a:cubicBezTo>
                  <a:cubicBezTo>
                    <a:pt x="17964" y="18530"/>
                    <a:pt x="17900" y="18435"/>
                    <a:pt x="17823" y="18435"/>
                  </a:cubicBezTo>
                  <a:close/>
                  <a:moveTo>
                    <a:pt x="18284" y="18435"/>
                  </a:moveTo>
                  <a:cubicBezTo>
                    <a:pt x="18208" y="18435"/>
                    <a:pt x="18148" y="18531"/>
                    <a:pt x="18148" y="18646"/>
                  </a:cubicBezTo>
                  <a:cubicBezTo>
                    <a:pt x="18147" y="18762"/>
                    <a:pt x="18208" y="18859"/>
                    <a:pt x="18284" y="18859"/>
                  </a:cubicBezTo>
                  <a:cubicBezTo>
                    <a:pt x="18361" y="18859"/>
                    <a:pt x="18424" y="18762"/>
                    <a:pt x="18424" y="18646"/>
                  </a:cubicBezTo>
                  <a:cubicBezTo>
                    <a:pt x="18424" y="18530"/>
                    <a:pt x="18361" y="18435"/>
                    <a:pt x="18284" y="18435"/>
                  </a:cubicBezTo>
                  <a:close/>
                  <a:moveTo>
                    <a:pt x="11479" y="19122"/>
                  </a:moveTo>
                  <a:cubicBezTo>
                    <a:pt x="11402" y="19122"/>
                    <a:pt x="11343" y="19213"/>
                    <a:pt x="11343" y="19328"/>
                  </a:cubicBezTo>
                  <a:cubicBezTo>
                    <a:pt x="11343" y="19444"/>
                    <a:pt x="11402" y="19539"/>
                    <a:pt x="11479" y="19539"/>
                  </a:cubicBezTo>
                  <a:cubicBezTo>
                    <a:pt x="11556" y="19539"/>
                    <a:pt x="11619" y="19444"/>
                    <a:pt x="11619" y="19328"/>
                  </a:cubicBezTo>
                  <a:cubicBezTo>
                    <a:pt x="11619" y="19213"/>
                    <a:pt x="11556" y="19122"/>
                    <a:pt x="11479" y="19122"/>
                  </a:cubicBezTo>
                  <a:close/>
                  <a:moveTo>
                    <a:pt x="11935" y="19122"/>
                  </a:moveTo>
                  <a:cubicBezTo>
                    <a:pt x="11858" y="19122"/>
                    <a:pt x="11794" y="19213"/>
                    <a:pt x="11794" y="19328"/>
                  </a:cubicBezTo>
                  <a:cubicBezTo>
                    <a:pt x="11794" y="19444"/>
                    <a:pt x="11858" y="19539"/>
                    <a:pt x="11935" y="19539"/>
                  </a:cubicBezTo>
                  <a:cubicBezTo>
                    <a:pt x="12012" y="19539"/>
                    <a:pt x="12072" y="19444"/>
                    <a:pt x="12072" y="19328"/>
                  </a:cubicBezTo>
                  <a:cubicBezTo>
                    <a:pt x="12072" y="19213"/>
                    <a:pt x="12012" y="19122"/>
                    <a:pt x="11935" y="19122"/>
                  </a:cubicBezTo>
                  <a:close/>
                  <a:moveTo>
                    <a:pt x="12386" y="19122"/>
                  </a:moveTo>
                  <a:cubicBezTo>
                    <a:pt x="12309" y="19122"/>
                    <a:pt x="12246" y="19213"/>
                    <a:pt x="12246" y="19328"/>
                  </a:cubicBezTo>
                  <a:cubicBezTo>
                    <a:pt x="12246" y="19444"/>
                    <a:pt x="12309" y="19539"/>
                    <a:pt x="12386" y="19539"/>
                  </a:cubicBezTo>
                  <a:cubicBezTo>
                    <a:pt x="12463" y="19539"/>
                    <a:pt x="12523" y="19444"/>
                    <a:pt x="12523" y="19328"/>
                  </a:cubicBezTo>
                  <a:cubicBezTo>
                    <a:pt x="12523" y="19213"/>
                    <a:pt x="12463" y="19122"/>
                    <a:pt x="12386" y="19122"/>
                  </a:cubicBezTo>
                  <a:close/>
                  <a:moveTo>
                    <a:pt x="12835" y="19122"/>
                  </a:moveTo>
                  <a:cubicBezTo>
                    <a:pt x="12759" y="19122"/>
                    <a:pt x="12699" y="19213"/>
                    <a:pt x="12699" y="19328"/>
                  </a:cubicBezTo>
                  <a:cubicBezTo>
                    <a:pt x="12699" y="19444"/>
                    <a:pt x="12759" y="19539"/>
                    <a:pt x="12835" y="19539"/>
                  </a:cubicBezTo>
                  <a:cubicBezTo>
                    <a:pt x="12912" y="19539"/>
                    <a:pt x="12976" y="19444"/>
                    <a:pt x="12976" y="19328"/>
                  </a:cubicBezTo>
                  <a:cubicBezTo>
                    <a:pt x="12976" y="19213"/>
                    <a:pt x="12912" y="19122"/>
                    <a:pt x="12835" y="19122"/>
                  </a:cubicBezTo>
                  <a:close/>
                  <a:moveTo>
                    <a:pt x="13291" y="19122"/>
                  </a:moveTo>
                  <a:cubicBezTo>
                    <a:pt x="13214" y="19122"/>
                    <a:pt x="13151" y="19213"/>
                    <a:pt x="13151" y="19328"/>
                  </a:cubicBezTo>
                  <a:cubicBezTo>
                    <a:pt x="13151" y="19444"/>
                    <a:pt x="13214" y="19539"/>
                    <a:pt x="13291" y="19539"/>
                  </a:cubicBezTo>
                  <a:cubicBezTo>
                    <a:pt x="13368" y="19539"/>
                    <a:pt x="13428" y="19444"/>
                    <a:pt x="13428" y="19328"/>
                  </a:cubicBezTo>
                  <a:cubicBezTo>
                    <a:pt x="13428" y="19213"/>
                    <a:pt x="13368" y="19122"/>
                    <a:pt x="13291" y="19122"/>
                  </a:cubicBezTo>
                  <a:close/>
                  <a:moveTo>
                    <a:pt x="13743" y="19122"/>
                  </a:moveTo>
                  <a:cubicBezTo>
                    <a:pt x="13667" y="19122"/>
                    <a:pt x="13602" y="19213"/>
                    <a:pt x="13602" y="19328"/>
                  </a:cubicBezTo>
                  <a:cubicBezTo>
                    <a:pt x="13602" y="19444"/>
                    <a:pt x="13667" y="19539"/>
                    <a:pt x="13743" y="19539"/>
                  </a:cubicBezTo>
                  <a:cubicBezTo>
                    <a:pt x="13820" y="19539"/>
                    <a:pt x="13880" y="19444"/>
                    <a:pt x="13880" y="19328"/>
                  </a:cubicBezTo>
                  <a:cubicBezTo>
                    <a:pt x="13880" y="19213"/>
                    <a:pt x="13820" y="19122"/>
                    <a:pt x="13743" y="19122"/>
                  </a:cubicBezTo>
                  <a:close/>
                  <a:moveTo>
                    <a:pt x="14196" y="19122"/>
                  </a:moveTo>
                  <a:cubicBezTo>
                    <a:pt x="14119" y="19122"/>
                    <a:pt x="14055" y="19213"/>
                    <a:pt x="14055" y="19328"/>
                  </a:cubicBezTo>
                  <a:cubicBezTo>
                    <a:pt x="14055" y="19444"/>
                    <a:pt x="14119" y="19539"/>
                    <a:pt x="14196" y="19539"/>
                  </a:cubicBezTo>
                  <a:cubicBezTo>
                    <a:pt x="14272" y="19539"/>
                    <a:pt x="14332" y="19444"/>
                    <a:pt x="14332" y="19328"/>
                  </a:cubicBezTo>
                  <a:cubicBezTo>
                    <a:pt x="14332" y="19213"/>
                    <a:pt x="14272" y="19122"/>
                    <a:pt x="14196" y="19122"/>
                  </a:cubicBezTo>
                  <a:close/>
                  <a:moveTo>
                    <a:pt x="14649" y="19122"/>
                  </a:moveTo>
                  <a:cubicBezTo>
                    <a:pt x="14573" y="19122"/>
                    <a:pt x="14513" y="19213"/>
                    <a:pt x="14513" y="19328"/>
                  </a:cubicBezTo>
                  <a:cubicBezTo>
                    <a:pt x="14513" y="19444"/>
                    <a:pt x="14573" y="19539"/>
                    <a:pt x="14649" y="19539"/>
                  </a:cubicBezTo>
                  <a:cubicBezTo>
                    <a:pt x="14726" y="19539"/>
                    <a:pt x="14790" y="19444"/>
                    <a:pt x="14790" y="19328"/>
                  </a:cubicBezTo>
                  <a:cubicBezTo>
                    <a:pt x="14790" y="19213"/>
                    <a:pt x="14726" y="19122"/>
                    <a:pt x="14649" y="19122"/>
                  </a:cubicBezTo>
                  <a:close/>
                  <a:moveTo>
                    <a:pt x="15105" y="19122"/>
                  </a:moveTo>
                  <a:cubicBezTo>
                    <a:pt x="15028" y="19122"/>
                    <a:pt x="14968" y="19213"/>
                    <a:pt x="14968" y="19328"/>
                  </a:cubicBezTo>
                  <a:cubicBezTo>
                    <a:pt x="14968" y="19444"/>
                    <a:pt x="15028" y="19539"/>
                    <a:pt x="15105" y="19539"/>
                  </a:cubicBezTo>
                  <a:cubicBezTo>
                    <a:pt x="15182" y="19539"/>
                    <a:pt x="15245" y="19444"/>
                    <a:pt x="15245" y="19328"/>
                  </a:cubicBezTo>
                  <a:cubicBezTo>
                    <a:pt x="15245" y="19213"/>
                    <a:pt x="15182" y="19122"/>
                    <a:pt x="15105" y="19122"/>
                  </a:cubicBezTo>
                  <a:close/>
                  <a:moveTo>
                    <a:pt x="15561" y="19122"/>
                  </a:moveTo>
                  <a:cubicBezTo>
                    <a:pt x="15484" y="19122"/>
                    <a:pt x="15420" y="19213"/>
                    <a:pt x="15420" y="19328"/>
                  </a:cubicBezTo>
                  <a:cubicBezTo>
                    <a:pt x="15420" y="19444"/>
                    <a:pt x="15484" y="19539"/>
                    <a:pt x="15561" y="19539"/>
                  </a:cubicBezTo>
                  <a:cubicBezTo>
                    <a:pt x="15638" y="19539"/>
                    <a:pt x="15697" y="19444"/>
                    <a:pt x="15697" y="19328"/>
                  </a:cubicBezTo>
                  <a:cubicBezTo>
                    <a:pt x="15697" y="19213"/>
                    <a:pt x="15638" y="19122"/>
                    <a:pt x="15561" y="19122"/>
                  </a:cubicBezTo>
                  <a:close/>
                  <a:moveTo>
                    <a:pt x="16012" y="19122"/>
                  </a:moveTo>
                  <a:cubicBezTo>
                    <a:pt x="15935" y="19122"/>
                    <a:pt x="15872" y="19213"/>
                    <a:pt x="15872" y="19328"/>
                  </a:cubicBezTo>
                  <a:cubicBezTo>
                    <a:pt x="15872" y="19444"/>
                    <a:pt x="15935" y="19539"/>
                    <a:pt x="16012" y="19539"/>
                  </a:cubicBezTo>
                  <a:cubicBezTo>
                    <a:pt x="16089" y="19539"/>
                    <a:pt x="16149" y="19444"/>
                    <a:pt x="16149" y="19328"/>
                  </a:cubicBezTo>
                  <a:cubicBezTo>
                    <a:pt x="16149" y="19213"/>
                    <a:pt x="16089" y="19122"/>
                    <a:pt x="16012" y="19122"/>
                  </a:cubicBezTo>
                  <a:close/>
                  <a:moveTo>
                    <a:pt x="16461" y="19122"/>
                  </a:moveTo>
                  <a:cubicBezTo>
                    <a:pt x="16384" y="19122"/>
                    <a:pt x="16325" y="19213"/>
                    <a:pt x="16325" y="19328"/>
                  </a:cubicBezTo>
                  <a:cubicBezTo>
                    <a:pt x="16325" y="19444"/>
                    <a:pt x="16384" y="19539"/>
                    <a:pt x="16461" y="19539"/>
                  </a:cubicBezTo>
                  <a:cubicBezTo>
                    <a:pt x="16538" y="19539"/>
                    <a:pt x="16602" y="19444"/>
                    <a:pt x="16602" y="19328"/>
                  </a:cubicBezTo>
                  <a:cubicBezTo>
                    <a:pt x="16602" y="19213"/>
                    <a:pt x="16538" y="19122"/>
                    <a:pt x="16461" y="19122"/>
                  </a:cubicBezTo>
                  <a:close/>
                  <a:moveTo>
                    <a:pt x="16917" y="19122"/>
                  </a:moveTo>
                  <a:cubicBezTo>
                    <a:pt x="16840" y="19122"/>
                    <a:pt x="16777" y="19213"/>
                    <a:pt x="16777" y="19328"/>
                  </a:cubicBezTo>
                  <a:cubicBezTo>
                    <a:pt x="16777" y="19444"/>
                    <a:pt x="16840" y="19539"/>
                    <a:pt x="16917" y="19539"/>
                  </a:cubicBezTo>
                  <a:cubicBezTo>
                    <a:pt x="16994" y="19539"/>
                    <a:pt x="17054" y="19444"/>
                    <a:pt x="17054" y="19328"/>
                  </a:cubicBezTo>
                  <a:cubicBezTo>
                    <a:pt x="17054" y="19213"/>
                    <a:pt x="16994" y="19122"/>
                    <a:pt x="16917" y="19122"/>
                  </a:cubicBezTo>
                  <a:close/>
                  <a:moveTo>
                    <a:pt x="17369" y="19122"/>
                  </a:moveTo>
                  <a:cubicBezTo>
                    <a:pt x="17293" y="19122"/>
                    <a:pt x="17228" y="19213"/>
                    <a:pt x="17228" y="19328"/>
                  </a:cubicBezTo>
                  <a:cubicBezTo>
                    <a:pt x="17228" y="19444"/>
                    <a:pt x="17293" y="19539"/>
                    <a:pt x="17369" y="19539"/>
                  </a:cubicBezTo>
                  <a:cubicBezTo>
                    <a:pt x="17446" y="19539"/>
                    <a:pt x="17506" y="19444"/>
                    <a:pt x="17506" y="19328"/>
                  </a:cubicBezTo>
                  <a:cubicBezTo>
                    <a:pt x="17506" y="19213"/>
                    <a:pt x="17446" y="19122"/>
                    <a:pt x="17369" y="19122"/>
                  </a:cubicBezTo>
                  <a:close/>
                  <a:moveTo>
                    <a:pt x="17823" y="19122"/>
                  </a:moveTo>
                  <a:cubicBezTo>
                    <a:pt x="17746" y="19122"/>
                    <a:pt x="17686" y="19213"/>
                    <a:pt x="17686" y="19328"/>
                  </a:cubicBezTo>
                  <a:cubicBezTo>
                    <a:pt x="17686" y="19444"/>
                    <a:pt x="17746" y="19539"/>
                    <a:pt x="17823" y="19539"/>
                  </a:cubicBezTo>
                  <a:cubicBezTo>
                    <a:pt x="17900" y="19539"/>
                    <a:pt x="17964" y="19444"/>
                    <a:pt x="17964" y="19328"/>
                  </a:cubicBezTo>
                  <a:cubicBezTo>
                    <a:pt x="17964" y="19213"/>
                    <a:pt x="17900" y="19122"/>
                    <a:pt x="17823" y="19122"/>
                  </a:cubicBezTo>
                  <a:close/>
                  <a:moveTo>
                    <a:pt x="18284" y="19122"/>
                  </a:moveTo>
                  <a:cubicBezTo>
                    <a:pt x="18208" y="19122"/>
                    <a:pt x="18148" y="19213"/>
                    <a:pt x="18148" y="19328"/>
                  </a:cubicBezTo>
                  <a:cubicBezTo>
                    <a:pt x="18148" y="19444"/>
                    <a:pt x="18208" y="19539"/>
                    <a:pt x="18284" y="19539"/>
                  </a:cubicBezTo>
                  <a:cubicBezTo>
                    <a:pt x="18361" y="19539"/>
                    <a:pt x="18424" y="19444"/>
                    <a:pt x="18424" y="19328"/>
                  </a:cubicBezTo>
                  <a:cubicBezTo>
                    <a:pt x="18424" y="19213"/>
                    <a:pt x="18361" y="19122"/>
                    <a:pt x="18284" y="19122"/>
                  </a:cubicBezTo>
                  <a:close/>
                  <a:moveTo>
                    <a:pt x="18740" y="19122"/>
                  </a:moveTo>
                  <a:cubicBezTo>
                    <a:pt x="18663" y="19122"/>
                    <a:pt x="18599" y="19213"/>
                    <a:pt x="18599" y="19328"/>
                  </a:cubicBezTo>
                  <a:cubicBezTo>
                    <a:pt x="18599" y="19444"/>
                    <a:pt x="18663" y="19539"/>
                    <a:pt x="18740" y="19539"/>
                  </a:cubicBezTo>
                  <a:cubicBezTo>
                    <a:pt x="18817" y="19539"/>
                    <a:pt x="18877" y="19444"/>
                    <a:pt x="18877" y="19328"/>
                  </a:cubicBezTo>
                  <a:cubicBezTo>
                    <a:pt x="18877" y="19213"/>
                    <a:pt x="18817" y="19122"/>
                    <a:pt x="18740" y="19122"/>
                  </a:cubicBezTo>
                  <a:close/>
                  <a:moveTo>
                    <a:pt x="12835" y="19803"/>
                  </a:moveTo>
                  <a:cubicBezTo>
                    <a:pt x="12759" y="19803"/>
                    <a:pt x="12699" y="19900"/>
                    <a:pt x="12699" y="20016"/>
                  </a:cubicBezTo>
                  <a:cubicBezTo>
                    <a:pt x="12699" y="20131"/>
                    <a:pt x="12759" y="20222"/>
                    <a:pt x="12835" y="20222"/>
                  </a:cubicBezTo>
                  <a:cubicBezTo>
                    <a:pt x="12912" y="20222"/>
                    <a:pt x="12976" y="20131"/>
                    <a:pt x="12976" y="20016"/>
                  </a:cubicBezTo>
                  <a:cubicBezTo>
                    <a:pt x="12976" y="19900"/>
                    <a:pt x="12912" y="19803"/>
                    <a:pt x="12835" y="19803"/>
                  </a:cubicBezTo>
                  <a:close/>
                  <a:moveTo>
                    <a:pt x="13291" y="19803"/>
                  </a:moveTo>
                  <a:cubicBezTo>
                    <a:pt x="13214" y="19803"/>
                    <a:pt x="13151" y="19900"/>
                    <a:pt x="13151" y="20016"/>
                  </a:cubicBezTo>
                  <a:cubicBezTo>
                    <a:pt x="13151" y="20131"/>
                    <a:pt x="13214" y="20222"/>
                    <a:pt x="13291" y="20222"/>
                  </a:cubicBezTo>
                  <a:cubicBezTo>
                    <a:pt x="13368" y="20222"/>
                    <a:pt x="13428" y="20131"/>
                    <a:pt x="13428" y="20016"/>
                  </a:cubicBezTo>
                  <a:cubicBezTo>
                    <a:pt x="13428" y="19900"/>
                    <a:pt x="13368" y="19803"/>
                    <a:pt x="13291" y="19803"/>
                  </a:cubicBezTo>
                  <a:close/>
                  <a:moveTo>
                    <a:pt x="13743" y="19803"/>
                  </a:moveTo>
                  <a:cubicBezTo>
                    <a:pt x="13667" y="19803"/>
                    <a:pt x="13602" y="19900"/>
                    <a:pt x="13602" y="20016"/>
                  </a:cubicBezTo>
                  <a:cubicBezTo>
                    <a:pt x="13602" y="20131"/>
                    <a:pt x="13667" y="20222"/>
                    <a:pt x="13743" y="20222"/>
                  </a:cubicBezTo>
                  <a:cubicBezTo>
                    <a:pt x="13820" y="20222"/>
                    <a:pt x="13880" y="20131"/>
                    <a:pt x="13880" y="20016"/>
                  </a:cubicBezTo>
                  <a:cubicBezTo>
                    <a:pt x="13880" y="19900"/>
                    <a:pt x="13820" y="19803"/>
                    <a:pt x="13743" y="19803"/>
                  </a:cubicBezTo>
                  <a:close/>
                  <a:moveTo>
                    <a:pt x="14196" y="19803"/>
                  </a:moveTo>
                  <a:cubicBezTo>
                    <a:pt x="14119" y="19803"/>
                    <a:pt x="14055" y="19900"/>
                    <a:pt x="14055" y="20016"/>
                  </a:cubicBezTo>
                  <a:cubicBezTo>
                    <a:pt x="14055" y="20131"/>
                    <a:pt x="14119" y="20222"/>
                    <a:pt x="14196" y="20222"/>
                  </a:cubicBezTo>
                  <a:cubicBezTo>
                    <a:pt x="14272" y="20222"/>
                    <a:pt x="14332" y="20131"/>
                    <a:pt x="14332" y="20016"/>
                  </a:cubicBezTo>
                  <a:cubicBezTo>
                    <a:pt x="14332" y="19900"/>
                    <a:pt x="14272" y="19803"/>
                    <a:pt x="14196" y="19803"/>
                  </a:cubicBezTo>
                  <a:close/>
                  <a:moveTo>
                    <a:pt x="14649" y="19803"/>
                  </a:moveTo>
                  <a:cubicBezTo>
                    <a:pt x="14573" y="19803"/>
                    <a:pt x="14513" y="19900"/>
                    <a:pt x="14513" y="20016"/>
                  </a:cubicBezTo>
                  <a:cubicBezTo>
                    <a:pt x="14513" y="20131"/>
                    <a:pt x="14573" y="20222"/>
                    <a:pt x="14649" y="20222"/>
                  </a:cubicBezTo>
                  <a:cubicBezTo>
                    <a:pt x="14726" y="20222"/>
                    <a:pt x="14790" y="20131"/>
                    <a:pt x="14790" y="20016"/>
                  </a:cubicBezTo>
                  <a:cubicBezTo>
                    <a:pt x="14790" y="19900"/>
                    <a:pt x="14726" y="19803"/>
                    <a:pt x="14649" y="19803"/>
                  </a:cubicBezTo>
                  <a:close/>
                  <a:moveTo>
                    <a:pt x="15105" y="19803"/>
                  </a:moveTo>
                  <a:cubicBezTo>
                    <a:pt x="15028" y="19803"/>
                    <a:pt x="14968" y="19900"/>
                    <a:pt x="14968" y="20016"/>
                  </a:cubicBezTo>
                  <a:cubicBezTo>
                    <a:pt x="14968" y="20131"/>
                    <a:pt x="15028" y="20222"/>
                    <a:pt x="15105" y="20222"/>
                  </a:cubicBezTo>
                  <a:cubicBezTo>
                    <a:pt x="15182" y="20222"/>
                    <a:pt x="15245" y="20131"/>
                    <a:pt x="15245" y="20016"/>
                  </a:cubicBezTo>
                  <a:cubicBezTo>
                    <a:pt x="15245" y="19900"/>
                    <a:pt x="15182" y="19803"/>
                    <a:pt x="15105" y="19803"/>
                  </a:cubicBezTo>
                  <a:close/>
                  <a:moveTo>
                    <a:pt x="15561" y="19803"/>
                  </a:moveTo>
                  <a:cubicBezTo>
                    <a:pt x="15484" y="19803"/>
                    <a:pt x="15420" y="19900"/>
                    <a:pt x="15420" y="20016"/>
                  </a:cubicBezTo>
                  <a:cubicBezTo>
                    <a:pt x="15420" y="20131"/>
                    <a:pt x="15484" y="20222"/>
                    <a:pt x="15561" y="20222"/>
                  </a:cubicBezTo>
                  <a:cubicBezTo>
                    <a:pt x="15638" y="20222"/>
                    <a:pt x="15697" y="20131"/>
                    <a:pt x="15697" y="20016"/>
                  </a:cubicBezTo>
                  <a:cubicBezTo>
                    <a:pt x="15697" y="19900"/>
                    <a:pt x="15638" y="19803"/>
                    <a:pt x="15561" y="19803"/>
                  </a:cubicBezTo>
                  <a:close/>
                  <a:moveTo>
                    <a:pt x="16012" y="19803"/>
                  </a:moveTo>
                  <a:cubicBezTo>
                    <a:pt x="15935" y="19803"/>
                    <a:pt x="15872" y="19900"/>
                    <a:pt x="15872" y="20016"/>
                  </a:cubicBezTo>
                  <a:cubicBezTo>
                    <a:pt x="15872" y="20131"/>
                    <a:pt x="15935" y="20222"/>
                    <a:pt x="16012" y="20222"/>
                  </a:cubicBezTo>
                  <a:cubicBezTo>
                    <a:pt x="16089" y="20222"/>
                    <a:pt x="16149" y="20131"/>
                    <a:pt x="16149" y="20016"/>
                  </a:cubicBezTo>
                  <a:cubicBezTo>
                    <a:pt x="16149" y="19900"/>
                    <a:pt x="16089" y="19803"/>
                    <a:pt x="16012" y="19803"/>
                  </a:cubicBezTo>
                  <a:close/>
                  <a:moveTo>
                    <a:pt x="16461" y="19803"/>
                  </a:moveTo>
                  <a:cubicBezTo>
                    <a:pt x="16384" y="19803"/>
                    <a:pt x="16325" y="19900"/>
                    <a:pt x="16325" y="20016"/>
                  </a:cubicBezTo>
                  <a:cubicBezTo>
                    <a:pt x="16325" y="20131"/>
                    <a:pt x="16384" y="20222"/>
                    <a:pt x="16461" y="20222"/>
                  </a:cubicBezTo>
                  <a:cubicBezTo>
                    <a:pt x="16538" y="20222"/>
                    <a:pt x="16602" y="20131"/>
                    <a:pt x="16602" y="20016"/>
                  </a:cubicBezTo>
                  <a:cubicBezTo>
                    <a:pt x="16602" y="19900"/>
                    <a:pt x="16538" y="19803"/>
                    <a:pt x="16461" y="19803"/>
                  </a:cubicBezTo>
                  <a:close/>
                  <a:moveTo>
                    <a:pt x="16917" y="19803"/>
                  </a:moveTo>
                  <a:cubicBezTo>
                    <a:pt x="16840" y="19803"/>
                    <a:pt x="16777" y="19900"/>
                    <a:pt x="16777" y="20016"/>
                  </a:cubicBezTo>
                  <a:cubicBezTo>
                    <a:pt x="16777" y="20131"/>
                    <a:pt x="16840" y="20222"/>
                    <a:pt x="16917" y="20222"/>
                  </a:cubicBezTo>
                  <a:cubicBezTo>
                    <a:pt x="16994" y="20222"/>
                    <a:pt x="17054" y="20131"/>
                    <a:pt x="17054" y="20016"/>
                  </a:cubicBezTo>
                  <a:cubicBezTo>
                    <a:pt x="17054" y="19900"/>
                    <a:pt x="16994" y="19803"/>
                    <a:pt x="16917" y="19803"/>
                  </a:cubicBezTo>
                  <a:close/>
                  <a:moveTo>
                    <a:pt x="17369" y="19803"/>
                  </a:moveTo>
                  <a:cubicBezTo>
                    <a:pt x="17293" y="19803"/>
                    <a:pt x="17228" y="19900"/>
                    <a:pt x="17228" y="20016"/>
                  </a:cubicBezTo>
                  <a:cubicBezTo>
                    <a:pt x="17228" y="20131"/>
                    <a:pt x="17293" y="20222"/>
                    <a:pt x="17369" y="20222"/>
                  </a:cubicBezTo>
                  <a:cubicBezTo>
                    <a:pt x="17446" y="20222"/>
                    <a:pt x="17506" y="20131"/>
                    <a:pt x="17506" y="20016"/>
                  </a:cubicBezTo>
                  <a:cubicBezTo>
                    <a:pt x="17506" y="19900"/>
                    <a:pt x="17446" y="19803"/>
                    <a:pt x="17369" y="19803"/>
                  </a:cubicBezTo>
                  <a:close/>
                  <a:moveTo>
                    <a:pt x="17823" y="19803"/>
                  </a:moveTo>
                  <a:cubicBezTo>
                    <a:pt x="17746" y="19803"/>
                    <a:pt x="17686" y="19900"/>
                    <a:pt x="17686" y="20016"/>
                  </a:cubicBezTo>
                  <a:cubicBezTo>
                    <a:pt x="17686" y="20131"/>
                    <a:pt x="17746" y="20222"/>
                    <a:pt x="17823" y="20222"/>
                  </a:cubicBezTo>
                  <a:cubicBezTo>
                    <a:pt x="17900" y="20222"/>
                    <a:pt x="17964" y="20131"/>
                    <a:pt x="17964" y="20016"/>
                  </a:cubicBezTo>
                  <a:cubicBezTo>
                    <a:pt x="17964" y="19900"/>
                    <a:pt x="17900" y="19803"/>
                    <a:pt x="17823" y="19803"/>
                  </a:cubicBezTo>
                  <a:close/>
                  <a:moveTo>
                    <a:pt x="18284" y="19803"/>
                  </a:moveTo>
                  <a:cubicBezTo>
                    <a:pt x="18208" y="19803"/>
                    <a:pt x="18148" y="19900"/>
                    <a:pt x="18148" y="20016"/>
                  </a:cubicBezTo>
                  <a:cubicBezTo>
                    <a:pt x="18148" y="20131"/>
                    <a:pt x="18208" y="20222"/>
                    <a:pt x="18284" y="20222"/>
                  </a:cubicBezTo>
                  <a:cubicBezTo>
                    <a:pt x="18361" y="20222"/>
                    <a:pt x="18424" y="20131"/>
                    <a:pt x="18424" y="20016"/>
                  </a:cubicBezTo>
                  <a:cubicBezTo>
                    <a:pt x="18424" y="19900"/>
                    <a:pt x="18361" y="19803"/>
                    <a:pt x="18284" y="19803"/>
                  </a:cubicBezTo>
                  <a:close/>
                  <a:moveTo>
                    <a:pt x="18740" y="19803"/>
                  </a:moveTo>
                  <a:cubicBezTo>
                    <a:pt x="18663" y="19803"/>
                    <a:pt x="18599" y="19900"/>
                    <a:pt x="18599" y="20016"/>
                  </a:cubicBezTo>
                  <a:cubicBezTo>
                    <a:pt x="18599" y="20131"/>
                    <a:pt x="18663" y="20222"/>
                    <a:pt x="18740" y="20222"/>
                  </a:cubicBezTo>
                  <a:cubicBezTo>
                    <a:pt x="18817" y="20222"/>
                    <a:pt x="18877" y="20131"/>
                    <a:pt x="18877" y="20016"/>
                  </a:cubicBezTo>
                  <a:cubicBezTo>
                    <a:pt x="18877" y="19900"/>
                    <a:pt x="18817" y="19803"/>
                    <a:pt x="18740" y="19803"/>
                  </a:cubicBezTo>
                  <a:close/>
                  <a:moveTo>
                    <a:pt x="14196" y="20485"/>
                  </a:moveTo>
                  <a:cubicBezTo>
                    <a:pt x="14119" y="20485"/>
                    <a:pt x="14055" y="20581"/>
                    <a:pt x="14055" y="20696"/>
                  </a:cubicBezTo>
                  <a:cubicBezTo>
                    <a:pt x="14055" y="20812"/>
                    <a:pt x="14119" y="20909"/>
                    <a:pt x="14196" y="20909"/>
                  </a:cubicBezTo>
                  <a:cubicBezTo>
                    <a:pt x="14272" y="20909"/>
                    <a:pt x="14333" y="20812"/>
                    <a:pt x="14332" y="20696"/>
                  </a:cubicBezTo>
                  <a:cubicBezTo>
                    <a:pt x="14332" y="20581"/>
                    <a:pt x="14272" y="20485"/>
                    <a:pt x="14196" y="20485"/>
                  </a:cubicBezTo>
                  <a:close/>
                  <a:moveTo>
                    <a:pt x="14649" y="20485"/>
                  </a:moveTo>
                  <a:cubicBezTo>
                    <a:pt x="14573" y="20485"/>
                    <a:pt x="14513" y="20581"/>
                    <a:pt x="14513" y="20696"/>
                  </a:cubicBezTo>
                  <a:cubicBezTo>
                    <a:pt x="14512" y="20812"/>
                    <a:pt x="14573" y="20909"/>
                    <a:pt x="14649" y="20909"/>
                  </a:cubicBezTo>
                  <a:cubicBezTo>
                    <a:pt x="14726" y="20909"/>
                    <a:pt x="14790" y="20812"/>
                    <a:pt x="14790" y="20696"/>
                  </a:cubicBezTo>
                  <a:cubicBezTo>
                    <a:pt x="14790" y="20581"/>
                    <a:pt x="14726" y="20485"/>
                    <a:pt x="14649" y="20485"/>
                  </a:cubicBezTo>
                  <a:close/>
                  <a:moveTo>
                    <a:pt x="16461" y="20485"/>
                  </a:moveTo>
                  <a:cubicBezTo>
                    <a:pt x="16384" y="20485"/>
                    <a:pt x="16325" y="20581"/>
                    <a:pt x="16325" y="20696"/>
                  </a:cubicBezTo>
                  <a:cubicBezTo>
                    <a:pt x="16324" y="20812"/>
                    <a:pt x="16384" y="20909"/>
                    <a:pt x="16461" y="20909"/>
                  </a:cubicBezTo>
                  <a:cubicBezTo>
                    <a:pt x="16538" y="20909"/>
                    <a:pt x="16602" y="20812"/>
                    <a:pt x="16602" y="20696"/>
                  </a:cubicBezTo>
                  <a:cubicBezTo>
                    <a:pt x="16602" y="20581"/>
                    <a:pt x="16538" y="20485"/>
                    <a:pt x="16461" y="20485"/>
                  </a:cubicBezTo>
                  <a:close/>
                  <a:moveTo>
                    <a:pt x="16917" y="20485"/>
                  </a:moveTo>
                  <a:cubicBezTo>
                    <a:pt x="16840" y="20485"/>
                    <a:pt x="16777" y="20581"/>
                    <a:pt x="16777" y="20696"/>
                  </a:cubicBezTo>
                  <a:cubicBezTo>
                    <a:pt x="16777" y="20812"/>
                    <a:pt x="16840" y="20909"/>
                    <a:pt x="16917" y="20909"/>
                  </a:cubicBezTo>
                  <a:cubicBezTo>
                    <a:pt x="16994" y="20909"/>
                    <a:pt x="17054" y="20812"/>
                    <a:pt x="17054" y="20696"/>
                  </a:cubicBezTo>
                  <a:cubicBezTo>
                    <a:pt x="17053" y="20581"/>
                    <a:pt x="16994" y="20485"/>
                    <a:pt x="16917" y="20485"/>
                  </a:cubicBezTo>
                  <a:close/>
                  <a:moveTo>
                    <a:pt x="17369" y="20485"/>
                  </a:moveTo>
                  <a:cubicBezTo>
                    <a:pt x="17293" y="20485"/>
                    <a:pt x="17228" y="20581"/>
                    <a:pt x="17228" y="20696"/>
                  </a:cubicBezTo>
                  <a:cubicBezTo>
                    <a:pt x="17228" y="20812"/>
                    <a:pt x="17293" y="20909"/>
                    <a:pt x="17369" y="20909"/>
                  </a:cubicBezTo>
                  <a:cubicBezTo>
                    <a:pt x="17446" y="20909"/>
                    <a:pt x="17506" y="20812"/>
                    <a:pt x="17506" y="20696"/>
                  </a:cubicBezTo>
                  <a:cubicBezTo>
                    <a:pt x="17506" y="20581"/>
                    <a:pt x="17446" y="20485"/>
                    <a:pt x="17369" y="20485"/>
                  </a:cubicBezTo>
                  <a:close/>
                  <a:moveTo>
                    <a:pt x="17823" y="20485"/>
                  </a:moveTo>
                  <a:cubicBezTo>
                    <a:pt x="17746" y="20485"/>
                    <a:pt x="17687" y="20581"/>
                    <a:pt x="17686" y="20696"/>
                  </a:cubicBezTo>
                  <a:cubicBezTo>
                    <a:pt x="17686" y="20812"/>
                    <a:pt x="17746" y="20909"/>
                    <a:pt x="17823" y="20909"/>
                  </a:cubicBezTo>
                  <a:cubicBezTo>
                    <a:pt x="17900" y="20909"/>
                    <a:pt x="17964" y="20812"/>
                    <a:pt x="17964" y="20696"/>
                  </a:cubicBezTo>
                  <a:cubicBezTo>
                    <a:pt x="17964" y="20581"/>
                    <a:pt x="17900" y="20485"/>
                    <a:pt x="17823" y="20485"/>
                  </a:cubicBezTo>
                  <a:close/>
                  <a:moveTo>
                    <a:pt x="17369" y="21181"/>
                  </a:moveTo>
                  <a:cubicBezTo>
                    <a:pt x="17293" y="21181"/>
                    <a:pt x="17228" y="21278"/>
                    <a:pt x="17228" y="21394"/>
                  </a:cubicBezTo>
                  <a:cubicBezTo>
                    <a:pt x="17228" y="21510"/>
                    <a:pt x="17293" y="21600"/>
                    <a:pt x="17369" y="21600"/>
                  </a:cubicBezTo>
                  <a:cubicBezTo>
                    <a:pt x="17446" y="21600"/>
                    <a:pt x="17506" y="21510"/>
                    <a:pt x="17506" y="21394"/>
                  </a:cubicBezTo>
                  <a:cubicBezTo>
                    <a:pt x="17506" y="21278"/>
                    <a:pt x="17446" y="21181"/>
                    <a:pt x="17369" y="21181"/>
                  </a:cubicBezTo>
                  <a:close/>
                  <a:moveTo>
                    <a:pt x="17823" y="21181"/>
                  </a:moveTo>
                  <a:cubicBezTo>
                    <a:pt x="17746" y="21181"/>
                    <a:pt x="17686" y="21278"/>
                    <a:pt x="17686" y="21394"/>
                  </a:cubicBezTo>
                  <a:cubicBezTo>
                    <a:pt x="17686" y="21510"/>
                    <a:pt x="17746" y="21600"/>
                    <a:pt x="17823" y="21600"/>
                  </a:cubicBezTo>
                  <a:cubicBezTo>
                    <a:pt x="17900" y="21600"/>
                    <a:pt x="17964" y="21510"/>
                    <a:pt x="17964" y="21394"/>
                  </a:cubicBezTo>
                  <a:cubicBezTo>
                    <a:pt x="17964" y="21278"/>
                    <a:pt x="17900" y="21181"/>
                    <a:pt x="17823" y="21181"/>
                  </a:cubicBezTo>
                  <a:close/>
                </a:path>
              </a:pathLst>
            </a:custGeom>
            <a:solidFill>
              <a:srgbClr val="000000"/>
            </a:solidFill>
            <a:ln w="12700" cap="flat">
              <a:noFill/>
              <a:miter lim="400000"/>
            </a:ln>
            <a:effectLst/>
          </p:spPr>
          <p:txBody>
            <a:bodyPr wrap="square" lIns="71437" tIns="71437" rIns="71437" bIns="71437" numCol="1" anchor="ctr">
              <a:noAutofit/>
            </a:bodyP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823" name="Group 823"/>
          <p:cNvGrpSpPr/>
          <p:nvPr/>
        </p:nvGrpSpPr>
        <p:grpSpPr>
          <a:xfrm>
            <a:off x="17399542" y="9016093"/>
            <a:ext cx="5860054" cy="1880145"/>
            <a:chOff x="0" y="7327"/>
            <a:chExt cx="5860053" cy="1880144"/>
          </a:xfrm>
        </p:grpSpPr>
        <p:grpSp>
          <p:nvGrpSpPr>
            <p:cNvPr id="819" name="Group 819"/>
            <p:cNvGrpSpPr/>
            <p:nvPr/>
          </p:nvGrpSpPr>
          <p:grpSpPr>
            <a:xfrm>
              <a:off x="893905" y="7327"/>
              <a:ext cx="4966149" cy="1880145"/>
              <a:chOff x="0" y="7327"/>
              <a:chExt cx="4966147" cy="1880144"/>
            </a:xfrm>
          </p:grpSpPr>
          <p:sp>
            <p:nvSpPr>
              <p:cNvPr id="817" name="Shape 817"/>
              <p:cNvSpPr/>
              <p:nvPr/>
            </p:nvSpPr>
            <p:spPr>
              <a:xfrm>
                <a:off x="0" y="592071"/>
                <a:ext cx="4957562" cy="1295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lnSpc>
                    <a:spcPct val="120000"/>
                  </a:lnSpc>
                  <a:spcBef>
                    <a:spcPts val="1400"/>
                  </a:spcBef>
                  <a:defRPr sz="2200" b="1">
                    <a:solidFill>
                      <a:srgbClr val="000000"/>
                    </a:solidFill>
                    <a:latin typeface="Avenir Next Condensed"/>
                    <a:ea typeface="Avenir Next Condensed"/>
                    <a:cs typeface="Avenir Next Condensed"/>
                    <a:sym typeface="Avenir Next Condensed"/>
                  </a:defRPr>
                </a:lvl1pPr>
              </a:lstStyle>
              <a:p>
                <a:r>
                  <a:t>Calcula que el 17% de las mujeres en edad reproductiva en nuestro país padecen de infertilidad</a:t>
                </a:r>
              </a:p>
            </p:txBody>
          </p:sp>
          <p:sp>
            <p:nvSpPr>
              <p:cNvPr id="818" name="Shape 818"/>
              <p:cNvSpPr/>
              <p:nvPr/>
            </p:nvSpPr>
            <p:spPr>
              <a:xfrm>
                <a:off x="0" y="7327"/>
                <a:ext cx="4966148" cy="508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defTabSz="642937">
                  <a:spcBef>
                    <a:spcPts val="7700"/>
                  </a:spcBef>
                  <a:defRPr sz="3400">
                    <a:solidFill>
                      <a:srgbClr val="3484C9"/>
                    </a:solidFill>
                    <a:latin typeface="Helvetica Neue Light"/>
                    <a:ea typeface="Helvetica Neue Light"/>
                    <a:cs typeface="Helvetica Neue Light"/>
                    <a:sym typeface="Helvetica Neue Light"/>
                  </a:defRPr>
                </a:lvl1pPr>
              </a:lstStyle>
              <a:p>
                <a:r>
                  <a:t>CONAPO</a:t>
                </a:r>
              </a:p>
            </p:txBody>
          </p:sp>
        </p:grpSp>
        <p:grpSp>
          <p:nvGrpSpPr>
            <p:cNvPr id="822" name="Group 822"/>
            <p:cNvGrpSpPr/>
            <p:nvPr/>
          </p:nvGrpSpPr>
          <p:grpSpPr>
            <a:xfrm>
              <a:off x="0" y="13107"/>
              <a:ext cx="662153" cy="662154"/>
              <a:chOff x="0" y="0"/>
              <a:chExt cx="662152" cy="662152"/>
            </a:xfrm>
          </p:grpSpPr>
          <p:sp>
            <p:nvSpPr>
              <p:cNvPr id="820" name="Shape 820"/>
              <p:cNvSpPr/>
              <p:nvPr/>
            </p:nvSpPr>
            <p:spPr>
              <a:xfrm>
                <a:off x="0" y="0"/>
                <a:ext cx="662153" cy="662153"/>
              </a:xfrm>
              <a:prstGeom prst="ellipse">
                <a:avLst/>
              </a:prstGeom>
              <a:solidFill>
                <a:srgbClr val="73B0D7"/>
              </a:solidFill>
              <a:ln w="12700" cap="flat">
                <a:noFill/>
                <a:miter lim="400000"/>
              </a:ln>
              <a:effectLst/>
            </p:spPr>
            <p:txBody>
              <a:bodyPr wrap="square" lIns="71437" tIns="71437" rIns="71437" bIns="71437" numCol="1" anchor="ctr">
                <a:noAutofit/>
              </a:bodyPr>
              <a:lstStyle/>
              <a:p>
                <a:pPr>
                  <a:defRPr sz="3400" cap="all">
                    <a:solidFill>
                      <a:srgbClr val="FFFFFF"/>
                    </a:solidFill>
                    <a:latin typeface="Helvetica Neue Light"/>
                    <a:ea typeface="Helvetica Neue Light"/>
                    <a:cs typeface="Helvetica Neue Light"/>
                    <a:sym typeface="Helvetica Neue Light"/>
                  </a:defRPr>
                </a:pPr>
                <a:endParaRPr/>
              </a:p>
            </p:txBody>
          </p:sp>
          <p:sp>
            <p:nvSpPr>
              <p:cNvPr id="821" name="Shape 821"/>
              <p:cNvSpPr/>
              <p:nvPr/>
            </p:nvSpPr>
            <p:spPr>
              <a:xfrm>
                <a:off x="96969" y="76988"/>
                <a:ext cx="468215" cy="508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3400" cap="all">
                    <a:solidFill>
                      <a:srgbClr val="FFFFFF"/>
                    </a:solidFill>
                    <a:latin typeface="Helvetica Neue Light"/>
                    <a:ea typeface="Helvetica Neue Light"/>
                    <a:cs typeface="Helvetica Neue Light"/>
                    <a:sym typeface="Helvetica Neue Light"/>
                  </a:defRPr>
                </a:lvl1pPr>
              </a:lstStyle>
              <a:p>
                <a:r>
                  <a:t>3</a:t>
                </a:r>
              </a:p>
            </p:txBody>
          </p:sp>
        </p:grpSp>
      </p:grpSp>
      <p:sp>
        <p:nvSpPr>
          <p:cNvPr id="824" name="Shape 824"/>
          <p:cNvSpPr/>
          <p:nvPr/>
        </p:nvSpPr>
        <p:spPr>
          <a:xfrm>
            <a:off x="9201515" y="1677995"/>
            <a:ext cx="14014737" cy="1870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just" defTabSz="642937">
              <a:defRPr sz="5000" b="1">
                <a:solidFill>
                  <a:srgbClr val="000000"/>
                </a:solidFill>
                <a:latin typeface="Avenir Next Condensed"/>
                <a:ea typeface="Avenir Next Condensed"/>
                <a:cs typeface="Avenir Next Condensed"/>
                <a:sym typeface="Avenir Next Condensed"/>
              </a:defRPr>
            </a:pPr>
            <a:r>
              <a:rPr b="0"/>
              <a:t>En nuestro país,</a:t>
            </a:r>
            <a:r>
              <a:t> 1.5 millones de mexicanos</a:t>
            </a:r>
            <a:r>
              <a:rPr b="0"/>
              <a:t>, requieren Técnicas de Reproducción Asistida de alta complejidad</a:t>
            </a:r>
          </a:p>
        </p:txBody>
      </p:sp>
      <p:sp>
        <p:nvSpPr>
          <p:cNvPr id="825" name="Shape 825"/>
          <p:cNvSpPr/>
          <p:nvPr/>
        </p:nvSpPr>
        <p:spPr>
          <a:xfrm>
            <a:off x="1638427" y="12198709"/>
            <a:ext cx="21896625" cy="5746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defRPr sz="1400" b="1">
                <a:solidFill>
                  <a:srgbClr val="000000"/>
                </a:solidFill>
                <a:latin typeface="Helvetica"/>
                <a:ea typeface="Helvetica"/>
                <a:cs typeface="Helvetica"/>
                <a:sym typeface="Helvetica"/>
              </a:defRPr>
            </a:pPr>
            <a:r>
              <a:t>RHL. (2017). Extranet.who.int. Retrieved 3 April 2017, from </a:t>
            </a:r>
            <a:r>
              <a:rPr u="sng"/>
              <a:t>https://extranet.who.int/rhl</a:t>
            </a:r>
          </a:p>
          <a:p>
            <a:pPr>
              <a:defRPr sz="1400" b="1">
                <a:solidFill>
                  <a:srgbClr val="000000"/>
                </a:solidFill>
                <a:latin typeface="Helvetica"/>
                <a:ea typeface="Helvetica"/>
                <a:cs typeface="Helvetica"/>
                <a:sym typeface="Helvetica"/>
              </a:defRPr>
            </a:pPr>
            <a:r>
              <a:t>(2017). Cofepris.gob.mx. Retrieved 3 April 2017, from http://www.cofepris.gob.mx/Documents/MaterialesDifusion/6_t_reprasis.pdf</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p:cNvSpPr>
          <p:nvPr>
            <p:ph type="sldNum" sz="quarter" idx="2"/>
          </p:nvPr>
        </p:nvSpPr>
        <p:spPr>
          <a:xfrm>
            <a:off x="12115926" y="12800790"/>
            <a:ext cx="152147"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828" name="Shape 828"/>
          <p:cNvSpPr/>
          <p:nvPr/>
        </p:nvSpPr>
        <p:spPr>
          <a:xfrm>
            <a:off x="946515" y="1068395"/>
            <a:ext cx="22241460" cy="2073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defTabSz="642937">
              <a:defRPr sz="5000">
                <a:solidFill>
                  <a:srgbClr val="000000"/>
                </a:solidFill>
                <a:latin typeface="Avenir Next Condensed"/>
                <a:ea typeface="Avenir Next Condensed"/>
                <a:cs typeface="Avenir Next Condensed"/>
                <a:sym typeface="Avenir Next Condensed"/>
              </a:defRPr>
            </a:lvl1pPr>
          </a:lstStyle>
          <a:p>
            <a:r>
              <a:t>Existe un aumento desproporcionado en las tasas de infertilidad, lo que genera una alta demanda de los usuarios a Técnicas de Reproducción Asistida. </a:t>
            </a:r>
            <a:endParaRPr sz="1200"/>
          </a:p>
        </p:txBody>
      </p:sp>
      <p:pic>
        <p:nvPicPr>
          <p:cNvPr id="829" name="pasted-image.pdf"/>
          <p:cNvPicPr>
            <a:picLocks noChangeAspect="1"/>
          </p:cNvPicPr>
          <p:nvPr/>
        </p:nvPicPr>
        <p:blipFill>
          <a:blip r:embed="rId2">
            <a:extLst/>
          </a:blip>
          <a:srcRect t="17375"/>
          <a:stretch>
            <a:fillRect/>
          </a:stretch>
        </p:blipFill>
        <p:spPr>
          <a:xfrm>
            <a:off x="4055070" y="3289491"/>
            <a:ext cx="16274021" cy="7560644"/>
          </a:xfrm>
          <a:prstGeom prst="rect">
            <a:avLst/>
          </a:prstGeom>
          <a:ln w="12700">
            <a:miter lim="400000"/>
          </a:ln>
        </p:spPr>
      </p:pic>
      <p:sp>
        <p:nvSpPr>
          <p:cNvPr id="830" name="Shape 830"/>
          <p:cNvSpPr/>
          <p:nvPr/>
        </p:nvSpPr>
        <p:spPr>
          <a:xfrm>
            <a:off x="1209060" y="11771312"/>
            <a:ext cx="21965881" cy="12477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642937">
              <a:lnSpc>
                <a:spcPts val="4400"/>
              </a:lnSpc>
              <a:defRPr sz="2433">
                <a:solidFill>
                  <a:srgbClr val="535353"/>
                </a:solidFill>
                <a:latin typeface="Times"/>
                <a:ea typeface="Times"/>
                <a:cs typeface="Times"/>
                <a:sym typeface="Times"/>
              </a:defRPr>
            </a:pPr>
            <a:r>
              <a:t>Proyecciones de la población de México - Tasa específica de fecundidad 1990/2030 - datos.gob.mx/busca. (2017). Datos.gob.mx. Retrieved 3 April 2017, from </a:t>
            </a:r>
            <a:r>
              <a:rPr u="sng">
                <a:solidFill>
                  <a:srgbClr val="0000EE"/>
                </a:solidFill>
                <a:uFill>
                  <a:solidFill>
                    <a:srgbClr val="0000EE"/>
                  </a:solidFill>
                </a:uFill>
                <a:hlinkClick r:id="rId3"/>
              </a:rPr>
              <a:t>https://datos.gob.mx/busca/dataset/proyecciones-de-la-poblacion-de-mexico/resource/cc508be6-9170-4685-b42b-d7f138e1817e</a:t>
            </a:r>
            <a:endParaRPr>
              <a:solidFill>
                <a:srgbClr val="000000"/>
              </a:solidFill>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7E7E7E"/>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92100" dir="5400000" rotWithShape="0">
              <a:srgbClr val="9FCBF1">
                <a:alpha val="53084"/>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86DE"/>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92100" dir="5400000" rotWithShape="0">
              <a:srgbClr val="9FCBF1">
                <a:alpha val="53084"/>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86DE"/>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E7E7E"/>
            </a:solidFill>
            <a:effectLst/>
            <a:uFillTx/>
            <a:latin typeface="+mn-lt"/>
            <a:ea typeface="+mn-ea"/>
            <a:cs typeface="+mn-cs"/>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1118</Words>
  <Application>Microsoft Macintosh PowerPoint</Application>
  <PresentationFormat>Personalizado</PresentationFormat>
  <Paragraphs>111</Paragraphs>
  <Slides>23</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23</vt:i4>
      </vt:variant>
    </vt:vector>
  </HeadingPairs>
  <TitlesOfParts>
    <vt:vector size="37" baseType="lpstr">
      <vt:lpstr>Avenir Next</vt:lpstr>
      <vt:lpstr>Avenir Next Condensed</vt:lpstr>
      <vt:lpstr>Avenir Next Demi Bold</vt:lpstr>
      <vt:lpstr>Baskerville</vt:lpstr>
      <vt:lpstr>Cochin</vt:lpstr>
      <vt:lpstr>Gill Sans</vt:lpstr>
      <vt:lpstr>Helvetica</vt:lpstr>
      <vt:lpstr>Helvetica Light</vt:lpstr>
      <vt:lpstr>Helvetica Neue</vt:lpstr>
      <vt:lpstr>Helvetica Neue Light</vt:lpstr>
      <vt:lpstr>Helvetica Neue Thin</vt:lpstr>
      <vt:lpstr>Lucida Grande</vt:lpstr>
      <vt:lpstr>Times</vt:lpstr>
      <vt:lpstr>White</vt:lpstr>
      <vt:lpstr>Presentación de PowerPoint</vt:lpstr>
      <vt:lpstr>LOS CENTROS DE REPRODUCCIÓN EN 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la Ciudad de México</vt:lpstr>
      <vt:lpstr>Presentación de PowerPoint</vt:lpstr>
      <vt:lpstr>Presentación de PowerPoint</vt:lpstr>
      <vt:lpstr>INICIATIVAS</vt:lpstr>
      <vt:lpstr>Presentación de PowerPoint</vt:lpstr>
      <vt:lpstr>Presentación de PowerPoint</vt:lpstr>
      <vt:lpstr>Presentación de PowerPoint</vt:lpstr>
      <vt:lpstr>El  28 de noviembre de 2012 la Corte Interamericana de Derechos Humanos pronunció  sentencia  en el caso “Artavia Murillo y otros”. </vt:lpstr>
      <vt:lpstr>NUESTROS RETOS</vt:lpstr>
      <vt:lpstr>DEBERES Y RESPONSABILIDADES</vt:lpstr>
      <vt:lpstr>Presentación de PowerPoint</vt:lpstr>
      <vt:lpstr>Presentación de PowerPoint</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Microsoft Office User</cp:lastModifiedBy>
  <cp:revision>1</cp:revision>
  <dcterms:modified xsi:type="dcterms:W3CDTF">2018-08-08T23:32:59Z</dcterms:modified>
</cp:coreProperties>
</file>