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 Vuelta" initials="NV" lastIdx="0" clrIdx="0">
    <p:extLst>
      <p:ext uri="{19B8F6BF-5375-455C-9EA6-DF929625EA0E}">
        <p15:presenceInfo xmlns:p15="http://schemas.microsoft.com/office/powerpoint/2012/main" userId="6323b25ae69ab8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F99"/>
    <a:srgbClr val="99FFCC"/>
    <a:srgbClr val="FFFF66"/>
    <a:srgbClr val="CC3399"/>
    <a:srgbClr val="74B230"/>
    <a:srgbClr val="F8800D"/>
    <a:srgbClr val="FFAD5E"/>
    <a:srgbClr val="CCECFF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4C4CF-0529-CC4F-B852-117D78138DFC}" type="doc">
      <dgm:prSet loTypeId="urn:microsoft.com/office/officeart/2008/layout/PictureAccentLis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FD9DCA6D-80F0-BC4B-A2F7-A1E8FE0097E0}">
      <dgm:prSet phldrT="[Texto]" custT="1"/>
      <dgm:spPr/>
      <dgm:t>
        <a:bodyPr/>
        <a:lstStyle/>
        <a:p>
          <a:r>
            <a: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COMPLEJIDAD </a:t>
          </a:r>
        </a:p>
      </dgm:t>
    </dgm:pt>
    <dgm:pt modelId="{D02E8B7E-4ED7-7E43-8FD6-D65ECF14C269}" type="parTrans" cxnId="{573B01CB-6CFF-0C4B-9ED8-22A6500B1B0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E64F9F7A-C383-724F-95B1-A66B8C388FED}" type="sibTrans" cxnId="{573B01CB-6CFF-0C4B-9ED8-22A6500B1B0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32583432-F460-9046-BA8C-D01EEAD1A0CB}">
      <dgm:prSet phldrT="[Texto]" custT="1"/>
      <dgm:spPr/>
      <dgm:t>
        <a:bodyPr/>
        <a:lstStyle/>
        <a:p>
          <a:r>
            <a: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Dinámica de componentes </a:t>
          </a:r>
        </a:p>
      </dgm:t>
    </dgm:pt>
    <dgm:pt modelId="{FC57A622-7628-E347-AC89-782C3BD3D90A}" type="parTrans" cxnId="{CD1C4A3B-B48F-5F49-8708-AA20454BCD1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27EC0F03-CE11-B14E-9D5A-6B4226F11C53}" type="sibTrans" cxnId="{CD1C4A3B-B48F-5F49-8708-AA20454BCD1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ED0CFB99-EDD1-FD43-92BE-17F51FD64ED3}">
      <dgm:prSet phldrT="[Texto]" custT="1"/>
      <dgm:spPr/>
      <dgm:t>
        <a:bodyPr/>
        <a:lstStyle/>
        <a:p>
          <a:r>
            <a: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Procesos en cambio constante</a:t>
          </a:r>
        </a:p>
      </dgm:t>
    </dgm:pt>
    <dgm:pt modelId="{6375A925-CB1E-3C4E-AD0D-BB92E41BB6F1}" type="parTrans" cxnId="{EEA1470A-B18A-7A42-9280-1A4BD0E86D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5AD4F9AD-E66A-F14A-AE41-53033DC00E05}" type="sibTrans" cxnId="{EEA1470A-B18A-7A42-9280-1A4BD0E86D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75C78DEF-3E28-684D-AF20-AA9E9FBDC620}">
      <dgm:prSet phldrT="[Texto]" custT="1"/>
      <dgm:spPr/>
      <dgm:t>
        <a:bodyPr/>
        <a:lstStyle/>
        <a:p>
          <a:r>
            <a: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Modelan conocimientos</a:t>
          </a:r>
        </a:p>
      </dgm:t>
    </dgm:pt>
    <dgm:pt modelId="{061052C0-23C2-A843-998E-8179B0B76062}" type="parTrans" cxnId="{44832C0C-3CE2-374E-B3F8-91479E05F50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AB661FB7-C632-C343-9CC2-E3C4B9A59C6C}" type="sibTrans" cxnId="{44832C0C-3CE2-374E-B3F8-91479E05F50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F3072FBE-89C4-2A4D-847F-8E280D7ABEC8}">
      <dgm:prSet phldrT="[Texto]" custT="1"/>
      <dgm:spPr/>
      <dgm:t>
        <a:bodyPr/>
        <a:lstStyle/>
        <a:p>
          <a:r>
            <a: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No hay leyes ni reglas </a:t>
          </a:r>
        </a:p>
      </dgm:t>
    </dgm:pt>
    <dgm:pt modelId="{8FF7DAB5-DB83-D442-86EB-449A0C874FBC}" type="parTrans" cxnId="{ECDD266F-006B-134D-B8F2-23731E0CE4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529C6012-8A35-B64C-B9CA-CA754A939452}" type="sibTrans" cxnId="{ECDD266F-006B-134D-B8F2-23731E0CE4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5BDFC0D1-0980-2D4E-BE4A-60EDC54659A5}">
      <dgm:prSet phldrT="[Texto]" custT="1"/>
      <dgm:spPr/>
      <dgm:t>
        <a:bodyPr/>
        <a:lstStyle/>
        <a:p>
          <a:r>
            <a: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Certidumbre o incertidumbre </a:t>
          </a:r>
        </a:p>
      </dgm:t>
    </dgm:pt>
    <dgm:pt modelId="{66FE9620-305E-A54A-9F91-AC8E290550B9}" type="parTrans" cxnId="{C625A904-80E1-264B-B269-5962D4A398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CAC1E02B-423C-9C49-BF89-4382D7ABA3E5}" type="sibTrans" cxnId="{C625A904-80E1-264B-B269-5962D4A398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4762A4D8-A289-404B-85A0-5B7650DC95C8}" type="pres">
      <dgm:prSet presAssocID="{4224C4CF-0529-CC4F-B852-117D78138DF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A487FC7-5F99-4233-BB8B-98C24021AC5B}" type="pres">
      <dgm:prSet presAssocID="{FD9DCA6D-80F0-BC4B-A2F7-A1E8FE0097E0}" presName="root" presStyleCnt="0">
        <dgm:presLayoutVars>
          <dgm:chMax/>
          <dgm:chPref val="4"/>
        </dgm:presLayoutVars>
      </dgm:prSet>
      <dgm:spPr/>
    </dgm:pt>
    <dgm:pt modelId="{D03D4C74-F17C-4EEF-9D94-4944F1F70A46}" type="pres">
      <dgm:prSet presAssocID="{FD9DCA6D-80F0-BC4B-A2F7-A1E8FE0097E0}" presName="rootComposite" presStyleCnt="0">
        <dgm:presLayoutVars/>
      </dgm:prSet>
      <dgm:spPr/>
    </dgm:pt>
    <dgm:pt modelId="{C5C4F97F-9308-4786-9BB1-0419DC11FEEA}" type="pres">
      <dgm:prSet presAssocID="{FD9DCA6D-80F0-BC4B-A2F7-A1E8FE0097E0}" presName="rootText" presStyleLbl="node0" presStyleIdx="0" presStyleCnt="1">
        <dgm:presLayoutVars>
          <dgm:chMax/>
          <dgm:chPref val="4"/>
        </dgm:presLayoutVars>
      </dgm:prSet>
      <dgm:spPr/>
    </dgm:pt>
    <dgm:pt modelId="{93A06E3F-9EDC-45E7-99D1-E7813C05FE4E}" type="pres">
      <dgm:prSet presAssocID="{FD9DCA6D-80F0-BC4B-A2F7-A1E8FE0097E0}" presName="childShape" presStyleCnt="0">
        <dgm:presLayoutVars>
          <dgm:chMax val="0"/>
          <dgm:chPref val="0"/>
        </dgm:presLayoutVars>
      </dgm:prSet>
      <dgm:spPr/>
    </dgm:pt>
    <dgm:pt modelId="{71EB0603-6DBA-49E5-9F3B-9D09F8D407F1}" type="pres">
      <dgm:prSet presAssocID="{32583432-F460-9046-BA8C-D01EEAD1A0CB}" presName="childComposite" presStyleCnt="0">
        <dgm:presLayoutVars>
          <dgm:chMax val="0"/>
          <dgm:chPref val="0"/>
        </dgm:presLayoutVars>
      </dgm:prSet>
      <dgm:spPr/>
    </dgm:pt>
    <dgm:pt modelId="{AC219846-B4EF-4020-9F6E-DC9E4014CB33}" type="pres">
      <dgm:prSet presAssocID="{32583432-F460-9046-BA8C-D01EEAD1A0CB}" presName="Image" presStyleLbl="node1" presStyleIdx="0" presStyleCnt="5"/>
      <dgm:spPr>
        <a:prstGeom prst="roundRect">
          <a:avLst/>
        </a:prstGeom>
      </dgm:spPr>
    </dgm:pt>
    <dgm:pt modelId="{6641B0F9-CD96-42E1-94B6-845153D03FFA}" type="pres">
      <dgm:prSet presAssocID="{32583432-F460-9046-BA8C-D01EEAD1A0CB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</dgm:pt>
    <dgm:pt modelId="{71B44DC8-80E6-4497-9E29-1EF2FBC1FD4C}" type="pres">
      <dgm:prSet presAssocID="{ED0CFB99-EDD1-FD43-92BE-17F51FD64ED3}" presName="childComposite" presStyleCnt="0">
        <dgm:presLayoutVars>
          <dgm:chMax val="0"/>
          <dgm:chPref val="0"/>
        </dgm:presLayoutVars>
      </dgm:prSet>
      <dgm:spPr/>
    </dgm:pt>
    <dgm:pt modelId="{835C6C94-DAB2-41ED-837B-6422EA17FFB8}" type="pres">
      <dgm:prSet presAssocID="{ED0CFB99-EDD1-FD43-92BE-17F51FD64ED3}" presName="Image" presStyleLbl="node1" presStyleIdx="1" presStyleCnt="5"/>
      <dgm:spPr/>
    </dgm:pt>
    <dgm:pt modelId="{FB37E5C9-18AC-4223-A204-582CB2138372}" type="pres">
      <dgm:prSet presAssocID="{ED0CFB99-EDD1-FD43-92BE-17F51FD64ED3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</dgm:pt>
    <dgm:pt modelId="{52B48787-F2D9-4366-ABDC-BAB1D9567962}" type="pres">
      <dgm:prSet presAssocID="{75C78DEF-3E28-684D-AF20-AA9E9FBDC620}" presName="childComposite" presStyleCnt="0">
        <dgm:presLayoutVars>
          <dgm:chMax val="0"/>
          <dgm:chPref val="0"/>
        </dgm:presLayoutVars>
      </dgm:prSet>
      <dgm:spPr/>
    </dgm:pt>
    <dgm:pt modelId="{80AE9695-9876-4C61-97E8-ACD7BA80B4E5}" type="pres">
      <dgm:prSet presAssocID="{75C78DEF-3E28-684D-AF20-AA9E9FBDC620}" presName="Image" presStyleLbl="node1" presStyleIdx="2" presStyleCnt="5"/>
      <dgm:spPr/>
    </dgm:pt>
    <dgm:pt modelId="{46631820-F575-49F6-A5A9-4464E437E24A}" type="pres">
      <dgm:prSet presAssocID="{75C78DEF-3E28-684D-AF20-AA9E9FBDC620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</dgm:pt>
    <dgm:pt modelId="{B9AC417B-BEBB-49A8-8AC2-B2822CC1282E}" type="pres">
      <dgm:prSet presAssocID="{F3072FBE-89C4-2A4D-847F-8E280D7ABEC8}" presName="childComposite" presStyleCnt="0">
        <dgm:presLayoutVars>
          <dgm:chMax val="0"/>
          <dgm:chPref val="0"/>
        </dgm:presLayoutVars>
      </dgm:prSet>
      <dgm:spPr/>
    </dgm:pt>
    <dgm:pt modelId="{A03944EB-9773-462D-BD78-00D6AFC93F5A}" type="pres">
      <dgm:prSet presAssocID="{F3072FBE-89C4-2A4D-847F-8E280D7ABEC8}" presName="Image" presStyleLbl="node1" presStyleIdx="3" presStyleCnt="5"/>
      <dgm:spPr/>
    </dgm:pt>
    <dgm:pt modelId="{38B63187-9190-4B25-838C-07EE2ECFD4BC}" type="pres">
      <dgm:prSet presAssocID="{F3072FBE-89C4-2A4D-847F-8E280D7ABEC8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</dgm:pt>
    <dgm:pt modelId="{50E2AE9D-5608-4D99-B607-DD92F6D0FEE9}" type="pres">
      <dgm:prSet presAssocID="{5BDFC0D1-0980-2D4E-BE4A-60EDC54659A5}" presName="childComposite" presStyleCnt="0">
        <dgm:presLayoutVars>
          <dgm:chMax val="0"/>
          <dgm:chPref val="0"/>
        </dgm:presLayoutVars>
      </dgm:prSet>
      <dgm:spPr/>
    </dgm:pt>
    <dgm:pt modelId="{A79B9159-D08D-4AE1-AB56-00339328ACE1}" type="pres">
      <dgm:prSet presAssocID="{5BDFC0D1-0980-2D4E-BE4A-60EDC54659A5}" presName="Image" presStyleLbl="node1" presStyleIdx="4" presStyleCnt="5"/>
      <dgm:spPr/>
    </dgm:pt>
    <dgm:pt modelId="{8E922A0C-63A8-417F-9FE8-6BA6610565A1}" type="pres">
      <dgm:prSet presAssocID="{5BDFC0D1-0980-2D4E-BE4A-60EDC54659A5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625A904-80E1-264B-B269-5962D4A39891}" srcId="{FD9DCA6D-80F0-BC4B-A2F7-A1E8FE0097E0}" destId="{5BDFC0D1-0980-2D4E-BE4A-60EDC54659A5}" srcOrd="4" destOrd="0" parTransId="{66FE9620-305E-A54A-9F91-AC8E290550B9}" sibTransId="{CAC1E02B-423C-9C49-BF89-4382D7ABA3E5}"/>
    <dgm:cxn modelId="{EEA1470A-B18A-7A42-9280-1A4BD0E86DF7}" srcId="{FD9DCA6D-80F0-BC4B-A2F7-A1E8FE0097E0}" destId="{ED0CFB99-EDD1-FD43-92BE-17F51FD64ED3}" srcOrd="1" destOrd="0" parTransId="{6375A925-CB1E-3C4E-AD0D-BB92E41BB6F1}" sibTransId="{5AD4F9AD-E66A-F14A-AE41-53033DC00E05}"/>
    <dgm:cxn modelId="{44832C0C-3CE2-374E-B3F8-91479E05F50E}" srcId="{FD9DCA6D-80F0-BC4B-A2F7-A1E8FE0097E0}" destId="{75C78DEF-3E28-684D-AF20-AA9E9FBDC620}" srcOrd="2" destOrd="0" parTransId="{061052C0-23C2-A843-998E-8179B0B76062}" sibTransId="{AB661FB7-C632-C343-9CC2-E3C4B9A59C6C}"/>
    <dgm:cxn modelId="{B2BBDC28-5321-4060-9C12-CEF3C212DBA9}" type="presOf" srcId="{75C78DEF-3E28-684D-AF20-AA9E9FBDC620}" destId="{46631820-F575-49F6-A5A9-4464E437E24A}" srcOrd="0" destOrd="0" presId="urn:microsoft.com/office/officeart/2008/layout/PictureAccentList"/>
    <dgm:cxn modelId="{4F34452C-4882-46AA-A22A-C2AEAE77FC88}" type="presOf" srcId="{F3072FBE-89C4-2A4D-847F-8E280D7ABEC8}" destId="{38B63187-9190-4B25-838C-07EE2ECFD4BC}" srcOrd="0" destOrd="0" presId="urn:microsoft.com/office/officeart/2008/layout/PictureAccentList"/>
    <dgm:cxn modelId="{CD1C4A3B-B48F-5F49-8708-AA20454BCD13}" srcId="{FD9DCA6D-80F0-BC4B-A2F7-A1E8FE0097E0}" destId="{32583432-F460-9046-BA8C-D01EEAD1A0CB}" srcOrd="0" destOrd="0" parTransId="{FC57A622-7628-E347-AC89-782C3BD3D90A}" sibTransId="{27EC0F03-CE11-B14E-9D5A-6B4226F11C53}"/>
    <dgm:cxn modelId="{3BB9766A-43BD-4AF9-8539-191872027582}" type="presOf" srcId="{ED0CFB99-EDD1-FD43-92BE-17F51FD64ED3}" destId="{FB37E5C9-18AC-4223-A204-582CB2138372}" srcOrd="0" destOrd="0" presId="urn:microsoft.com/office/officeart/2008/layout/PictureAccentList"/>
    <dgm:cxn modelId="{ECDD266F-006B-134D-B8F2-23731E0CE41A}" srcId="{FD9DCA6D-80F0-BC4B-A2F7-A1E8FE0097E0}" destId="{F3072FBE-89C4-2A4D-847F-8E280D7ABEC8}" srcOrd="3" destOrd="0" parTransId="{8FF7DAB5-DB83-D442-86EB-449A0C874FBC}" sibTransId="{529C6012-8A35-B64C-B9CA-CA754A939452}"/>
    <dgm:cxn modelId="{AC8F3052-AB69-415C-B677-8C31E085A67A}" type="presOf" srcId="{5BDFC0D1-0980-2D4E-BE4A-60EDC54659A5}" destId="{8E922A0C-63A8-417F-9FE8-6BA6610565A1}" srcOrd="0" destOrd="0" presId="urn:microsoft.com/office/officeart/2008/layout/PictureAccentList"/>
    <dgm:cxn modelId="{78D6EB7A-8F77-4C7E-BF83-DECE870DA49D}" type="presOf" srcId="{32583432-F460-9046-BA8C-D01EEAD1A0CB}" destId="{6641B0F9-CD96-42E1-94B6-845153D03FFA}" srcOrd="0" destOrd="0" presId="urn:microsoft.com/office/officeart/2008/layout/PictureAccentList"/>
    <dgm:cxn modelId="{0680207E-1766-4186-B974-6616C8A471FE}" type="presOf" srcId="{FD9DCA6D-80F0-BC4B-A2F7-A1E8FE0097E0}" destId="{C5C4F97F-9308-4786-9BB1-0419DC11FEEA}" srcOrd="0" destOrd="0" presId="urn:microsoft.com/office/officeart/2008/layout/PictureAccentList"/>
    <dgm:cxn modelId="{CED1EEAA-D445-490B-ABBC-7711C18FF9E1}" type="presOf" srcId="{4224C4CF-0529-CC4F-B852-117D78138DFC}" destId="{4762A4D8-A289-404B-85A0-5B7650DC95C8}" srcOrd="0" destOrd="0" presId="urn:microsoft.com/office/officeart/2008/layout/PictureAccentList"/>
    <dgm:cxn modelId="{573B01CB-6CFF-0C4B-9ED8-22A6500B1B03}" srcId="{4224C4CF-0529-CC4F-B852-117D78138DFC}" destId="{FD9DCA6D-80F0-BC4B-A2F7-A1E8FE0097E0}" srcOrd="0" destOrd="0" parTransId="{D02E8B7E-4ED7-7E43-8FD6-D65ECF14C269}" sibTransId="{E64F9F7A-C383-724F-95B1-A66B8C388FED}"/>
    <dgm:cxn modelId="{725CE4DF-7D58-49FB-A8C2-6E7758878026}" type="presParOf" srcId="{4762A4D8-A289-404B-85A0-5B7650DC95C8}" destId="{1A487FC7-5F99-4233-BB8B-98C24021AC5B}" srcOrd="0" destOrd="0" presId="urn:microsoft.com/office/officeart/2008/layout/PictureAccentList"/>
    <dgm:cxn modelId="{EEFAC5B0-6C93-40C6-A4E1-5E049247EFF3}" type="presParOf" srcId="{1A487FC7-5F99-4233-BB8B-98C24021AC5B}" destId="{D03D4C74-F17C-4EEF-9D94-4944F1F70A46}" srcOrd="0" destOrd="0" presId="urn:microsoft.com/office/officeart/2008/layout/PictureAccentList"/>
    <dgm:cxn modelId="{591A4836-8BDB-4427-8139-826ED6608E4B}" type="presParOf" srcId="{D03D4C74-F17C-4EEF-9D94-4944F1F70A46}" destId="{C5C4F97F-9308-4786-9BB1-0419DC11FEEA}" srcOrd="0" destOrd="0" presId="urn:microsoft.com/office/officeart/2008/layout/PictureAccentList"/>
    <dgm:cxn modelId="{73DF14C4-E654-4078-A4A6-0D95D6C77187}" type="presParOf" srcId="{1A487FC7-5F99-4233-BB8B-98C24021AC5B}" destId="{93A06E3F-9EDC-45E7-99D1-E7813C05FE4E}" srcOrd="1" destOrd="0" presId="urn:microsoft.com/office/officeart/2008/layout/PictureAccentList"/>
    <dgm:cxn modelId="{C74AC021-6E0E-49C5-A965-9D2AB1F67A76}" type="presParOf" srcId="{93A06E3F-9EDC-45E7-99D1-E7813C05FE4E}" destId="{71EB0603-6DBA-49E5-9F3B-9D09F8D407F1}" srcOrd="0" destOrd="0" presId="urn:microsoft.com/office/officeart/2008/layout/PictureAccentList"/>
    <dgm:cxn modelId="{1E586E59-2430-46CB-9DEE-0C5FD8CB7972}" type="presParOf" srcId="{71EB0603-6DBA-49E5-9F3B-9D09F8D407F1}" destId="{AC219846-B4EF-4020-9F6E-DC9E4014CB33}" srcOrd="0" destOrd="0" presId="urn:microsoft.com/office/officeart/2008/layout/PictureAccentList"/>
    <dgm:cxn modelId="{C1E7E0CA-1C57-459A-AF87-D2096905DC9F}" type="presParOf" srcId="{71EB0603-6DBA-49E5-9F3B-9D09F8D407F1}" destId="{6641B0F9-CD96-42E1-94B6-845153D03FFA}" srcOrd="1" destOrd="0" presId="urn:microsoft.com/office/officeart/2008/layout/PictureAccentList"/>
    <dgm:cxn modelId="{86BECD1B-C490-40D7-AB9B-507F08843830}" type="presParOf" srcId="{93A06E3F-9EDC-45E7-99D1-E7813C05FE4E}" destId="{71B44DC8-80E6-4497-9E29-1EF2FBC1FD4C}" srcOrd="1" destOrd="0" presId="urn:microsoft.com/office/officeart/2008/layout/PictureAccentList"/>
    <dgm:cxn modelId="{41F77476-2970-4A81-8B89-23B75A0E969A}" type="presParOf" srcId="{71B44DC8-80E6-4497-9E29-1EF2FBC1FD4C}" destId="{835C6C94-DAB2-41ED-837B-6422EA17FFB8}" srcOrd="0" destOrd="0" presId="urn:microsoft.com/office/officeart/2008/layout/PictureAccentList"/>
    <dgm:cxn modelId="{B26B847D-F521-46ED-B631-B6803B0113A1}" type="presParOf" srcId="{71B44DC8-80E6-4497-9E29-1EF2FBC1FD4C}" destId="{FB37E5C9-18AC-4223-A204-582CB2138372}" srcOrd="1" destOrd="0" presId="urn:microsoft.com/office/officeart/2008/layout/PictureAccentList"/>
    <dgm:cxn modelId="{E6CF2CAF-DB47-4293-9CE8-F9A91C6C1070}" type="presParOf" srcId="{93A06E3F-9EDC-45E7-99D1-E7813C05FE4E}" destId="{52B48787-F2D9-4366-ABDC-BAB1D9567962}" srcOrd="2" destOrd="0" presId="urn:microsoft.com/office/officeart/2008/layout/PictureAccentList"/>
    <dgm:cxn modelId="{254D1AAB-455F-4275-BE2B-639DB06B6D0D}" type="presParOf" srcId="{52B48787-F2D9-4366-ABDC-BAB1D9567962}" destId="{80AE9695-9876-4C61-97E8-ACD7BA80B4E5}" srcOrd="0" destOrd="0" presId="urn:microsoft.com/office/officeart/2008/layout/PictureAccentList"/>
    <dgm:cxn modelId="{75C6EB28-39C8-4D6A-AAEB-6F6C28F83415}" type="presParOf" srcId="{52B48787-F2D9-4366-ABDC-BAB1D9567962}" destId="{46631820-F575-49F6-A5A9-4464E437E24A}" srcOrd="1" destOrd="0" presId="urn:microsoft.com/office/officeart/2008/layout/PictureAccentList"/>
    <dgm:cxn modelId="{8AEE94EC-EF67-4143-B819-2D1441CE3A36}" type="presParOf" srcId="{93A06E3F-9EDC-45E7-99D1-E7813C05FE4E}" destId="{B9AC417B-BEBB-49A8-8AC2-B2822CC1282E}" srcOrd="3" destOrd="0" presId="urn:microsoft.com/office/officeart/2008/layout/PictureAccentList"/>
    <dgm:cxn modelId="{CDFBFECE-4F52-417C-AE98-B0D448EB40BC}" type="presParOf" srcId="{B9AC417B-BEBB-49A8-8AC2-B2822CC1282E}" destId="{A03944EB-9773-462D-BD78-00D6AFC93F5A}" srcOrd="0" destOrd="0" presId="urn:microsoft.com/office/officeart/2008/layout/PictureAccentList"/>
    <dgm:cxn modelId="{EADD615F-590B-4868-AA93-42CCEAC30538}" type="presParOf" srcId="{B9AC417B-BEBB-49A8-8AC2-B2822CC1282E}" destId="{38B63187-9190-4B25-838C-07EE2ECFD4BC}" srcOrd="1" destOrd="0" presId="urn:microsoft.com/office/officeart/2008/layout/PictureAccentList"/>
    <dgm:cxn modelId="{F0E05B1F-64A2-4BD3-A518-7D1B0085D30F}" type="presParOf" srcId="{93A06E3F-9EDC-45E7-99D1-E7813C05FE4E}" destId="{50E2AE9D-5608-4D99-B607-DD92F6D0FEE9}" srcOrd="4" destOrd="0" presId="urn:microsoft.com/office/officeart/2008/layout/PictureAccentList"/>
    <dgm:cxn modelId="{AC958203-F14C-46A9-9E72-02F561F63209}" type="presParOf" srcId="{50E2AE9D-5608-4D99-B607-DD92F6D0FEE9}" destId="{A79B9159-D08D-4AE1-AB56-00339328ACE1}" srcOrd="0" destOrd="0" presId="urn:microsoft.com/office/officeart/2008/layout/PictureAccentList"/>
    <dgm:cxn modelId="{8A9C1791-A5CC-4637-8B94-10266F3E295C}" type="presParOf" srcId="{50E2AE9D-5608-4D99-B607-DD92F6D0FEE9}" destId="{8E922A0C-63A8-417F-9FE8-6BA6610565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BD71F-A64B-4EE6-A774-568AC46CBF35}" type="doc">
      <dgm:prSet loTypeId="urn:microsoft.com/office/officeart/2005/8/layout/cycle4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22F8CB9-0CFB-4EB8-A5A4-F8553DD5208C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effectLst>
          <a:glow rad="635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2CF77D63-BB9C-4050-8C0D-88B7FBF13FD2}" type="parTrans" cxnId="{294FB1CA-AAFF-49E0-BE16-4AB199BFBC7E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EBB5C2CD-7860-4C8D-8F27-BA69B177A67C}" type="sibTrans" cxnId="{294FB1CA-AAFF-49E0-BE16-4AB199BFBC7E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6419B374-1E55-4342-884C-3C6F962A4014}">
      <dgm:prSet phldrT="[Texto]" custT="1"/>
      <dgm:spPr/>
      <dgm:t>
        <a:bodyPr anchor="ctr"/>
        <a:lstStyle/>
        <a:p>
          <a:pPr>
            <a:buFontTx/>
            <a:buNone/>
          </a:pPr>
          <a:r>
            <a: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Filosofía del siglo XXI</a:t>
          </a:r>
        </a:p>
      </dgm:t>
    </dgm:pt>
    <dgm:pt modelId="{575D05FE-9CAD-4B40-A555-8F3A95E00991}" type="parTrans" cxnId="{0B85C45D-FB27-4ACC-BBB3-6C3A8577D1A5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3FA75DDC-ED7B-4059-9BC0-E3F0617850DD}" type="sibTrans" cxnId="{0B85C45D-FB27-4ACC-BBB3-6C3A8577D1A5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500303FF-4F3B-49C0-8628-090995EC9C2E}">
      <dgm:prSet phldrT="[Texto]" custT="1"/>
      <dgm:spPr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effectLst>
          <a:glow rad="635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7BFB604D-6332-4517-A6B1-E49B43517B8E}" type="parTrans" cxnId="{3646BA61-DCEF-48DF-B438-2D52160C589E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37D7CC58-4408-4D79-B949-0DB3089B6EC4}" type="sibTrans" cxnId="{3646BA61-DCEF-48DF-B438-2D52160C589E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C665DF22-3CE0-4935-B18D-06E2C6D2EAF1}">
      <dgm:prSet phldrT="[Texto]" custT="1"/>
      <dgm:spPr/>
      <dgm:t>
        <a:bodyPr anchor="ctr"/>
        <a:lstStyle/>
        <a:p>
          <a:pPr>
            <a:buFontTx/>
            <a:buNone/>
          </a:pPr>
          <a:r>
            <a: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Lógica </a:t>
          </a:r>
          <a:r>
            <a:rPr lang="es-MX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moderna</a:t>
          </a:r>
        </a:p>
      </dgm:t>
    </dgm:pt>
    <dgm:pt modelId="{F92EF862-B87E-4418-81E5-CC2FD509111C}" type="parTrans" cxnId="{F321D811-B3FA-4577-8747-18AD7C1AF880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79881109-5D5D-4C9E-8C63-0EBAF8470280}" type="sibTrans" cxnId="{F321D811-B3FA-4577-8747-18AD7C1AF880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99B25D29-701C-4F5D-816A-B462D4156AD2}">
      <dgm:prSet phldrT="[Texto]" custT="1"/>
      <dgm:spPr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effectLst>
          <a:glow rad="635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7829DFF9-B22E-4C9B-8FFE-B955D48391E5}" type="parTrans" cxnId="{69042105-7000-4EB3-8A2A-B0BE08D2BEF9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2E70575B-AD63-4A4A-A926-F28A2483CE3D}" type="sibTrans" cxnId="{69042105-7000-4EB3-8A2A-B0BE08D2BEF9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C0075953-C5F5-4107-A1D4-ACE12302DB36}">
      <dgm:prSet phldrT="[Texto]" custT="1"/>
      <dgm:spPr>
        <a:blipFill rotWithShape="0">
          <a:blip xmlns:r="http://schemas.openxmlformats.org/officeDocument/2006/relationships" r:embed="rId4"/>
          <a:srcRect/>
          <a:stretch>
            <a:fillRect l="-32000" r="-32000"/>
          </a:stretch>
        </a:blipFill>
        <a:effectLst>
          <a:glow rad="635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821AC045-641F-46BE-81F5-09221CD88442}" type="parTrans" cxnId="{0524764F-673F-480E-8815-76819C5E56C2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B8549DA2-1A65-4E28-9B23-992D8BA06CBC}" type="sibTrans" cxnId="{0524764F-673F-480E-8815-76819C5E56C2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DD8090F7-1B68-4878-B0CB-CE7E042C6E9F}">
      <dgm:prSet phldrT="[Texto]" custT="1"/>
      <dgm:spPr/>
      <dgm:t>
        <a:bodyPr anchor="ctr"/>
        <a:lstStyle/>
        <a:p>
          <a:pPr>
            <a:buFontTx/>
            <a:buNone/>
          </a:pPr>
          <a:r>
            <a: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Física</a:t>
          </a:r>
          <a:endParaRPr lang="es-MX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4DC88389-7772-45A8-BFF7-63A679BA7CFF}" type="parTrans" cxnId="{F35E3CEA-C926-4AF1-A116-23D280EF91F4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38924B17-C99D-4F47-A458-580BD0E78E46}" type="sibTrans" cxnId="{F35E3CEA-C926-4AF1-A116-23D280EF91F4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9977BECD-F4B7-4485-A643-29B25126118D}">
      <dgm:prSet phldrT="[Texto]" custT="1"/>
      <dgm:spPr/>
      <dgm:t>
        <a:bodyPr anchor="ctr"/>
        <a:lstStyle/>
        <a:p>
          <a:pPr>
            <a:buFontTx/>
            <a:buNone/>
          </a:pPr>
          <a:r>
            <a: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Matemáticas no lineales</a:t>
          </a:r>
          <a:endParaRPr lang="es-MX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68F265F9-2A29-4F24-8B03-687B6E3957B9}" type="parTrans" cxnId="{D77EAB26-D779-4877-9FBE-74FB9B9FCF8C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D8A252A9-73F4-4246-B5DC-BAC144510F2B}" type="sibTrans" cxnId="{D77EAB26-D779-4877-9FBE-74FB9B9FCF8C}">
      <dgm:prSet/>
      <dgm:spPr/>
      <dgm:t>
        <a:bodyPr/>
        <a:lstStyle/>
        <a:p>
          <a:endParaRPr lang="es-MX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49152E09-D568-4FB6-8F51-9906F220F0E5}">
      <dgm:prSet phldrT="[Texto]" custT="1"/>
      <dgm:spPr/>
      <dgm:t>
        <a:bodyPr anchor="ctr"/>
        <a:lstStyle/>
        <a:p>
          <a:pPr>
            <a:buFontTx/>
            <a:buNone/>
          </a:pPr>
          <a:r>
            <a: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cuántica</a:t>
          </a:r>
          <a:endParaRPr lang="es-MX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B8BCBDD6-D592-4589-A3A0-63D1920CC73F}" type="parTrans" cxnId="{B10C5CE3-0C25-4DE6-8CF9-B1742C5C293B}">
      <dgm:prSet/>
      <dgm:spPr/>
      <dgm:t>
        <a:bodyPr/>
        <a:lstStyle/>
        <a:p>
          <a:endParaRPr lang="es-MX"/>
        </a:p>
      </dgm:t>
    </dgm:pt>
    <dgm:pt modelId="{18534C0C-CC17-4E7B-97BA-CE7D81B33239}" type="sibTrans" cxnId="{B10C5CE3-0C25-4DE6-8CF9-B1742C5C293B}">
      <dgm:prSet/>
      <dgm:spPr/>
      <dgm:t>
        <a:bodyPr/>
        <a:lstStyle/>
        <a:p>
          <a:endParaRPr lang="es-MX"/>
        </a:p>
      </dgm:t>
    </dgm:pt>
    <dgm:pt modelId="{69851C69-5BF8-45C6-B133-834E07A8D88A}" type="pres">
      <dgm:prSet presAssocID="{D86BD71F-A64B-4EE6-A774-568AC46CBF3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3C8BB8C-5677-4B71-AA81-DE966CB0B140}" type="pres">
      <dgm:prSet presAssocID="{D86BD71F-A64B-4EE6-A774-568AC46CBF35}" presName="children" presStyleCnt="0"/>
      <dgm:spPr/>
    </dgm:pt>
    <dgm:pt modelId="{02E566A4-99F4-4ADA-B0B4-3179F033C163}" type="pres">
      <dgm:prSet presAssocID="{D86BD71F-A64B-4EE6-A774-568AC46CBF35}" presName="child1group" presStyleCnt="0"/>
      <dgm:spPr/>
    </dgm:pt>
    <dgm:pt modelId="{F2F2E9CA-83A1-4BD6-8214-BF429D08688E}" type="pres">
      <dgm:prSet presAssocID="{D86BD71F-A64B-4EE6-A774-568AC46CBF35}" presName="child1" presStyleLbl="bgAcc1" presStyleIdx="0" presStyleCnt="4"/>
      <dgm:spPr/>
    </dgm:pt>
    <dgm:pt modelId="{4E8A88CE-3E3F-4C8F-B567-794F9EFA5DE2}" type="pres">
      <dgm:prSet presAssocID="{D86BD71F-A64B-4EE6-A774-568AC46CBF35}" presName="child1Text" presStyleLbl="bgAcc1" presStyleIdx="0" presStyleCnt="4">
        <dgm:presLayoutVars>
          <dgm:bulletEnabled val="1"/>
        </dgm:presLayoutVars>
      </dgm:prSet>
      <dgm:spPr/>
    </dgm:pt>
    <dgm:pt modelId="{202BB076-4F99-415C-ABC8-03DC6990974B}" type="pres">
      <dgm:prSet presAssocID="{D86BD71F-A64B-4EE6-A774-568AC46CBF35}" presName="child2group" presStyleCnt="0"/>
      <dgm:spPr/>
    </dgm:pt>
    <dgm:pt modelId="{8968B6B5-2FDE-4592-9472-C3788B1C9727}" type="pres">
      <dgm:prSet presAssocID="{D86BD71F-A64B-4EE6-A774-568AC46CBF35}" presName="child2" presStyleLbl="bgAcc1" presStyleIdx="1" presStyleCnt="4"/>
      <dgm:spPr/>
    </dgm:pt>
    <dgm:pt modelId="{A5CA1B19-8510-466C-9A2A-25CDB531A846}" type="pres">
      <dgm:prSet presAssocID="{D86BD71F-A64B-4EE6-A774-568AC46CBF35}" presName="child2Text" presStyleLbl="bgAcc1" presStyleIdx="1" presStyleCnt="4">
        <dgm:presLayoutVars>
          <dgm:bulletEnabled val="1"/>
        </dgm:presLayoutVars>
      </dgm:prSet>
      <dgm:spPr/>
    </dgm:pt>
    <dgm:pt modelId="{18DE5133-0CEC-4F37-AAB9-0395C7900380}" type="pres">
      <dgm:prSet presAssocID="{D86BD71F-A64B-4EE6-A774-568AC46CBF35}" presName="child3group" presStyleCnt="0"/>
      <dgm:spPr/>
    </dgm:pt>
    <dgm:pt modelId="{473BB941-D861-4AB0-9891-88E38D84FD71}" type="pres">
      <dgm:prSet presAssocID="{D86BD71F-A64B-4EE6-A774-568AC46CBF35}" presName="child3" presStyleLbl="bgAcc1" presStyleIdx="2" presStyleCnt="4" custScaleX="118648"/>
      <dgm:spPr/>
    </dgm:pt>
    <dgm:pt modelId="{710A58B6-7E19-46AF-8BCD-6CF726437281}" type="pres">
      <dgm:prSet presAssocID="{D86BD71F-A64B-4EE6-A774-568AC46CBF35}" presName="child3Text" presStyleLbl="bgAcc1" presStyleIdx="2" presStyleCnt="4">
        <dgm:presLayoutVars>
          <dgm:bulletEnabled val="1"/>
        </dgm:presLayoutVars>
      </dgm:prSet>
      <dgm:spPr/>
    </dgm:pt>
    <dgm:pt modelId="{6DE26393-89E1-4075-AEBD-F420EBE6B94D}" type="pres">
      <dgm:prSet presAssocID="{D86BD71F-A64B-4EE6-A774-568AC46CBF35}" presName="child4group" presStyleCnt="0"/>
      <dgm:spPr/>
    </dgm:pt>
    <dgm:pt modelId="{73382A7C-AF4A-4990-B8B8-DB0216404435}" type="pres">
      <dgm:prSet presAssocID="{D86BD71F-A64B-4EE6-A774-568AC46CBF35}" presName="child4" presStyleLbl="bgAcc1" presStyleIdx="3" presStyleCnt="4"/>
      <dgm:spPr/>
    </dgm:pt>
    <dgm:pt modelId="{12AAB16B-9B0B-4772-B38F-BE7941E5891D}" type="pres">
      <dgm:prSet presAssocID="{D86BD71F-A64B-4EE6-A774-568AC46CBF35}" presName="child4Text" presStyleLbl="bgAcc1" presStyleIdx="3" presStyleCnt="4">
        <dgm:presLayoutVars>
          <dgm:bulletEnabled val="1"/>
        </dgm:presLayoutVars>
      </dgm:prSet>
      <dgm:spPr/>
    </dgm:pt>
    <dgm:pt modelId="{E02EBCFE-75C3-4F42-B233-6654DCC990ED}" type="pres">
      <dgm:prSet presAssocID="{D86BD71F-A64B-4EE6-A774-568AC46CBF35}" presName="childPlaceholder" presStyleCnt="0"/>
      <dgm:spPr/>
    </dgm:pt>
    <dgm:pt modelId="{CD95513D-0A5E-4497-825C-41C842D91DCB}" type="pres">
      <dgm:prSet presAssocID="{D86BD71F-A64B-4EE6-A774-568AC46CBF35}" presName="circle" presStyleCnt="0"/>
      <dgm:spPr/>
    </dgm:pt>
    <dgm:pt modelId="{43BE2E41-1FE7-48AA-9D7C-516A521CB00D}" type="pres">
      <dgm:prSet presAssocID="{D86BD71F-A64B-4EE6-A774-568AC46CBF3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FE4BA97-E57B-4DA9-B472-404E06DC52A8}" type="pres">
      <dgm:prSet presAssocID="{D86BD71F-A64B-4EE6-A774-568AC46CBF3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0163579-E9F2-466B-BF63-A3B84FE6C588}" type="pres">
      <dgm:prSet presAssocID="{D86BD71F-A64B-4EE6-A774-568AC46CBF3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2B1A760-B224-4D20-9E43-676BAC226771}" type="pres">
      <dgm:prSet presAssocID="{D86BD71F-A64B-4EE6-A774-568AC46CBF3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976F310-AB45-4882-B85A-D07FA28862E3}" type="pres">
      <dgm:prSet presAssocID="{D86BD71F-A64B-4EE6-A774-568AC46CBF35}" presName="quadrantPlaceholder" presStyleCnt="0"/>
      <dgm:spPr/>
    </dgm:pt>
    <dgm:pt modelId="{733A5EF2-1A4C-413D-B3CF-4AB0CDCACB80}" type="pres">
      <dgm:prSet presAssocID="{D86BD71F-A64B-4EE6-A774-568AC46CBF35}" presName="center1" presStyleLbl="fgShp" presStyleIdx="0" presStyleCnt="2"/>
      <dgm:spPr>
        <a:noFill/>
      </dgm:spPr>
    </dgm:pt>
    <dgm:pt modelId="{2A5B75B9-7A59-409C-936B-F45CB913ACA7}" type="pres">
      <dgm:prSet presAssocID="{D86BD71F-A64B-4EE6-A774-568AC46CBF35}" presName="center2" presStyleLbl="fgShp" presStyleIdx="1" presStyleCnt="2"/>
      <dgm:spPr>
        <a:noFill/>
      </dgm:spPr>
    </dgm:pt>
  </dgm:ptLst>
  <dgm:cxnLst>
    <dgm:cxn modelId="{69042105-7000-4EB3-8A2A-B0BE08D2BEF9}" srcId="{D86BD71F-A64B-4EE6-A774-568AC46CBF35}" destId="{99B25D29-701C-4F5D-816A-B462D4156AD2}" srcOrd="2" destOrd="0" parTransId="{7829DFF9-B22E-4C9B-8FFE-B955D48391E5}" sibTransId="{2E70575B-AD63-4A4A-A926-F28A2483CE3D}"/>
    <dgm:cxn modelId="{F321D811-B3FA-4577-8747-18AD7C1AF880}" srcId="{500303FF-4F3B-49C0-8628-090995EC9C2E}" destId="{C665DF22-3CE0-4935-B18D-06E2C6D2EAF1}" srcOrd="0" destOrd="0" parTransId="{F92EF862-B87E-4418-81E5-CC2FD509111C}" sibTransId="{79881109-5D5D-4C9E-8C63-0EBAF8470280}"/>
    <dgm:cxn modelId="{A8580A25-5104-4373-88ED-2E3546D964B1}" type="presOf" srcId="{DD8090F7-1B68-4878-B0CB-CE7E042C6E9F}" destId="{12AAB16B-9B0B-4772-B38F-BE7941E5891D}" srcOrd="1" destOrd="0" presId="urn:microsoft.com/office/officeart/2005/8/layout/cycle4"/>
    <dgm:cxn modelId="{D77EAB26-D779-4877-9FBE-74FB9B9FCF8C}" srcId="{99B25D29-701C-4F5D-816A-B462D4156AD2}" destId="{9977BECD-F4B7-4485-A643-29B25126118D}" srcOrd="0" destOrd="0" parTransId="{68F265F9-2A29-4F24-8B03-687B6E3957B9}" sibTransId="{D8A252A9-73F4-4246-B5DC-BAC144510F2B}"/>
    <dgm:cxn modelId="{8C16AA28-E6E4-4B2F-A5F4-198FD4758FB9}" type="presOf" srcId="{9977BECD-F4B7-4485-A643-29B25126118D}" destId="{710A58B6-7E19-46AF-8BCD-6CF726437281}" srcOrd="1" destOrd="0" presId="urn:microsoft.com/office/officeart/2005/8/layout/cycle4"/>
    <dgm:cxn modelId="{24031940-EA22-4EBC-9049-42EA97956E4A}" type="presOf" srcId="{E22F8CB9-0CFB-4EB8-A5A4-F8553DD5208C}" destId="{43BE2E41-1FE7-48AA-9D7C-516A521CB00D}" srcOrd="0" destOrd="0" presId="urn:microsoft.com/office/officeart/2005/8/layout/cycle4"/>
    <dgm:cxn modelId="{0B85C45D-FB27-4ACC-BBB3-6C3A8577D1A5}" srcId="{E22F8CB9-0CFB-4EB8-A5A4-F8553DD5208C}" destId="{6419B374-1E55-4342-884C-3C6F962A4014}" srcOrd="0" destOrd="0" parTransId="{575D05FE-9CAD-4B40-A555-8F3A95E00991}" sibTransId="{3FA75DDC-ED7B-4059-9BC0-E3F0617850DD}"/>
    <dgm:cxn modelId="{3646BA61-DCEF-48DF-B438-2D52160C589E}" srcId="{D86BD71F-A64B-4EE6-A774-568AC46CBF35}" destId="{500303FF-4F3B-49C0-8628-090995EC9C2E}" srcOrd="1" destOrd="0" parTransId="{7BFB604D-6332-4517-A6B1-E49B43517B8E}" sibTransId="{37D7CC58-4408-4D79-B949-0DB3089B6EC4}"/>
    <dgm:cxn modelId="{F2F8D54A-A023-4CF4-B8B8-4750AC5B5227}" type="presOf" srcId="{500303FF-4F3B-49C0-8628-090995EC9C2E}" destId="{2FE4BA97-E57B-4DA9-B472-404E06DC52A8}" srcOrd="0" destOrd="0" presId="urn:microsoft.com/office/officeart/2005/8/layout/cycle4"/>
    <dgm:cxn modelId="{EC2F924E-31FD-4F26-9E29-32EB36312FE0}" type="presOf" srcId="{D86BD71F-A64B-4EE6-A774-568AC46CBF35}" destId="{69851C69-5BF8-45C6-B133-834E07A8D88A}" srcOrd="0" destOrd="0" presId="urn:microsoft.com/office/officeart/2005/8/layout/cycle4"/>
    <dgm:cxn modelId="{0524764F-673F-480E-8815-76819C5E56C2}" srcId="{D86BD71F-A64B-4EE6-A774-568AC46CBF35}" destId="{C0075953-C5F5-4107-A1D4-ACE12302DB36}" srcOrd="3" destOrd="0" parTransId="{821AC045-641F-46BE-81F5-09221CD88442}" sibTransId="{B8549DA2-1A65-4E28-9B23-992D8BA06CBC}"/>
    <dgm:cxn modelId="{DF73BE89-A401-4C4E-B1EF-103429D9B462}" type="presOf" srcId="{49152E09-D568-4FB6-8F51-9906F220F0E5}" destId="{12AAB16B-9B0B-4772-B38F-BE7941E5891D}" srcOrd="1" destOrd="1" presId="urn:microsoft.com/office/officeart/2005/8/layout/cycle4"/>
    <dgm:cxn modelId="{0D73A894-4124-4DA9-997C-3E03C3E28E3C}" type="presOf" srcId="{C665DF22-3CE0-4935-B18D-06E2C6D2EAF1}" destId="{8968B6B5-2FDE-4592-9472-C3788B1C9727}" srcOrd="0" destOrd="0" presId="urn:microsoft.com/office/officeart/2005/8/layout/cycle4"/>
    <dgm:cxn modelId="{6500ACA2-F073-4377-AA65-58B0C6A48ECD}" type="presOf" srcId="{9977BECD-F4B7-4485-A643-29B25126118D}" destId="{473BB941-D861-4AB0-9891-88E38D84FD71}" srcOrd="0" destOrd="0" presId="urn:microsoft.com/office/officeart/2005/8/layout/cycle4"/>
    <dgm:cxn modelId="{1940FFAF-56DB-4C3E-A014-46DB89A25117}" type="presOf" srcId="{DD8090F7-1B68-4878-B0CB-CE7E042C6E9F}" destId="{73382A7C-AF4A-4990-B8B8-DB0216404435}" srcOrd="0" destOrd="0" presId="urn:microsoft.com/office/officeart/2005/8/layout/cycle4"/>
    <dgm:cxn modelId="{DE06F3B9-937F-4EC4-9200-9EBCC8929BCC}" type="presOf" srcId="{49152E09-D568-4FB6-8F51-9906F220F0E5}" destId="{73382A7C-AF4A-4990-B8B8-DB0216404435}" srcOrd="0" destOrd="1" presId="urn:microsoft.com/office/officeart/2005/8/layout/cycle4"/>
    <dgm:cxn modelId="{1BFF96C5-2029-43C8-81A3-DB79718445B9}" type="presOf" srcId="{6419B374-1E55-4342-884C-3C6F962A4014}" destId="{4E8A88CE-3E3F-4C8F-B567-794F9EFA5DE2}" srcOrd="1" destOrd="0" presId="urn:microsoft.com/office/officeart/2005/8/layout/cycle4"/>
    <dgm:cxn modelId="{294FB1CA-AAFF-49E0-BE16-4AB199BFBC7E}" srcId="{D86BD71F-A64B-4EE6-A774-568AC46CBF35}" destId="{E22F8CB9-0CFB-4EB8-A5A4-F8553DD5208C}" srcOrd="0" destOrd="0" parTransId="{2CF77D63-BB9C-4050-8C0D-88B7FBF13FD2}" sibTransId="{EBB5C2CD-7860-4C8D-8F27-BA69B177A67C}"/>
    <dgm:cxn modelId="{B10C5CE3-0C25-4DE6-8CF9-B1742C5C293B}" srcId="{C0075953-C5F5-4107-A1D4-ACE12302DB36}" destId="{49152E09-D568-4FB6-8F51-9906F220F0E5}" srcOrd="1" destOrd="0" parTransId="{B8BCBDD6-D592-4589-A3A0-63D1920CC73F}" sibTransId="{18534C0C-CC17-4E7B-97BA-CE7D81B33239}"/>
    <dgm:cxn modelId="{F35E3CEA-C926-4AF1-A116-23D280EF91F4}" srcId="{C0075953-C5F5-4107-A1D4-ACE12302DB36}" destId="{DD8090F7-1B68-4878-B0CB-CE7E042C6E9F}" srcOrd="0" destOrd="0" parTransId="{4DC88389-7772-45A8-BFF7-63A679BA7CFF}" sibTransId="{38924B17-C99D-4F47-A458-580BD0E78E46}"/>
    <dgm:cxn modelId="{AA281BEE-0D42-4221-8063-723C5F25D2FD}" type="presOf" srcId="{99B25D29-701C-4F5D-816A-B462D4156AD2}" destId="{B0163579-E9F2-466B-BF63-A3B84FE6C588}" srcOrd="0" destOrd="0" presId="urn:microsoft.com/office/officeart/2005/8/layout/cycle4"/>
    <dgm:cxn modelId="{C87723F4-DD8D-4D56-8A75-15C0A7C6F418}" type="presOf" srcId="{C0075953-C5F5-4107-A1D4-ACE12302DB36}" destId="{F2B1A760-B224-4D20-9E43-676BAC226771}" srcOrd="0" destOrd="0" presId="urn:microsoft.com/office/officeart/2005/8/layout/cycle4"/>
    <dgm:cxn modelId="{318185F4-24D8-4743-9309-E1D88BB7CB2A}" type="presOf" srcId="{6419B374-1E55-4342-884C-3C6F962A4014}" destId="{F2F2E9CA-83A1-4BD6-8214-BF429D08688E}" srcOrd="0" destOrd="0" presId="urn:microsoft.com/office/officeart/2005/8/layout/cycle4"/>
    <dgm:cxn modelId="{B873CEFB-460B-4B97-9742-41D3EFAF4C59}" type="presOf" srcId="{C665DF22-3CE0-4935-B18D-06E2C6D2EAF1}" destId="{A5CA1B19-8510-466C-9A2A-25CDB531A846}" srcOrd="1" destOrd="0" presId="urn:microsoft.com/office/officeart/2005/8/layout/cycle4"/>
    <dgm:cxn modelId="{103F261D-1469-45C8-BA0C-97EFBEC2F8C9}" type="presParOf" srcId="{69851C69-5BF8-45C6-B133-834E07A8D88A}" destId="{E3C8BB8C-5677-4B71-AA81-DE966CB0B140}" srcOrd="0" destOrd="0" presId="urn:microsoft.com/office/officeart/2005/8/layout/cycle4"/>
    <dgm:cxn modelId="{53B2170B-E8E1-4A4A-A07F-12AA6FDE3279}" type="presParOf" srcId="{E3C8BB8C-5677-4B71-AA81-DE966CB0B140}" destId="{02E566A4-99F4-4ADA-B0B4-3179F033C163}" srcOrd="0" destOrd="0" presId="urn:microsoft.com/office/officeart/2005/8/layout/cycle4"/>
    <dgm:cxn modelId="{5573DAB4-00CA-46C9-A567-F5B0229ADF68}" type="presParOf" srcId="{02E566A4-99F4-4ADA-B0B4-3179F033C163}" destId="{F2F2E9CA-83A1-4BD6-8214-BF429D08688E}" srcOrd="0" destOrd="0" presId="urn:microsoft.com/office/officeart/2005/8/layout/cycle4"/>
    <dgm:cxn modelId="{88C8AA29-0A90-4F32-B25B-59AE9B845CA2}" type="presParOf" srcId="{02E566A4-99F4-4ADA-B0B4-3179F033C163}" destId="{4E8A88CE-3E3F-4C8F-B567-794F9EFA5DE2}" srcOrd="1" destOrd="0" presId="urn:microsoft.com/office/officeart/2005/8/layout/cycle4"/>
    <dgm:cxn modelId="{63CD9360-41BE-4311-AF23-F885E633EED5}" type="presParOf" srcId="{E3C8BB8C-5677-4B71-AA81-DE966CB0B140}" destId="{202BB076-4F99-415C-ABC8-03DC6990974B}" srcOrd="1" destOrd="0" presId="urn:microsoft.com/office/officeart/2005/8/layout/cycle4"/>
    <dgm:cxn modelId="{503CF48B-A632-4858-B294-9C314F7A5D9C}" type="presParOf" srcId="{202BB076-4F99-415C-ABC8-03DC6990974B}" destId="{8968B6B5-2FDE-4592-9472-C3788B1C9727}" srcOrd="0" destOrd="0" presId="urn:microsoft.com/office/officeart/2005/8/layout/cycle4"/>
    <dgm:cxn modelId="{D6E94178-273A-45E1-892F-88C93242F9D7}" type="presParOf" srcId="{202BB076-4F99-415C-ABC8-03DC6990974B}" destId="{A5CA1B19-8510-466C-9A2A-25CDB531A846}" srcOrd="1" destOrd="0" presId="urn:microsoft.com/office/officeart/2005/8/layout/cycle4"/>
    <dgm:cxn modelId="{6352A136-ECB3-4DAF-AAFB-2E923516D2B3}" type="presParOf" srcId="{E3C8BB8C-5677-4B71-AA81-DE966CB0B140}" destId="{18DE5133-0CEC-4F37-AAB9-0395C7900380}" srcOrd="2" destOrd="0" presId="urn:microsoft.com/office/officeart/2005/8/layout/cycle4"/>
    <dgm:cxn modelId="{E0004A93-F77D-4884-B165-3C85615D967F}" type="presParOf" srcId="{18DE5133-0CEC-4F37-AAB9-0395C7900380}" destId="{473BB941-D861-4AB0-9891-88E38D84FD71}" srcOrd="0" destOrd="0" presId="urn:microsoft.com/office/officeart/2005/8/layout/cycle4"/>
    <dgm:cxn modelId="{43A72935-BC35-4921-A157-4246006EA45B}" type="presParOf" srcId="{18DE5133-0CEC-4F37-AAB9-0395C7900380}" destId="{710A58B6-7E19-46AF-8BCD-6CF726437281}" srcOrd="1" destOrd="0" presId="urn:microsoft.com/office/officeart/2005/8/layout/cycle4"/>
    <dgm:cxn modelId="{53FB6AC2-FDA8-4BDC-80BE-EF6C3B37A4CF}" type="presParOf" srcId="{E3C8BB8C-5677-4B71-AA81-DE966CB0B140}" destId="{6DE26393-89E1-4075-AEBD-F420EBE6B94D}" srcOrd="3" destOrd="0" presId="urn:microsoft.com/office/officeart/2005/8/layout/cycle4"/>
    <dgm:cxn modelId="{F0CD190C-48EB-41B4-9528-3851A469055D}" type="presParOf" srcId="{6DE26393-89E1-4075-AEBD-F420EBE6B94D}" destId="{73382A7C-AF4A-4990-B8B8-DB0216404435}" srcOrd="0" destOrd="0" presId="urn:microsoft.com/office/officeart/2005/8/layout/cycle4"/>
    <dgm:cxn modelId="{936B6AD7-1FAA-4B25-81FC-035CC25EBA92}" type="presParOf" srcId="{6DE26393-89E1-4075-AEBD-F420EBE6B94D}" destId="{12AAB16B-9B0B-4772-B38F-BE7941E5891D}" srcOrd="1" destOrd="0" presId="urn:microsoft.com/office/officeart/2005/8/layout/cycle4"/>
    <dgm:cxn modelId="{DB6E216E-F932-44B9-821D-F10AC9E17F60}" type="presParOf" srcId="{E3C8BB8C-5677-4B71-AA81-DE966CB0B140}" destId="{E02EBCFE-75C3-4F42-B233-6654DCC990ED}" srcOrd="4" destOrd="0" presId="urn:microsoft.com/office/officeart/2005/8/layout/cycle4"/>
    <dgm:cxn modelId="{73A5C382-6C96-4381-A9A0-927721E13EAC}" type="presParOf" srcId="{69851C69-5BF8-45C6-B133-834E07A8D88A}" destId="{CD95513D-0A5E-4497-825C-41C842D91DCB}" srcOrd="1" destOrd="0" presId="urn:microsoft.com/office/officeart/2005/8/layout/cycle4"/>
    <dgm:cxn modelId="{99F6194E-1C06-4591-89D7-74E9205D205C}" type="presParOf" srcId="{CD95513D-0A5E-4497-825C-41C842D91DCB}" destId="{43BE2E41-1FE7-48AA-9D7C-516A521CB00D}" srcOrd="0" destOrd="0" presId="urn:microsoft.com/office/officeart/2005/8/layout/cycle4"/>
    <dgm:cxn modelId="{0BEFA7C9-D728-4C7B-86B4-2C598CED1C51}" type="presParOf" srcId="{CD95513D-0A5E-4497-825C-41C842D91DCB}" destId="{2FE4BA97-E57B-4DA9-B472-404E06DC52A8}" srcOrd="1" destOrd="0" presId="urn:microsoft.com/office/officeart/2005/8/layout/cycle4"/>
    <dgm:cxn modelId="{2F088660-1E61-4EA1-AD57-1B4907FA7718}" type="presParOf" srcId="{CD95513D-0A5E-4497-825C-41C842D91DCB}" destId="{B0163579-E9F2-466B-BF63-A3B84FE6C588}" srcOrd="2" destOrd="0" presId="urn:microsoft.com/office/officeart/2005/8/layout/cycle4"/>
    <dgm:cxn modelId="{0FEAD9CB-DE9F-4676-BB80-53B70069F89C}" type="presParOf" srcId="{CD95513D-0A5E-4497-825C-41C842D91DCB}" destId="{F2B1A760-B224-4D20-9E43-676BAC226771}" srcOrd="3" destOrd="0" presId="urn:microsoft.com/office/officeart/2005/8/layout/cycle4"/>
    <dgm:cxn modelId="{1B6D8999-BC6A-49AF-B732-6727383350EE}" type="presParOf" srcId="{CD95513D-0A5E-4497-825C-41C842D91DCB}" destId="{2976F310-AB45-4882-B85A-D07FA28862E3}" srcOrd="4" destOrd="0" presId="urn:microsoft.com/office/officeart/2005/8/layout/cycle4"/>
    <dgm:cxn modelId="{9FEFCF57-63FE-46A1-9AA7-CB24F54804B2}" type="presParOf" srcId="{69851C69-5BF8-45C6-B133-834E07A8D88A}" destId="{733A5EF2-1A4C-413D-B3CF-4AB0CDCACB80}" srcOrd="2" destOrd="0" presId="urn:microsoft.com/office/officeart/2005/8/layout/cycle4"/>
    <dgm:cxn modelId="{F4E3F2E7-F8F1-4692-8A8F-A5ECA4E68D5E}" type="presParOf" srcId="{69851C69-5BF8-45C6-B133-834E07A8D88A}" destId="{2A5B75B9-7A59-409C-936B-F45CB913ACA7}" srcOrd="3" destOrd="0" presId="urn:microsoft.com/office/officeart/2005/8/layout/cycle4"/>
  </dgm:cxnLst>
  <dgm:bg>
    <a:effectLst>
      <a:glow rad="63500">
        <a:schemeClr val="accent5">
          <a:satMod val="175000"/>
          <a:alpha val="40000"/>
        </a:schemeClr>
      </a:glow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70C77-B213-4B25-9A87-C6DC17E067D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33D09B-D22E-47CC-8C84-FDBADB98FECF}">
      <dgm:prSet phldrT="[Texto]" custT="1"/>
      <dgm:spPr>
        <a:solidFill>
          <a:srgbClr val="74B23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Lógica moderna</a:t>
          </a:r>
        </a:p>
      </dgm:t>
    </dgm:pt>
    <dgm:pt modelId="{FA61503D-3E05-4738-9DD3-2A724B994FF2}" type="parTrans" cxnId="{D1A752F4-E05A-42CA-8D86-22EED362FE1B}">
      <dgm:prSet/>
      <dgm:spPr/>
      <dgm:t>
        <a:bodyPr/>
        <a:lstStyle/>
        <a:p>
          <a:endParaRPr lang="es-MX"/>
        </a:p>
      </dgm:t>
    </dgm:pt>
    <dgm:pt modelId="{CE87B5A6-E72A-4489-B825-2CAC7AE1B909}" type="sibTrans" cxnId="{D1A752F4-E05A-42CA-8D86-22EED362FE1B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E1A2A252-FE7F-49D4-9157-B2F12F5756C4}">
      <dgm:prSet phldrT="[Texto]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Complejidad</a:t>
          </a:r>
        </a:p>
      </dgm:t>
    </dgm:pt>
    <dgm:pt modelId="{383C76F6-1592-45EC-B970-57D7A2EF402E}" type="parTrans" cxnId="{A7E0859C-053E-49CA-8002-88BB5A74D08C}">
      <dgm:prSet/>
      <dgm:spPr/>
      <dgm:t>
        <a:bodyPr/>
        <a:lstStyle/>
        <a:p>
          <a:endParaRPr lang="es-MX"/>
        </a:p>
      </dgm:t>
    </dgm:pt>
    <dgm:pt modelId="{D85B40CA-5AAF-4A80-91F8-6FD9636463D9}" type="sibTrans" cxnId="{A7E0859C-053E-49CA-8002-88BB5A74D08C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4BE1B7FC-7744-4978-92C4-7C09B4228CCB}">
      <dgm:prSet phldrT="[Texto]" custT="1"/>
      <dgm:spPr>
        <a:solidFill>
          <a:srgbClr val="F8800D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Filosofía siglo XXI</a:t>
          </a:r>
        </a:p>
      </dgm:t>
    </dgm:pt>
    <dgm:pt modelId="{8911CD1F-9B91-45AD-BBC0-8452FFE8BD06}" type="parTrans" cxnId="{58441A28-F38A-4756-A519-08C656D91BDF}">
      <dgm:prSet/>
      <dgm:spPr/>
      <dgm:t>
        <a:bodyPr/>
        <a:lstStyle/>
        <a:p>
          <a:endParaRPr lang="es-MX"/>
        </a:p>
      </dgm:t>
    </dgm:pt>
    <dgm:pt modelId="{DB7ACF8A-B960-4D82-A15C-C72D9EFAFDAF}" type="sibTrans" cxnId="{58441A28-F38A-4756-A519-08C656D91BDF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470E442D-B453-4459-B821-E9122FF2F921}" type="pres">
      <dgm:prSet presAssocID="{55D70C77-B213-4B25-9A87-C6DC17E067D8}" presName="cycle" presStyleCnt="0">
        <dgm:presLayoutVars>
          <dgm:dir/>
          <dgm:resizeHandles val="exact"/>
        </dgm:presLayoutVars>
      </dgm:prSet>
      <dgm:spPr/>
    </dgm:pt>
    <dgm:pt modelId="{44A81CCB-DDEB-4E10-88F9-BECC8692F4FA}" type="pres">
      <dgm:prSet presAssocID="{0933D09B-D22E-47CC-8C84-FDBADB98FECF}" presName="dummy" presStyleCnt="0"/>
      <dgm:spPr/>
    </dgm:pt>
    <dgm:pt modelId="{9AEE0D49-B268-46C1-A1F7-923910D397DD}" type="pres">
      <dgm:prSet presAssocID="{0933D09B-D22E-47CC-8C84-FDBADB98FECF}" presName="node" presStyleLbl="revTx" presStyleIdx="0" presStyleCnt="3" custScaleY="79272">
        <dgm:presLayoutVars>
          <dgm:bulletEnabled val="1"/>
        </dgm:presLayoutVars>
      </dgm:prSet>
      <dgm:spPr/>
    </dgm:pt>
    <dgm:pt modelId="{45B96CD1-4CDD-4953-B0D6-54174C60C2D3}" type="pres">
      <dgm:prSet presAssocID="{CE87B5A6-E72A-4489-B825-2CAC7AE1B909}" presName="sibTrans" presStyleLbl="node1" presStyleIdx="0" presStyleCnt="3"/>
      <dgm:spPr/>
    </dgm:pt>
    <dgm:pt modelId="{1875E108-EF45-413A-A354-47FEFBB3CB98}" type="pres">
      <dgm:prSet presAssocID="{E1A2A252-FE7F-49D4-9157-B2F12F5756C4}" presName="dummy" presStyleCnt="0"/>
      <dgm:spPr/>
    </dgm:pt>
    <dgm:pt modelId="{FED62E57-3A75-4003-A5FE-1F37C6794D46}" type="pres">
      <dgm:prSet presAssocID="{E1A2A252-FE7F-49D4-9157-B2F12F5756C4}" presName="node" presStyleLbl="revTx" presStyleIdx="1" presStyleCnt="3" custScaleY="85684">
        <dgm:presLayoutVars>
          <dgm:bulletEnabled val="1"/>
        </dgm:presLayoutVars>
      </dgm:prSet>
      <dgm:spPr/>
    </dgm:pt>
    <dgm:pt modelId="{886782B8-76B9-49FA-B295-9C27A7894D13}" type="pres">
      <dgm:prSet presAssocID="{D85B40CA-5AAF-4A80-91F8-6FD9636463D9}" presName="sibTrans" presStyleLbl="node1" presStyleIdx="1" presStyleCnt="3"/>
      <dgm:spPr/>
    </dgm:pt>
    <dgm:pt modelId="{DB310B3C-AB17-4C8B-9696-E10AC9D472BB}" type="pres">
      <dgm:prSet presAssocID="{4BE1B7FC-7744-4978-92C4-7C09B4228CCB}" presName="dummy" presStyleCnt="0"/>
      <dgm:spPr/>
    </dgm:pt>
    <dgm:pt modelId="{3B0AA311-0F45-4178-A736-ADD0703EF012}" type="pres">
      <dgm:prSet presAssocID="{4BE1B7FC-7744-4978-92C4-7C09B4228CCB}" presName="node" presStyleLbl="revTx" presStyleIdx="2" presStyleCnt="3" custScaleY="79272">
        <dgm:presLayoutVars>
          <dgm:bulletEnabled val="1"/>
        </dgm:presLayoutVars>
      </dgm:prSet>
      <dgm:spPr/>
    </dgm:pt>
    <dgm:pt modelId="{2F20E5A4-D748-4DCC-9B85-1AB8637003AB}" type="pres">
      <dgm:prSet presAssocID="{DB7ACF8A-B960-4D82-A15C-C72D9EFAFDAF}" presName="sibTrans" presStyleLbl="node1" presStyleIdx="2" presStyleCnt="3"/>
      <dgm:spPr/>
    </dgm:pt>
  </dgm:ptLst>
  <dgm:cxnLst>
    <dgm:cxn modelId="{EB51DD01-D2A5-4654-9CED-E29C8A7CC7F8}" type="presOf" srcId="{E1A2A252-FE7F-49D4-9157-B2F12F5756C4}" destId="{FED62E57-3A75-4003-A5FE-1F37C6794D46}" srcOrd="0" destOrd="0" presId="urn:microsoft.com/office/officeart/2005/8/layout/cycle1"/>
    <dgm:cxn modelId="{58441A28-F38A-4756-A519-08C656D91BDF}" srcId="{55D70C77-B213-4B25-9A87-C6DC17E067D8}" destId="{4BE1B7FC-7744-4978-92C4-7C09B4228CCB}" srcOrd="2" destOrd="0" parTransId="{8911CD1F-9B91-45AD-BBC0-8452FFE8BD06}" sibTransId="{DB7ACF8A-B960-4D82-A15C-C72D9EFAFDAF}"/>
    <dgm:cxn modelId="{A3C9FF46-7055-42F3-85C6-B66F0BF9027C}" type="presOf" srcId="{4BE1B7FC-7744-4978-92C4-7C09B4228CCB}" destId="{3B0AA311-0F45-4178-A736-ADD0703EF012}" srcOrd="0" destOrd="0" presId="urn:microsoft.com/office/officeart/2005/8/layout/cycle1"/>
    <dgm:cxn modelId="{E46B4D48-B972-48BE-B134-2329E1751A36}" type="presOf" srcId="{55D70C77-B213-4B25-9A87-C6DC17E067D8}" destId="{470E442D-B453-4459-B821-E9122FF2F921}" srcOrd="0" destOrd="0" presId="urn:microsoft.com/office/officeart/2005/8/layout/cycle1"/>
    <dgm:cxn modelId="{6978416A-72AB-44F3-B4DD-A92E82DA4949}" type="presOf" srcId="{0933D09B-D22E-47CC-8C84-FDBADB98FECF}" destId="{9AEE0D49-B268-46C1-A1F7-923910D397DD}" srcOrd="0" destOrd="0" presId="urn:microsoft.com/office/officeart/2005/8/layout/cycle1"/>
    <dgm:cxn modelId="{14C28672-5059-45AD-A714-B9AA4F330EAA}" type="presOf" srcId="{DB7ACF8A-B960-4D82-A15C-C72D9EFAFDAF}" destId="{2F20E5A4-D748-4DCC-9B85-1AB8637003AB}" srcOrd="0" destOrd="0" presId="urn:microsoft.com/office/officeart/2005/8/layout/cycle1"/>
    <dgm:cxn modelId="{7257158B-FAC2-4C4E-8FD6-1B1600C85890}" type="presOf" srcId="{D85B40CA-5AAF-4A80-91F8-6FD9636463D9}" destId="{886782B8-76B9-49FA-B295-9C27A7894D13}" srcOrd="0" destOrd="0" presId="urn:microsoft.com/office/officeart/2005/8/layout/cycle1"/>
    <dgm:cxn modelId="{A7E0859C-053E-49CA-8002-88BB5A74D08C}" srcId="{55D70C77-B213-4B25-9A87-C6DC17E067D8}" destId="{E1A2A252-FE7F-49D4-9157-B2F12F5756C4}" srcOrd="1" destOrd="0" parTransId="{383C76F6-1592-45EC-B970-57D7A2EF402E}" sibTransId="{D85B40CA-5AAF-4A80-91F8-6FD9636463D9}"/>
    <dgm:cxn modelId="{DF9FD6E9-A1C7-4427-ABC1-C5B13132B2D4}" type="presOf" srcId="{CE87B5A6-E72A-4489-B825-2CAC7AE1B909}" destId="{45B96CD1-4CDD-4953-B0D6-54174C60C2D3}" srcOrd="0" destOrd="0" presId="urn:microsoft.com/office/officeart/2005/8/layout/cycle1"/>
    <dgm:cxn modelId="{D1A752F4-E05A-42CA-8D86-22EED362FE1B}" srcId="{55D70C77-B213-4B25-9A87-C6DC17E067D8}" destId="{0933D09B-D22E-47CC-8C84-FDBADB98FECF}" srcOrd="0" destOrd="0" parTransId="{FA61503D-3E05-4738-9DD3-2A724B994FF2}" sibTransId="{CE87B5A6-E72A-4489-B825-2CAC7AE1B909}"/>
    <dgm:cxn modelId="{CF3C93D9-356F-4C80-B2B1-C8A6D2C6FFA5}" type="presParOf" srcId="{470E442D-B453-4459-B821-E9122FF2F921}" destId="{44A81CCB-DDEB-4E10-88F9-BECC8692F4FA}" srcOrd="0" destOrd="0" presId="urn:microsoft.com/office/officeart/2005/8/layout/cycle1"/>
    <dgm:cxn modelId="{90F70A5F-D69E-43C7-9CA5-F11025AB47A7}" type="presParOf" srcId="{470E442D-B453-4459-B821-E9122FF2F921}" destId="{9AEE0D49-B268-46C1-A1F7-923910D397DD}" srcOrd="1" destOrd="0" presId="urn:microsoft.com/office/officeart/2005/8/layout/cycle1"/>
    <dgm:cxn modelId="{BA611A42-2B18-4B29-B36B-F0951E7A6365}" type="presParOf" srcId="{470E442D-B453-4459-B821-E9122FF2F921}" destId="{45B96CD1-4CDD-4953-B0D6-54174C60C2D3}" srcOrd="2" destOrd="0" presId="urn:microsoft.com/office/officeart/2005/8/layout/cycle1"/>
    <dgm:cxn modelId="{6B2D5847-34C6-4E4F-962A-C14F31940D78}" type="presParOf" srcId="{470E442D-B453-4459-B821-E9122FF2F921}" destId="{1875E108-EF45-413A-A354-47FEFBB3CB98}" srcOrd="3" destOrd="0" presId="urn:microsoft.com/office/officeart/2005/8/layout/cycle1"/>
    <dgm:cxn modelId="{FADB716F-E754-4C0C-8328-D54E4ED87400}" type="presParOf" srcId="{470E442D-B453-4459-B821-E9122FF2F921}" destId="{FED62E57-3A75-4003-A5FE-1F37C6794D46}" srcOrd="4" destOrd="0" presId="urn:microsoft.com/office/officeart/2005/8/layout/cycle1"/>
    <dgm:cxn modelId="{7541EDC7-59C7-43EE-8B5D-D308A0058678}" type="presParOf" srcId="{470E442D-B453-4459-B821-E9122FF2F921}" destId="{886782B8-76B9-49FA-B295-9C27A7894D13}" srcOrd="5" destOrd="0" presId="urn:microsoft.com/office/officeart/2005/8/layout/cycle1"/>
    <dgm:cxn modelId="{ED67D1B4-AB78-4D89-BA62-941CCB6725D6}" type="presParOf" srcId="{470E442D-B453-4459-B821-E9122FF2F921}" destId="{DB310B3C-AB17-4C8B-9696-E10AC9D472BB}" srcOrd="6" destOrd="0" presId="urn:microsoft.com/office/officeart/2005/8/layout/cycle1"/>
    <dgm:cxn modelId="{73CCBE1B-1638-49F4-B5F5-E86662D9E942}" type="presParOf" srcId="{470E442D-B453-4459-B821-E9122FF2F921}" destId="{3B0AA311-0F45-4178-A736-ADD0703EF012}" srcOrd="7" destOrd="0" presId="urn:microsoft.com/office/officeart/2005/8/layout/cycle1"/>
    <dgm:cxn modelId="{8CF1CD61-AB76-4015-8B09-AAB4EE7E3119}" type="presParOf" srcId="{470E442D-B453-4459-B821-E9122FF2F921}" destId="{2F20E5A4-D748-4DCC-9B85-1AB8637003A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F97F-9308-4786-9BB1-0419DC11FEEA}">
      <dsp:nvSpPr>
        <dsp:cNvPr id="0" name=""/>
        <dsp:cNvSpPr/>
      </dsp:nvSpPr>
      <dsp:spPr>
        <a:xfrm>
          <a:off x="1750376" y="68"/>
          <a:ext cx="5263966" cy="843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alpha val="8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COMPLEJIDAD </a:t>
          </a:r>
        </a:p>
      </dsp:txBody>
      <dsp:txXfrm>
        <a:off x="1775086" y="24778"/>
        <a:ext cx="5214546" cy="794241"/>
      </dsp:txXfrm>
    </dsp:sp>
    <dsp:sp modelId="{AC219846-B4EF-4020-9F6E-DC9E4014CB33}">
      <dsp:nvSpPr>
        <dsp:cNvPr id="0" name=""/>
        <dsp:cNvSpPr/>
      </dsp:nvSpPr>
      <dsp:spPr>
        <a:xfrm>
          <a:off x="1750376" y="995589"/>
          <a:ext cx="843661" cy="84366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alpha val="9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41B0F9-CD96-42E1-94B6-845153D03FFA}">
      <dsp:nvSpPr>
        <dsp:cNvPr id="0" name=""/>
        <dsp:cNvSpPr/>
      </dsp:nvSpPr>
      <dsp:spPr>
        <a:xfrm>
          <a:off x="2644657" y="995589"/>
          <a:ext cx="4369685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shade val="9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Dinámica de componentes </a:t>
          </a:r>
        </a:p>
      </dsp:txBody>
      <dsp:txXfrm>
        <a:off x="2685849" y="1036781"/>
        <a:ext cx="4287301" cy="761277"/>
      </dsp:txXfrm>
    </dsp:sp>
    <dsp:sp modelId="{835C6C94-DAB2-41ED-837B-6422EA17FFB8}">
      <dsp:nvSpPr>
        <dsp:cNvPr id="0" name=""/>
        <dsp:cNvSpPr/>
      </dsp:nvSpPr>
      <dsp:spPr>
        <a:xfrm>
          <a:off x="1750376" y="1940490"/>
          <a:ext cx="843661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98000"/>
                <a:satMod val="110000"/>
                <a:lumMod val="104000"/>
              </a:schemeClr>
            </a:gs>
            <a:gs pos="69000">
              <a:schemeClr val="accent2">
                <a:alpha val="90000"/>
                <a:hueOff val="0"/>
                <a:satOff val="0"/>
                <a:lumOff val="0"/>
                <a:alphaOff val="-10000"/>
                <a:shade val="84000"/>
                <a:satMod val="130000"/>
                <a:lumMod val="92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37E5C9-18AC-4223-A204-582CB2138372}">
      <dsp:nvSpPr>
        <dsp:cNvPr id="0" name=""/>
        <dsp:cNvSpPr/>
      </dsp:nvSpPr>
      <dsp:spPr>
        <a:xfrm>
          <a:off x="2644657" y="1940490"/>
          <a:ext cx="4369685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90000"/>
                <a:hueOff val="38761"/>
                <a:satOff val="2502"/>
                <a:lumOff val="5295"/>
                <a:alphaOff val="-12500"/>
                <a:tint val="98000"/>
                <a:satMod val="110000"/>
                <a:lumMod val="104000"/>
              </a:schemeClr>
            </a:gs>
            <a:gs pos="69000">
              <a:schemeClr val="accent2">
                <a:shade val="90000"/>
                <a:hueOff val="38761"/>
                <a:satOff val="2502"/>
                <a:lumOff val="5295"/>
                <a:alphaOff val="-12500"/>
                <a:shade val="84000"/>
                <a:satMod val="130000"/>
                <a:lumMod val="92000"/>
              </a:schemeClr>
            </a:gs>
            <a:gs pos="100000">
              <a:schemeClr val="accent2">
                <a:shade val="90000"/>
                <a:hueOff val="38761"/>
                <a:satOff val="2502"/>
                <a:lumOff val="5295"/>
                <a:alphaOff val="-125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Procesos en cambio constante</a:t>
          </a:r>
        </a:p>
      </dsp:txBody>
      <dsp:txXfrm>
        <a:off x="2685849" y="1981682"/>
        <a:ext cx="4287301" cy="761277"/>
      </dsp:txXfrm>
    </dsp:sp>
    <dsp:sp modelId="{80AE9695-9876-4C61-97E8-ACD7BA80B4E5}">
      <dsp:nvSpPr>
        <dsp:cNvPr id="0" name=""/>
        <dsp:cNvSpPr/>
      </dsp:nvSpPr>
      <dsp:spPr>
        <a:xfrm>
          <a:off x="1750376" y="2885391"/>
          <a:ext cx="843661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8000"/>
                <a:satMod val="110000"/>
                <a:lumMod val="104000"/>
              </a:schemeClr>
            </a:gs>
            <a:gs pos="69000">
              <a:schemeClr val="accent2">
                <a:alpha val="90000"/>
                <a:hueOff val="0"/>
                <a:satOff val="0"/>
                <a:lumOff val="0"/>
                <a:alphaOff val="-20000"/>
                <a:shade val="84000"/>
                <a:satMod val="130000"/>
                <a:lumMod val="92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631820-F575-49F6-A5A9-4464E437E24A}">
      <dsp:nvSpPr>
        <dsp:cNvPr id="0" name=""/>
        <dsp:cNvSpPr/>
      </dsp:nvSpPr>
      <dsp:spPr>
        <a:xfrm>
          <a:off x="2644657" y="2885391"/>
          <a:ext cx="4369685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90000"/>
                <a:hueOff val="77522"/>
                <a:satOff val="5005"/>
                <a:lumOff val="10589"/>
                <a:alphaOff val="-25000"/>
                <a:tint val="98000"/>
                <a:satMod val="110000"/>
                <a:lumMod val="104000"/>
              </a:schemeClr>
            </a:gs>
            <a:gs pos="69000">
              <a:schemeClr val="accent2">
                <a:shade val="90000"/>
                <a:hueOff val="77522"/>
                <a:satOff val="5005"/>
                <a:lumOff val="10589"/>
                <a:alphaOff val="-25000"/>
                <a:shade val="84000"/>
                <a:satMod val="130000"/>
                <a:lumMod val="92000"/>
              </a:schemeClr>
            </a:gs>
            <a:gs pos="100000">
              <a:schemeClr val="accent2">
                <a:shade val="90000"/>
                <a:hueOff val="77522"/>
                <a:satOff val="5005"/>
                <a:lumOff val="10589"/>
                <a:alphaOff val="-250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Modelan conocimientos</a:t>
          </a:r>
        </a:p>
      </dsp:txBody>
      <dsp:txXfrm>
        <a:off x="2685849" y="2926583"/>
        <a:ext cx="4287301" cy="761277"/>
      </dsp:txXfrm>
    </dsp:sp>
    <dsp:sp modelId="{A03944EB-9773-462D-BD78-00D6AFC93F5A}">
      <dsp:nvSpPr>
        <dsp:cNvPr id="0" name=""/>
        <dsp:cNvSpPr/>
      </dsp:nvSpPr>
      <dsp:spPr>
        <a:xfrm>
          <a:off x="1750376" y="3830291"/>
          <a:ext cx="843661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98000"/>
                <a:satMod val="110000"/>
                <a:lumMod val="104000"/>
              </a:schemeClr>
            </a:gs>
            <a:gs pos="69000">
              <a:schemeClr val="accent2">
                <a:alpha val="90000"/>
                <a:hueOff val="0"/>
                <a:satOff val="0"/>
                <a:lumOff val="0"/>
                <a:alphaOff val="-30000"/>
                <a:shade val="84000"/>
                <a:satMod val="130000"/>
                <a:lumMod val="92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B63187-9190-4B25-838C-07EE2ECFD4BC}">
      <dsp:nvSpPr>
        <dsp:cNvPr id="0" name=""/>
        <dsp:cNvSpPr/>
      </dsp:nvSpPr>
      <dsp:spPr>
        <a:xfrm>
          <a:off x="2644657" y="3830291"/>
          <a:ext cx="4369685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90000"/>
                <a:hueOff val="116283"/>
                <a:satOff val="7507"/>
                <a:lumOff val="15884"/>
                <a:alphaOff val="-37500"/>
                <a:tint val="98000"/>
                <a:satMod val="110000"/>
                <a:lumMod val="104000"/>
              </a:schemeClr>
            </a:gs>
            <a:gs pos="69000">
              <a:schemeClr val="accent2">
                <a:shade val="90000"/>
                <a:hueOff val="116283"/>
                <a:satOff val="7507"/>
                <a:lumOff val="15884"/>
                <a:alphaOff val="-37500"/>
                <a:shade val="84000"/>
                <a:satMod val="130000"/>
                <a:lumMod val="92000"/>
              </a:schemeClr>
            </a:gs>
            <a:gs pos="100000">
              <a:schemeClr val="accent2">
                <a:shade val="90000"/>
                <a:hueOff val="116283"/>
                <a:satOff val="7507"/>
                <a:lumOff val="15884"/>
                <a:alphaOff val="-375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No hay leyes ni reglas </a:t>
          </a:r>
        </a:p>
      </dsp:txBody>
      <dsp:txXfrm>
        <a:off x="2685849" y="3871483"/>
        <a:ext cx="4287301" cy="761277"/>
      </dsp:txXfrm>
    </dsp:sp>
    <dsp:sp modelId="{A79B9159-D08D-4AE1-AB56-00339328ACE1}">
      <dsp:nvSpPr>
        <dsp:cNvPr id="0" name=""/>
        <dsp:cNvSpPr/>
      </dsp:nvSpPr>
      <dsp:spPr>
        <a:xfrm>
          <a:off x="1750376" y="4775192"/>
          <a:ext cx="843661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8000"/>
                <a:satMod val="110000"/>
                <a:lumMod val="104000"/>
              </a:schemeClr>
            </a:gs>
            <a:gs pos="69000">
              <a:schemeClr val="accent2">
                <a:alpha val="90000"/>
                <a:hueOff val="0"/>
                <a:satOff val="0"/>
                <a:lumOff val="0"/>
                <a:alphaOff val="-40000"/>
                <a:shade val="84000"/>
                <a:satMod val="130000"/>
                <a:lumMod val="92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922A0C-63A8-417F-9FE8-6BA6610565A1}">
      <dsp:nvSpPr>
        <dsp:cNvPr id="0" name=""/>
        <dsp:cNvSpPr/>
      </dsp:nvSpPr>
      <dsp:spPr>
        <a:xfrm>
          <a:off x="2644657" y="4775192"/>
          <a:ext cx="4369685" cy="8436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90000"/>
                <a:hueOff val="155045"/>
                <a:satOff val="10010"/>
                <a:lumOff val="21178"/>
                <a:alphaOff val="-50000"/>
                <a:tint val="98000"/>
                <a:satMod val="110000"/>
                <a:lumMod val="104000"/>
              </a:schemeClr>
            </a:gs>
            <a:gs pos="69000">
              <a:schemeClr val="accent2">
                <a:shade val="90000"/>
                <a:hueOff val="155045"/>
                <a:satOff val="10010"/>
                <a:lumOff val="21178"/>
                <a:alphaOff val="-50000"/>
                <a:shade val="84000"/>
                <a:satMod val="130000"/>
                <a:lumMod val="92000"/>
              </a:schemeClr>
            </a:gs>
            <a:gs pos="100000">
              <a:schemeClr val="accent2">
                <a:shade val="90000"/>
                <a:hueOff val="155045"/>
                <a:satOff val="10010"/>
                <a:lumOff val="21178"/>
                <a:alphaOff val="-500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Certidumbre o incertidumbre </a:t>
          </a:r>
        </a:p>
      </dsp:txBody>
      <dsp:txXfrm>
        <a:off x="2685849" y="4816384"/>
        <a:ext cx="4287301" cy="761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B941-D861-4AB0-9891-88E38D84FD71}">
      <dsp:nvSpPr>
        <dsp:cNvPr id="0" name=""/>
        <dsp:cNvSpPr/>
      </dsp:nvSpPr>
      <dsp:spPr>
        <a:xfrm>
          <a:off x="4534931" y="3684693"/>
          <a:ext cx="3175995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Matemáticas no lineales</a:t>
          </a:r>
          <a:endParaRPr lang="es-MX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sp:txBody>
      <dsp:txXfrm>
        <a:off x="5525820" y="4156276"/>
        <a:ext cx="2147016" cy="1224300"/>
      </dsp:txXfrm>
    </dsp:sp>
    <dsp:sp modelId="{73382A7C-AF4A-4990-B8B8-DB0216404435}">
      <dsp:nvSpPr>
        <dsp:cNvPr id="0" name=""/>
        <dsp:cNvSpPr/>
      </dsp:nvSpPr>
      <dsp:spPr>
        <a:xfrm>
          <a:off x="417073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Física</a:t>
          </a:r>
          <a:endParaRPr lang="es-MX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cuántica</a:t>
          </a:r>
          <a:endParaRPr lang="es-MX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sp:txBody>
      <dsp:txXfrm>
        <a:off x="455163" y="4156276"/>
        <a:ext cx="1797595" cy="1224300"/>
      </dsp:txXfrm>
    </dsp:sp>
    <dsp:sp modelId="{8968B6B5-2FDE-4592-9472-C3788B1C9727}">
      <dsp:nvSpPr>
        <dsp:cNvPr id="0" name=""/>
        <dsp:cNvSpPr/>
      </dsp:nvSpPr>
      <dsp:spPr>
        <a:xfrm>
          <a:off x="4784518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Lógica </a:t>
          </a:r>
          <a:r>
            <a:rPr lang="es-MX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moderna</a:t>
          </a:r>
        </a:p>
      </dsp:txBody>
      <dsp:txXfrm>
        <a:off x="5625655" y="38090"/>
        <a:ext cx="1797595" cy="1224300"/>
      </dsp:txXfrm>
    </dsp:sp>
    <dsp:sp modelId="{F2F2E9CA-83A1-4BD6-8214-BF429D08688E}">
      <dsp:nvSpPr>
        <dsp:cNvPr id="0" name=""/>
        <dsp:cNvSpPr/>
      </dsp:nvSpPr>
      <dsp:spPr>
        <a:xfrm>
          <a:off x="417073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Filosofía del siglo XXI</a:t>
          </a:r>
        </a:p>
      </dsp:txBody>
      <dsp:txXfrm>
        <a:off x="455163" y="38090"/>
        <a:ext cx="1797595" cy="1224300"/>
      </dsp:txXfrm>
    </dsp:sp>
    <dsp:sp modelId="{43BE2E41-1FE7-48AA-9D7C-516A521CB00D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sp:txBody>
      <dsp:txXfrm>
        <a:off x="2350740" y="996074"/>
        <a:ext cx="1659072" cy="1659072"/>
      </dsp:txXfrm>
    </dsp:sp>
    <dsp:sp modelId="{2FE4BA97-E57B-4DA9-B472-404E06DC52A8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sp:txBody>
      <dsp:txXfrm rot="-5400000">
        <a:off x="4118186" y="996074"/>
        <a:ext cx="1659072" cy="1659072"/>
      </dsp:txXfrm>
    </dsp:sp>
    <dsp:sp modelId="{B0163579-E9F2-466B-BF63-A3B84FE6C588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sp:txBody>
      <dsp:txXfrm rot="10800000">
        <a:off x="4118186" y="2763520"/>
        <a:ext cx="1659072" cy="1659072"/>
      </dsp:txXfrm>
    </dsp:sp>
    <dsp:sp modelId="{F2B1A760-B224-4D20-9E43-676BAC226771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blipFill rotWithShape="0">
          <a:blip xmlns:r="http://schemas.openxmlformats.org/officeDocument/2006/relationships" r:embed="rId4"/>
          <a:srcRect/>
          <a:stretch>
            <a:fillRect l="-32000" r="-32000"/>
          </a:stretch>
        </a:blip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sp:txBody>
      <dsp:txXfrm rot="5400000">
        <a:off x="2350740" y="2763520"/>
        <a:ext cx="1659072" cy="1659072"/>
      </dsp:txXfrm>
    </dsp:sp>
    <dsp:sp modelId="{733A5EF2-1A4C-413D-B3CF-4AB0CDCACB80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A5B75B9-7A59-409C-936B-F45CB913ACA7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E0D49-B268-46C1-A1F7-923910D397DD}">
      <dsp:nvSpPr>
        <dsp:cNvPr id="0" name=""/>
        <dsp:cNvSpPr/>
      </dsp:nvSpPr>
      <dsp:spPr>
        <a:xfrm>
          <a:off x="4759498" y="684424"/>
          <a:ext cx="2043906" cy="1620245"/>
        </a:xfrm>
        <a:prstGeom prst="rect">
          <a:avLst/>
        </a:prstGeom>
        <a:solidFill>
          <a:srgbClr val="74B23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Lógica moderna</a:t>
          </a:r>
        </a:p>
      </dsp:txBody>
      <dsp:txXfrm>
        <a:off x="4759498" y="684424"/>
        <a:ext cx="2043906" cy="1620245"/>
      </dsp:txXfrm>
    </dsp:sp>
    <dsp:sp modelId="{45B96CD1-4CDD-4953-B0D6-54174C60C2D3}">
      <dsp:nvSpPr>
        <dsp:cNvPr id="0" name=""/>
        <dsp:cNvSpPr/>
      </dsp:nvSpPr>
      <dsp:spPr>
        <a:xfrm>
          <a:off x="1649082" y="71201"/>
          <a:ext cx="4829834" cy="4829834"/>
        </a:xfrm>
        <a:prstGeom prst="circularArrow">
          <a:avLst>
            <a:gd name="adj1" fmla="val 8252"/>
            <a:gd name="adj2" fmla="val 576426"/>
            <a:gd name="adj3" fmla="val 2962443"/>
            <a:gd name="adj4" fmla="val 21285022"/>
            <a:gd name="adj5" fmla="val 9627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62E57-3A75-4003-A5FE-1F37C6794D46}">
      <dsp:nvSpPr>
        <dsp:cNvPr id="0" name=""/>
        <dsp:cNvSpPr/>
      </dsp:nvSpPr>
      <dsp:spPr>
        <a:xfrm>
          <a:off x="3042046" y="3593610"/>
          <a:ext cx="2043906" cy="175130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Complejidad</a:t>
          </a:r>
        </a:p>
      </dsp:txBody>
      <dsp:txXfrm>
        <a:off x="3042046" y="3593610"/>
        <a:ext cx="2043906" cy="1751300"/>
      </dsp:txXfrm>
    </dsp:sp>
    <dsp:sp modelId="{886782B8-76B9-49FA-B295-9C27A7894D13}">
      <dsp:nvSpPr>
        <dsp:cNvPr id="0" name=""/>
        <dsp:cNvSpPr/>
      </dsp:nvSpPr>
      <dsp:spPr>
        <a:xfrm>
          <a:off x="1649082" y="71201"/>
          <a:ext cx="4829834" cy="4829834"/>
        </a:xfrm>
        <a:prstGeom prst="circularArrow">
          <a:avLst>
            <a:gd name="adj1" fmla="val 8252"/>
            <a:gd name="adj2" fmla="val 576426"/>
            <a:gd name="adj3" fmla="val 10538553"/>
            <a:gd name="adj4" fmla="val 7261132"/>
            <a:gd name="adj5" fmla="val 9627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AA311-0F45-4178-A736-ADD0703EF012}">
      <dsp:nvSpPr>
        <dsp:cNvPr id="0" name=""/>
        <dsp:cNvSpPr/>
      </dsp:nvSpPr>
      <dsp:spPr>
        <a:xfrm>
          <a:off x="1324595" y="684424"/>
          <a:ext cx="2043906" cy="1620245"/>
        </a:xfrm>
        <a:prstGeom prst="rect">
          <a:avLst/>
        </a:prstGeom>
        <a:solidFill>
          <a:srgbClr val="F8800D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Filosofía siglo XXI</a:t>
          </a:r>
        </a:p>
      </dsp:txBody>
      <dsp:txXfrm>
        <a:off x="1324595" y="684424"/>
        <a:ext cx="2043906" cy="1620245"/>
      </dsp:txXfrm>
    </dsp:sp>
    <dsp:sp modelId="{2F20E5A4-D748-4DCC-9B85-1AB8637003AB}">
      <dsp:nvSpPr>
        <dsp:cNvPr id="0" name=""/>
        <dsp:cNvSpPr/>
      </dsp:nvSpPr>
      <dsp:spPr>
        <a:xfrm>
          <a:off x="1649082" y="71201"/>
          <a:ext cx="4829834" cy="4829834"/>
        </a:xfrm>
        <a:prstGeom prst="circularArrow">
          <a:avLst>
            <a:gd name="adj1" fmla="val 8252"/>
            <a:gd name="adj2" fmla="val 576426"/>
            <a:gd name="adj3" fmla="val 17105603"/>
            <a:gd name="adj4" fmla="val 14717971"/>
            <a:gd name="adj5" fmla="val 9627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3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62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58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4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84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9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37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5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20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0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7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E88B33F-3A34-4B5F-9862-7D7A0CFDE5CD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35F3-9568-42D3-8187-3DD170E03044}" type="slidenum">
              <a:rPr lang="es-MX" smtClean="0"/>
              <a:t>‹Nº›</a:t>
            </a:fld>
            <a:endParaRPr lang="es-MX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8880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C3F706-4CA6-44C4-A2FB-11F2C5BD4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352" y="577315"/>
            <a:ext cx="7369642" cy="3608480"/>
          </a:xfrm>
        </p:spPr>
        <p:txBody>
          <a:bodyPr>
            <a:normAutofit/>
          </a:bodyPr>
          <a:lstStyle/>
          <a:p>
            <a:pPr algn="l"/>
            <a:r>
              <a:rPr lang="es-MX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ACERCA DE LA COMPLEJIDAD Y LA MEDICINA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8615CF-F370-4DB1-8EFB-38C3C1D66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901" y="5276714"/>
            <a:ext cx="6437630" cy="751516"/>
          </a:xfrm>
        </p:spPr>
        <p:txBody>
          <a:bodyPr>
            <a:normAutofit/>
          </a:bodyPr>
          <a:lstStyle/>
          <a:p>
            <a:pPr algn="l"/>
            <a:r>
              <a:rPr lang="es-MX" sz="2800" dirty="0">
                <a:latin typeface="Abadi" panose="020B0604020104020204" pitchFamily="34" charset="0"/>
              </a:rPr>
              <a:t>Dr. Guillermo Fajardo Ortiz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80411B1-0B6E-4698-B3F4-2A92EE29261F}"/>
              </a:ext>
            </a:extLst>
          </p:cNvPr>
          <p:cNvSpPr txBox="1">
            <a:spLocks/>
          </p:cNvSpPr>
          <p:nvPr/>
        </p:nvSpPr>
        <p:spPr>
          <a:xfrm>
            <a:off x="3539009" y="3596625"/>
            <a:ext cx="2891481" cy="978047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INTRODUCCIÓN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02A38D-5BB4-4C12-A882-F47BF20021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7" t="2703" r="7830" b="10090"/>
          <a:stretch/>
        </p:blipFill>
        <p:spPr>
          <a:xfrm>
            <a:off x="9305073" y="840542"/>
            <a:ext cx="2369964" cy="23906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28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C3F706-4CA6-44C4-A2FB-11F2C5BD4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188" y="738387"/>
            <a:ext cx="9937544" cy="3398337"/>
          </a:xfrm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ACERCA DE LA COMPLEJIDAD Y LA MEDICINA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8615CF-F370-4DB1-8EFB-38C3C1D66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110" y="4125518"/>
            <a:ext cx="5043700" cy="97028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MX" sz="2800" dirty="0">
                <a:latin typeface="Abadi" panose="020B0604020104020204" pitchFamily="34" charset="0"/>
              </a:rPr>
              <a:t>Coordinador:</a:t>
            </a:r>
          </a:p>
          <a:p>
            <a:pPr algn="ctr"/>
            <a:r>
              <a:rPr lang="es-MX" sz="2800" dirty="0">
                <a:latin typeface="Abadi" panose="020B0604020104020204" pitchFamily="34" charset="0"/>
              </a:rPr>
              <a:t>Dr. Guillermo Fajardo Ortiz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15F6D8-FBD3-4B36-BD47-6A6E8FC9A643}"/>
              </a:ext>
            </a:extLst>
          </p:cNvPr>
          <p:cNvSpPr txBox="1"/>
          <p:nvPr/>
        </p:nvSpPr>
        <p:spPr>
          <a:xfrm>
            <a:off x="2868684" y="6168246"/>
            <a:ext cx="728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badi" panose="020B0604020104020204" pitchFamily="34" charset="0"/>
              </a:rPr>
              <a:t>Presentación elaborada por: Natalia Vuelta Sánchez</a:t>
            </a:r>
          </a:p>
        </p:txBody>
      </p:sp>
    </p:spTree>
    <p:extLst>
      <p:ext uri="{BB962C8B-B14F-4D97-AF65-F5344CB8AC3E}">
        <p14:creationId xmlns:p14="http://schemas.microsoft.com/office/powerpoint/2010/main" val="49566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28AA1-215C-49FB-9287-1A3D9C2D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741796"/>
            <a:ext cx="7958331" cy="1077229"/>
          </a:xfrm>
        </p:spPr>
        <p:txBody>
          <a:bodyPr>
            <a:normAutofit/>
          </a:bodyPr>
          <a:lstStyle/>
          <a:p>
            <a:r>
              <a:rPr lang="es-MX" sz="4800" dirty="0">
                <a:latin typeface="Abadi" panose="020B0604020104020204" pitchFamily="34" charset="0"/>
              </a:rPr>
              <a:t>PARTICIPACIÓN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101CFF-C501-4664-9D3A-471ECFF17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04" y="1378227"/>
            <a:ext cx="8370636" cy="5353878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>
                <a:latin typeface="Abadi" panose="020B0604020104020204" pitchFamily="34" charset="0"/>
              </a:rPr>
              <a:t>1. Dr. Alexander S. </a:t>
            </a:r>
            <a:r>
              <a:rPr lang="es-MX" sz="2400" dirty="0" err="1">
                <a:latin typeface="Abadi" panose="020B0604020104020204" pitchFamily="34" charset="0"/>
              </a:rPr>
              <a:t>Fraçois</a:t>
            </a:r>
            <a:r>
              <a:rPr lang="es-MX" sz="2400" dirty="0">
                <a:latin typeface="Abadi" panose="020B0604020104020204" pitchFamily="34" charset="0"/>
              </a:rPr>
              <a:t> Pomposo </a:t>
            </a:r>
          </a:p>
          <a:p>
            <a:pPr lvl="1"/>
            <a:r>
              <a:rPr lang="es-MX" sz="2000" dirty="0">
                <a:latin typeface="Abadi" panose="020B0604020104020204" pitchFamily="34" charset="0"/>
              </a:rPr>
              <a:t>“La biología humana como proceso complejo”.</a:t>
            </a:r>
          </a:p>
          <a:p>
            <a:r>
              <a:rPr lang="es-MX" sz="2400" dirty="0">
                <a:latin typeface="Abadi" panose="020B0604020104020204" pitchFamily="34" charset="0"/>
              </a:rPr>
              <a:t>2. Dr. Alberto </a:t>
            </a:r>
            <a:r>
              <a:rPr lang="es-MX" sz="2400" dirty="0" err="1">
                <a:latin typeface="Abadi" panose="020B0604020104020204" pitchFamily="34" charset="0"/>
              </a:rPr>
              <a:t>Lifshitz</a:t>
            </a:r>
            <a:r>
              <a:rPr lang="es-MX" sz="2400" dirty="0">
                <a:latin typeface="Abadi" panose="020B0604020104020204" pitchFamily="34" charset="0"/>
              </a:rPr>
              <a:t> </a:t>
            </a:r>
            <a:r>
              <a:rPr lang="es-MX" sz="2400" dirty="0" err="1">
                <a:latin typeface="Abadi" panose="020B0604020104020204" pitchFamily="34" charset="0"/>
              </a:rPr>
              <a:t>Guinzeberg</a:t>
            </a:r>
            <a:endParaRPr lang="es-MX" sz="2400" dirty="0">
              <a:latin typeface="Abadi" panose="020B0604020104020204" pitchFamily="34" charset="0"/>
            </a:endParaRPr>
          </a:p>
          <a:p>
            <a:pPr lvl="1"/>
            <a:r>
              <a:rPr lang="es-MX" sz="2000" dirty="0">
                <a:latin typeface="Abadi" panose="020B0604020104020204" pitchFamily="34" charset="0"/>
              </a:rPr>
              <a:t>“La educación médica y complejidad”</a:t>
            </a:r>
          </a:p>
          <a:p>
            <a:r>
              <a:rPr lang="es-MX" sz="2400" dirty="0">
                <a:latin typeface="Abadi" panose="020B0604020104020204" pitchFamily="34" charset="0"/>
              </a:rPr>
              <a:t>3. Dr. Guillermo Fajardo Ortiz</a:t>
            </a:r>
          </a:p>
          <a:p>
            <a:pPr lvl="1"/>
            <a:r>
              <a:rPr lang="es-MX" sz="2000" dirty="0">
                <a:latin typeface="Abadi" panose="020B0604020104020204" pitchFamily="34" charset="0"/>
              </a:rPr>
              <a:t>“Las ciencias de la complejidad y la gestión hospitalaria”</a:t>
            </a:r>
          </a:p>
          <a:p>
            <a:r>
              <a:rPr lang="es-MX" sz="2400" dirty="0">
                <a:latin typeface="Abadi" panose="020B0604020104020204" pitchFamily="34" charset="0"/>
              </a:rPr>
              <a:t>4. Dr. Carlos Viesca Treviño</a:t>
            </a:r>
          </a:p>
          <a:p>
            <a:pPr lvl="1"/>
            <a:r>
              <a:rPr lang="es-MX" sz="2000" dirty="0">
                <a:latin typeface="Abadi" panose="020B0604020104020204" pitchFamily="34" charset="0"/>
              </a:rPr>
              <a:t>“La bioética en las ciencias de la complejidad”</a:t>
            </a:r>
          </a:p>
          <a:p>
            <a:r>
              <a:rPr lang="es-MX" sz="2200" dirty="0">
                <a:latin typeface="Abadi" panose="020B0604020104020204" pitchFamily="34" charset="0"/>
              </a:rPr>
              <a:t>5. Dr. José Ángel Córdova Villalobos</a:t>
            </a:r>
          </a:p>
          <a:p>
            <a:pPr lvl="1"/>
            <a:r>
              <a:rPr lang="es-MX" sz="2000" dirty="0">
                <a:latin typeface="Abadi" panose="020B0604020104020204" pitchFamily="34" charset="0"/>
              </a:rPr>
              <a:t>Comentarista oficial</a:t>
            </a:r>
          </a:p>
          <a:p>
            <a:r>
              <a:rPr lang="es-MX" sz="2400" dirty="0">
                <a:latin typeface="Abadi" panose="020B0604020104020204" pitchFamily="34" charset="0"/>
              </a:rPr>
              <a:t>Dr. Carlos Varela Rueda y Dra. Ana Carolina Sepúlveda Vildósola</a:t>
            </a:r>
          </a:p>
          <a:p>
            <a:pPr lvl="1"/>
            <a:r>
              <a:rPr lang="es-MX" sz="2000" dirty="0">
                <a:latin typeface="Abadi" panose="020B0604020104020204" pitchFamily="34" charset="0"/>
              </a:rPr>
              <a:t>Invitados especiales</a:t>
            </a:r>
          </a:p>
        </p:txBody>
      </p:sp>
    </p:spTree>
    <p:extLst>
      <p:ext uri="{BB962C8B-B14F-4D97-AF65-F5344CB8AC3E}">
        <p14:creationId xmlns:p14="http://schemas.microsoft.com/office/powerpoint/2010/main" val="236314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8">
            <a:extLst>
              <a:ext uri="{FF2B5EF4-FFF2-40B4-BE49-F238E27FC236}">
                <a16:creationId xmlns:a16="http://schemas.microsoft.com/office/drawing/2014/main" id="{C64ED39C-5C58-4353-B1A6-982FB540E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04F3EDC4-B948-4D45-A39B-271F1A1A1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1" name="Rectangle 12">
            <a:extLst>
              <a:ext uri="{FF2B5EF4-FFF2-40B4-BE49-F238E27FC236}">
                <a16:creationId xmlns:a16="http://schemas.microsoft.com/office/drawing/2014/main" id="{EF9EEB06-EB25-4896-9640-DF9F862C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C0ADD3B2-C8EF-4E30-94FE-46CE8565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ABF3D5E5-3E9D-4FB7-BFCB-9E7C87D7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72C8E67F-FDFF-42D4-8425-CD3C7AAA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95006CC4-CE98-4F49-9977-F4E280E86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6" name="Rectangle 22">
            <a:extLst>
              <a:ext uri="{FF2B5EF4-FFF2-40B4-BE49-F238E27FC236}">
                <a16:creationId xmlns:a16="http://schemas.microsoft.com/office/drawing/2014/main" id="{0AB6CBC3-7497-4AF1-903F-A6A67ADB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4">
            <a:extLst>
              <a:ext uri="{FF2B5EF4-FFF2-40B4-BE49-F238E27FC236}">
                <a16:creationId xmlns:a16="http://schemas.microsoft.com/office/drawing/2014/main" id="{9045A81E-7EBE-4CBC-BB2D-CDFDA127E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8" name="Picture 26">
            <a:extLst>
              <a:ext uri="{FF2B5EF4-FFF2-40B4-BE49-F238E27FC236}">
                <a16:creationId xmlns:a16="http://schemas.microsoft.com/office/drawing/2014/main" id="{2B0199EC-B3A5-4F68-97FF-DC070688A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9" name="Rectangle 28">
            <a:extLst>
              <a:ext uri="{FF2B5EF4-FFF2-40B4-BE49-F238E27FC236}">
                <a16:creationId xmlns:a16="http://schemas.microsoft.com/office/drawing/2014/main" id="{93022BCF-BF66-4466-AFB9-A2E9FCC9C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E5BAB3F6-C8D8-48C5-902F-0BEE9F266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id="{F454F6B2-2577-4C07-A706-DF79F898D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34">
            <a:extLst>
              <a:ext uri="{FF2B5EF4-FFF2-40B4-BE49-F238E27FC236}">
                <a16:creationId xmlns:a16="http://schemas.microsoft.com/office/drawing/2014/main" id="{3FD3584A-280C-4976-AD8D-33293ABB1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939" y="326563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A505D7-8B98-4DB8-AF4E-7820C327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423" y="3347321"/>
            <a:ext cx="3723664" cy="22685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COMPLEJIDAD</a:t>
            </a:r>
          </a:p>
        </p:txBody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6DAC858B-AB03-41AF-9EED-B3BF1F773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n relacionada">
            <a:extLst>
              <a:ext uri="{FF2B5EF4-FFF2-40B4-BE49-F238E27FC236}">
                <a16:creationId xmlns:a16="http://schemas.microsoft.com/office/drawing/2014/main" id="{2EEF018A-1DD8-4F83-B51C-F85B80AF6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0B9774-F318-4D6F-9238-BE970CC7DE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22" r="20237"/>
          <a:stretch/>
        </p:blipFill>
        <p:spPr>
          <a:xfrm>
            <a:off x="5652695" y="3652222"/>
            <a:ext cx="3343122" cy="322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260E71A-005C-420D-BD97-A0E30A95AA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06" t="5837" r="14663" b="3719"/>
          <a:stretch/>
        </p:blipFill>
        <p:spPr>
          <a:xfrm>
            <a:off x="5629745" y="10391"/>
            <a:ext cx="3122557" cy="348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AutoShape 6" descr="Resultado de imagen para mundo material economico">
            <a:extLst>
              <a:ext uri="{FF2B5EF4-FFF2-40B4-BE49-F238E27FC236}">
                <a16:creationId xmlns:a16="http://schemas.microsoft.com/office/drawing/2014/main" id="{7D1E237A-45A1-4747-ADEA-5C3A2CB528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22C56D-DEA2-4A41-BF9C-6ED6451432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3572" r="15616" b="42399"/>
          <a:stretch/>
        </p:blipFill>
        <p:spPr>
          <a:xfrm>
            <a:off x="9131673" y="3131317"/>
            <a:ext cx="3043280" cy="3722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B73446-573B-4FE5-83BF-41D6979E52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1" t="-778" r="-1"/>
          <a:stretch/>
        </p:blipFill>
        <p:spPr>
          <a:xfrm>
            <a:off x="8846746" y="143867"/>
            <a:ext cx="3343121" cy="289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08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35C6221-00A2-674C-AD67-B19ED854C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310971"/>
              </p:ext>
            </p:extLst>
          </p:nvPr>
        </p:nvGraphicFramePr>
        <p:xfrm>
          <a:off x="1713640" y="768625"/>
          <a:ext cx="8764719" cy="561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0EDFCF7-5578-4E15-8F31-299B286B523D}"/>
              </a:ext>
            </a:extLst>
          </p:cNvPr>
          <p:cNvSpPr/>
          <p:nvPr/>
        </p:nvSpPr>
        <p:spPr>
          <a:xfrm>
            <a:off x="3551583" y="1842052"/>
            <a:ext cx="662608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969E1B-7355-4963-9A9A-A04FA0953B06}"/>
              </a:ext>
            </a:extLst>
          </p:cNvPr>
          <p:cNvSpPr/>
          <p:nvPr/>
        </p:nvSpPr>
        <p:spPr>
          <a:xfrm>
            <a:off x="3551583" y="2773017"/>
            <a:ext cx="662608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028CB4-96E5-4C2E-B698-132F571AE1A1}"/>
              </a:ext>
            </a:extLst>
          </p:cNvPr>
          <p:cNvSpPr/>
          <p:nvPr/>
        </p:nvSpPr>
        <p:spPr>
          <a:xfrm>
            <a:off x="3551583" y="3703982"/>
            <a:ext cx="662608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E1B4B6D-AE61-404C-BAB5-2B814B9A707F}"/>
              </a:ext>
            </a:extLst>
          </p:cNvPr>
          <p:cNvSpPr/>
          <p:nvPr/>
        </p:nvSpPr>
        <p:spPr>
          <a:xfrm>
            <a:off x="3564835" y="4691268"/>
            <a:ext cx="662608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D1AC2D-611C-4665-BABA-3703BA110FD7}"/>
              </a:ext>
            </a:extLst>
          </p:cNvPr>
          <p:cNvSpPr/>
          <p:nvPr/>
        </p:nvSpPr>
        <p:spPr>
          <a:xfrm>
            <a:off x="3551583" y="5622233"/>
            <a:ext cx="662608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C7299D-D9DF-457C-B144-7AA3B1BDABE4}"/>
              </a:ext>
            </a:extLst>
          </p:cNvPr>
          <p:cNvSpPr txBox="1"/>
          <p:nvPr/>
        </p:nvSpPr>
        <p:spPr>
          <a:xfrm>
            <a:off x="8878957" y="6387548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 N. Osorio García</a:t>
            </a:r>
          </a:p>
        </p:txBody>
      </p:sp>
    </p:spTree>
    <p:extLst>
      <p:ext uri="{BB962C8B-B14F-4D97-AF65-F5344CB8AC3E}">
        <p14:creationId xmlns:p14="http://schemas.microsoft.com/office/powerpoint/2010/main" val="289003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 descr="Imagen relacionada">
            <a:extLst>
              <a:ext uri="{FF2B5EF4-FFF2-40B4-BE49-F238E27FC236}">
                <a16:creationId xmlns:a16="http://schemas.microsoft.com/office/drawing/2014/main" id="{BC764558-6942-4A54-BE9D-8D8114D8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32" y="1226771"/>
            <a:ext cx="9612821" cy="5581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E8D4750-2E2B-8B48-8E1B-9C2D8F5DB403}"/>
              </a:ext>
            </a:extLst>
          </p:cNvPr>
          <p:cNvCxnSpPr>
            <a:cxnSpLocks/>
            <a:stCxn id="49" idx="4"/>
            <a:endCxn id="52" idx="0"/>
          </p:cNvCxnSpPr>
          <p:nvPr/>
        </p:nvCxnSpPr>
        <p:spPr>
          <a:xfrm flipH="1">
            <a:off x="2925716" y="3161424"/>
            <a:ext cx="82415" cy="1417388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4FD0B22-D5F9-D240-A0FA-E9F9D2325541}"/>
              </a:ext>
            </a:extLst>
          </p:cNvPr>
          <p:cNvCxnSpPr>
            <a:cxnSpLocks/>
            <a:stCxn id="52" idx="0"/>
            <a:endCxn id="50" idx="4"/>
          </p:cNvCxnSpPr>
          <p:nvPr/>
        </p:nvCxnSpPr>
        <p:spPr>
          <a:xfrm flipV="1">
            <a:off x="2925716" y="3760903"/>
            <a:ext cx="2000306" cy="817909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C598A4B-7920-C446-BB02-59DC44CB14B0}"/>
              </a:ext>
            </a:extLst>
          </p:cNvPr>
          <p:cNvCxnSpPr>
            <a:cxnSpLocks/>
            <a:stCxn id="58" idx="7"/>
            <a:endCxn id="60" idx="2"/>
          </p:cNvCxnSpPr>
          <p:nvPr/>
        </p:nvCxnSpPr>
        <p:spPr>
          <a:xfrm>
            <a:off x="7650821" y="1598255"/>
            <a:ext cx="1237683" cy="311506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BF59CD9C-17F6-C849-95E5-9177F20404E2}"/>
              </a:ext>
            </a:extLst>
          </p:cNvPr>
          <p:cNvCxnSpPr>
            <a:cxnSpLocks/>
            <a:stCxn id="55" idx="2"/>
            <a:endCxn id="52" idx="6"/>
          </p:cNvCxnSpPr>
          <p:nvPr/>
        </p:nvCxnSpPr>
        <p:spPr>
          <a:xfrm flipH="1" flipV="1">
            <a:off x="3925181" y="5475818"/>
            <a:ext cx="813446" cy="453007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69C9607D-AB67-C944-A776-5231C56A25E5}"/>
              </a:ext>
            </a:extLst>
          </p:cNvPr>
          <p:cNvCxnSpPr>
            <a:cxnSpLocks/>
            <a:stCxn id="50" idx="4"/>
            <a:endCxn id="55" idx="0"/>
          </p:cNvCxnSpPr>
          <p:nvPr/>
        </p:nvCxnSpPr>
        <p:spPr>
          <a:xfrm>
            <a:off x="4926022" y="3760903"/>
            <a:ext cx="554463" cy="1529036"/>
          </a:xfrm>
          <a:prstGeom prst="line">
            <a:avLst/>
          </a:prstGeom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BE7AB37F-5754-EC41-B97D-98CF56A9E9AC}"/>
              </a:ext>
            </a:extLst>
          </p:cNvPr>
          <p:cNvCxnSpPr>
            <a:cxnSpLocks/>
            <a:stCxn id="52" idx="7"/>
            <a:endCxn id="57" idx="4"/>
          </p:cNvCxnSpPr>
          <p:nvPr/>
        </p:nvCxnSpPr>
        <p:spPr>
          <a:xfrm flipV="1">
            <a:off x="3632444" y="4705790"/>
            <a:ext cx="3542590" cy="135749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F141C72B-D240-8842-9647-265A49607F8E}"/>
              </a:ext>
            </a:extLst>
          </p:cNvPr>
          <p:cNvCxnSpPr>
            <a:cxnSpLocks/>
            <a:stCxn id="57" idx="4"/>
            <a:endCxn id="56" idx="0"/>
          </p:cNvCxnSpPr>
          <p:nvPr/>
        </p:nvCxnSpPr>
        <p:spPr>
          <a:xfrm>
            <a:off x="7175034" y="4705790"/>
            <a:ext cx="1084780" cy="455070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865023C9-E485-134A-8650-8E92184DEE09}"/>
              </a:ext>
            </a:extLst>
          </p:cNvPr>
          <p:cNvCxnSpPr>
            <a:cxnSpLocks/>
            <a:stCxn id="58" idx="4"/>
            <a:endCxn id="57" idx="0"/>
          </p:cNvCxnSpPr>
          <p:nvPr/>
        </p:nvCxnSpPr>
        <p:spPr>
          <a:xfrm>
            <a:off x="7146750" y="2690335"/>
            <a:ext cx="28284" cy="593203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A51EF051-87A2-324F-8373-E1DA533EA5C3}"/>
              </a:ext>
            </a:extLst>
          </p:cNvPr>
          <p:cNvCxnSpPr>
            <a:cxnSpLocks/>
            <a:stCxn id="57" idx="7"/>
            <a:endCxn id="60" idx="4"/>
          </p:cNvCxnSpPr>
          <p:nvPr/>
        </p:nvCxnSpPr>
        <p:spPr>
          <a:xfrm flipV="1">
            <a:off x="7714528" y="2487630"/>
            <a:ext cx="1764215" cy="1004192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A4DB506B-F280-B04C-A9A2-2441B9E5CCE3}"/>
              </a:ext>
            </a:extLst>
          </p:cNvPr>
          <p:cNvCxnSpPr>
            <a:cxnSpLocks/>
            <a:stCxn id="56" idx="7"/>
            <a:endCxn id="60" idx="4"/>
          </p:cNvCxnSpPr>
          <p:nvPr/>
        </p:nvCxnSpPr>
        <p:spPr>
          <a:xfrm flipV="1">
            <a:off x="8868942" y="2487630"/>
            <a:ext cx="609801" cy="2894999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1DAF6F80-BB0B-7A46-933B-D838B938902C}"/>
              </a:ext>
            </a:extLst>
          </p:cNvPr>
          <p:cNvCxnSpPr>
            <a:cxnSpLocks/>
            <a:stCxn id="55" idx="6"/>
            <a:endCxn id="56" idx="2"/>
          </p:cNvCxnSpPr>
          <p:nvPr/>
        </p:nvCxnSpPr>
        <p:spPr>
          <a:xfrm flipV="1">
            <a:off x="6222343" y="5918028"/>
            <a:ext cx="1176033" cy="10797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BC188B8E-07E2-CB48-BE59-9ADDB8CC21A8}"/>
              </a:ext>
            </a:extLst>
          </p:cNvPr>
          <p:cNvCxnSpPr>
            <a:cxnSpLocks/>
            <a:stCxn id="62" idx="0"/>
            <a:endCxn id="60" idx="4"/>
          </p:cNvCxnSpPr>
          <p:nvPr/>
        </p:nvCxnSpPr>
        <p:spPr>
          <a:xfrm flipH="1" flipV="1">
            <a:off x="9478743" y="2487630"/>
            <a:ext cx="634635" cy="1330285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9" name="Conector recto 168">
            <a:extLst>
              <a:ext uri="{FF2B5EF4-FFF2-40B4-BE49-F238E27FC236}">
                <a16:creationId xmlns:a16="http://schemas.microsoft.com/office/drawing/2014/main" id="{57CBEF01-85F3-9748-8E3A-6B4168DB6B0A}"/>
              </a:ext>
            </a:extLst>
          </p:cNvPr>
          <p:cNvCxnSpPr>
            <a:cxnSpLocks/>
            <a:stCxn id="57" idx="2"/>
            <a:endCxn id="50" idx="6"/>
          </p:cNvCxnSpPr>
          <p:nvPr/>
        </p:nvCxnSpPr>
        <p:spPr>
          <a:xfrm flipH="1" flipV="1">
            <a:off x="5640713" y="3060548"/>
            <a:ext cx="771360" cy="934116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9EBAC53B-B5E5-1B4D-95C6-5370B0CEAD2E}"/>
              </a:ext>
            </a:extLst>
          </p:cNvPr>
          <p:cNvCxnSpPr>
            <a:cxnSpLocks/>
            <a:stCxn id="56" idx="6"/>
            <a:endCxn id="62" idx="4"/>
          </p:cNvCxnSpPr>
          <p:nvPr/>
        </p:nvCxnSpPr>
        <p:spPr>
          <a:xfrm flipV="1">
            <a:off x="9121251" y="5056535"/>
            <a:ext cx="992127" cy="861493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6" name="Conector recto 175">
            <a:extLst>
              <a:ext uri="{FF2B5EF4-FFF2-40B4-BE49-F238E27FC236}">
                <a16:creationId xmlns:a16="http://schemas.microsoft.com/office/drawing/2014/main" id="{5197E470-3D0C-C241-AF24-3ECED83219EE}"/>
              </a:ext>
            </a:extLst>
          </p:cNvPr>
          <p:cNvCxnSpPr>
            <a:cxnSpLocks/>
            <a:stCxn id="62" idx="1"/>
            <a:endCxn id="58" idx="5"/>
          </p:cNvCxnSpPr>
          <p:nvPr/>
        </p:nvCxnSpPr>
        <p:spPr>
          <a:xfrm flipH="1" flipV="1">
            <a:off x="7650821" y="2502964"/>
            <a:ext cx="1964175" cy="1496343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79132157-4F9A-4C0A-9362-52127FC23D1A}"/>
              </a:ext>
            </a:extLst>
          </p:cNvPr>
          <p:cNvSpPr/>
          <p:nvPr/>
        </p:nvSpPr>
        <p:spPr>
          <a:xfrm>
            <a:off x="2115902" y="1500198"/>
            <a:ext cx="1784458" cy="166122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2000">
                <a:schemeClr val="accent5">
                  <a:lumMod val="50000"/>
                </a:schemeClr>
              </a:gs>
              <a:gs pos="32000">
                <a:srgbClr val="F8800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Paradigma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0ADE8D8A-4807-428C-9D24-AD2AF2CBAE16}"/>
              </a:ext>
            </a:extLst>
          </p:cNvPr>
          <p:cNvSpPr/>
          <p:nvPr/>
        </p:nvSpPr>
        <p:spPr>
          <a:xfrm>
            <a:off x="4211331" y="2360192"/>
            <a:ext cx="1429382" cy="1400711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2000">
                <a:schemeClr val="accent5">
                  <a:lumMod val="50000"/>
                </a:schemeClr>
              </a:gs>
              <a:gs pos="32000">
                <a:srgbClr val="F8800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Entorno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3B44B41-80EE-4A49-9ADF-9A7BFF1854DB}"/>
              </a:ext>
            </a:extLst>
          </p:cNvPr>
          <p:cNvSpPr/>
          <p:nvPr/>
        </p:nvSpPr>
        <p:spPr>
          <a:xfrm>
            <a:off x="1926251" y="4578812"/>
            <a:ext cx="1998930" cy="17940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2000">
                <a:schemeClr val="accent5">
                  <a:lumMod val="50000"/>
                </a:schemeClr>
              </a:gs>
              <a:gs pos="32000">
                <a:srgbClr val="F8800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Matemáticas</a:t>
            </a: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DCA30E8D-8128-4D85-A7B3-DDA0207A7A01}"/>
              </a:ext>
            </a:extLst>
          </p:cNvPr>
          <p:cNvSpPr/>
          <p:nvPr/>
        </p:nvSpPr>
        <p:spPr>
          <a:xfrm>
            <a:off x="4738627" y="5289939"/>
            <a:ext cx="1483716" cy="127777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2000">
                <a:schemeClr val="accent5">
                  <a:lumMod val="50000"/>
                </a:schemeClr>
              </a:gs>
              <a:gs pos="32000">
                <a:srgbClr val="F8800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Biología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98CA8BDF-8EF8-4F1F-AC88-435E54E23A8E}"/>
              </a:ext>
            </a:extLst>
          </p:cNvPr>
          <p:cNvSpPr/>
          <p:nvPr/>
        </p:nvSpPr>
        <p:spPr>
          <a:xfrm>
            <a:off x="7398376" y="5160860"/>
            <a:ext cx="1722875" cy="151433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2000">
                <a:schemeClr val="accent5">
                  <a:lumMod val="50000"/>
                </a:schemeClr>
              </a:gs>
              <a:gs pos="32000">
                <a:srgbClr val="F8800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Enseñanza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C6693061-E7B1-4780-9EC1-8DCE4155FDF8}"/>
              </a:ext>
            </a:extLst>
          </p:cNvPr>
          <p:cNvSpPr/>
          <p:nvPr/>
        </p:nvSpPr>
        <p:spPr>
          <a:xfrm>
            <a:off x="6433886" y="1410884"/>
            <a:ext cx="1425728" cy="1279451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2000">
                <a:schemeClr val="accent5">
                  <a:lumMod val="50000"/>
                </a:schemeClr>
              </a:gs>
              <a:gs pos="32000">
                <a:srgbClr val="F8800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Filosofía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644FBF1F-EF48-43D9-9331-F61346C5F1F5}"/>
              </a:ext>
            </a:extLst>
          </p:cNvPr>
          <p:cNvSpPr/>
          <p:nvPr/>
        </p:nvSpPr>
        <p:spPr>
          <a:xfrm>
            <a:off x="8888504" y="1331891"/>
            <a:ext cx="1180478" cy="115573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2000">
                <a:schemeClr val="accent5">
                  <a:lumMod val="50000"/>
                </a:schemeClr>
              </a:gs>
              <a:gs pos="32000">
                <a:srgbClr val="F8800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Leyes</a:t>
            </a: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BEFDD001-EF7A-49CB-9410-F464EBAE6799}"/>
              </a:ext>
            </a:extLst>
          </p:cNvPr>
          <p:cNvSpPr/>
          <p:nvPr/>
        </p:nvSpPr>
        <p:spPr>
          <a:xfrm>
            <a:off x="9408560" y="3817915"/>
            <a:ext cx="1409636" cy="123862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2000">
                <a:schemeClr val="accent5">
                  <a:lumMod val="50000"/>
                </a:schemeClr>
              </a:gs>
              <a:gs pos="32000">
                <a:srgbClr val="F8800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Formas de pensar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408353E4-948B-43BC-BAAB-E6FA972F18CC}"/>
              </a:ext>
            </a:extLst>
          </p:cNvPr>
          <p:cNvSpPr txBox="1">
            <a:spLocks/>
          </p:cNvSpPr>
          <p:nvPr/>
        </p:nvSpPr>
        <p:spPr>
          <a:xfrm>
            <a:off x="1450144" y="446233"/>
            <a:ext cx="5089372" cy="152514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COMPLEJIDAD</a:t>
            </a:r>
          </a:p>
        </p:txBody>
      </p: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59E4894B-2C64-415C-8279-FD1CC8E48F8A}"/>
              </a:ext>
            </a:extLst>
          </p:cNvPr>
          <p:cNvCxnSpPr>
            <a:cxnSpLocks/>
            <a:stCxn id="49" idx="6"/>
            <a:endCxn id="58" idx="1"/>
          </p:cNvCxnSpPr>
          <p:nvPr/>
        </p:nvCxnSpPr>
        <p:spPr>
          <a:xfrm flipV="1">
            <a:off x="3900360" y="1598255"/>
            <a:ext cx="2742319" cy="732556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20E8751B-D266-4208-8197-2201C3A24DDC}"/>
              </a:ext>
            </a:extLst>
          </p:cNvPr>
          <p:cNvCxnSpPr>
            <a:cxnSpLocks/>
            <a:stCxn id="50" idx="6"/>
            <a:endCxn id="58" idx="2"/>
          </p:cNvCxnSpPr>
          <p:nvPr/>
        </p:nvCxnSpPr>
        <p:spPr>
          <a:xfrm flipV="1">
            <a:off x="5640713" y="2050610"/>
            <a:ext cx="793173" cy="1009938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3285043D-82AB-472C-9C45-225D3B8B48B9}"/>
              </a:ext>
            </a:extLst>
          </p:cNvPr>
          <p:cNvCxnSpPr>
            <a:cxnSpLocks/>
            <a:stCxn id="49" idx="5"/>
            <a:endCxn id="50" idx="2"/>
          </p:cNvCxnSpPr>
          <p:nvPr/>
        </p:nvCxnSpPr>
        <p:spPr>
          <a:xfrm>
            <a:off x="3639032" y="2918143"/>
            <a:ext cx="572299" cy="142405"/>
          </a:xfrm>
          <a:prstGeom prst="line">
            <a:avLst/>
          </a:prstGeom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Elipse 56">
            <a:extLst>
              <a:ext uri="{FF2B5EF4-FFF2-40B4-BE49-F238E27FC236}">
                <a16:creationId xmlns:a16="http://schemas.microsoft.com/office/drawing/2014/main" id="{1D85F247-E8B0-40EC-9DA1-A1B812016D80}"/>
              </a:ext>
            </a:extLst>
          </p:cNvPr>
          <p:cNvSpPr/>
          <p:nvPr/>
        </p:nvSpPr>
        <p:spPr>
          <a:xfrm>
            <a:off x="6412073" y="3283538"/>
            <a:ext cx="1525921" cy="142225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6000">
                <a:schemeClr val="accent5">
                  <a:lumMod val="50000"/>
                </a:schemeClr>
              </a:gs>
              <a:gs pos="30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Humano</a:t>
            </a:r>
          </a:p>
        </p:txBody>
      </p:sp>
    </p:spTree>
    <p:extLst>
      <p:ext uri="{BB962C8B-B14F-4D97-AF65-F5344CB8AC3E}">
        <p14:creationId xmlns:p14="http://schemas.microsoft.com/office/powerpoint/2010/main" val="311554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6839929-189D-4B9A-8C3E-BEDAFF7D7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1947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21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9F7C0D-3367-4CCD-B9FD-4A0D64AAC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-2149" b="1"/>
          <a:stretch/>
        </p:blipFill>
        <p:spPr>
          <a:xfrm>
            <a:off x="6556980" y="2071747"/>
            <a:ext cx="4504175" cy="4334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53BAAA0-AF19-42D2-A0C3-F6DE62373328}"/>
              </a:ext>
            </a:extLst>
          </p:cNvPr>
          <p:cNvSpPr txBox="1">
            <a:spLocks/>
          </p:cNvSpPr>
          <p:nvPr/>
        </p:nvSpPr>
        <p:spPr>
          <a:xfrm>
            <a:off x="1481792" y="373057"/>
            <a:ext cx="8992569" cy="15251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FILOSOFÍA, LÓGICA Y COMPLEJIDAD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6D29D0D-50DE-4FBF-8E04-D4B0641CF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116108"/>
              </p:ext>
            </p:extLst>
          </p:nvPr>
        </p:nvGraphicFramePr>
        <p:xfrm>
          <a:off x="-128105" y="11356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86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61594D-AFCE-D049-BBE4-F30C99FA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20" y="2260723"/>
            <a:ext cx="7475769" cy="418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347365F-3792-4C4E-B249-3E267E17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270" y="747253"/>
            <a:ext cx="9127670" cy="1941755"/>
          </a:xfrm>
        </p:spPr>
        <p:txBody>
          <a:bodyPr>
            <a:normAutofit/>
          </a:bodyPr>
          <a:lstStyle/>
          <a:p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MATEMÁTICAS NO LINEALES, FÍSICA CUÁNTICA Y LA COMPLEJIDAD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02BB86-2560-49C6-99DB-4D0C39DB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000" y1="51423" x2="44429" y2="51044"/>
                        <a14:foregroundMark x1="42000" y1="43264" x2="46286" y2="43264"/>
                        <a14:foregroundMark x1="53571" y1="55408" x2="55571" y2="43454"/>
                        <a14:foregroundMark x1="74286" y1="56736" x2="75429" y2="48577"/>
                        <a14:foregroundMark x1="83772" y1="31135" x2="84571" y2="35863"/>
                        <a14:foregroundMark x1="83000" y1="26565" x2="83419" y2="29045"/>
                        <a14:foregroundMark x1="84571" y1="35863" x2="87000" y2="36433"/>
                        <a14:backgroundMark x1="21429" y1="37951" x2="27000" y2="33776"/>
                        <a14:backgroundMark x1="25571" y1="55408" x2="21571" y2="51044"/>
                        <a14:backgroundMark x1="33571" y1="56357" x2="33571" y2="36053"/>
                        <a14:backgroundMark x1="46726" y1="47560" x2="50571" y2="47628"/>
                        <a14:backgroundMark x1="39857" y1="47438" x2="46049" y2="47548"/>
                        <a14:backgroundMark x1="42000" y1="27894" x2="64143" y2="28463"/>
                        <a14:backgroundMark x1="65857" y1="18975" x2="71857" y2="31879"/>
                        <a14:backgroundMark x1="80143" y1="32448" x2="83143" y2="32448"/>
                        <a14:backgroundMark x1="83000" y1="32448" x2="85429" y2="29222"/>
                      </a14:backgroundRemoval>
                    </a14:imgEffect>
                    <a14:imgEffect>
                      <a14:artisticPencilSketch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1342" y="3521764"/>
            <a:ext cx="1696715" cy="12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8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AAC1F1-A934-A940-AD91-1020DBEF5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7" b="4989"/>
          <a:stretch/>
        </p:blipFill>
        <p:spPr>
          <a:xfrm>
            <a:off x="3221525" y="1713316"/>
            <a:ext cx="6618495" cy="4626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230C78E-3E85-C645-BA68-9E3A64A4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1" y="794804"/>
            <a:ext cx="8423287" cy="1285787"/>
          </a:xfrm>
        </p:spPr>
        <p:txBody>
          <a:bodyPr>
            <a:normAutofit/>
          </a:bodyPr>
          <a:lstStyle/>
          <a:p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MEDICINA SIN COMPLEJIDAD</a:t>
            </a:r>
          </a:p>
        </p:txBody>
      </p:sp>
    </p:spTree>
    <p:extLst>
      <p:ext uri="{BB962C8B-B14F-4D97-AF65-F5344CB8AC3E}">
        <p14:creationId xmlns:p14="http://schemas.microsoft.com/office/powerpoint/2010/main" val="2623696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202</Words>
  <Application>Microsoft Office PowerPoint</Application>
  <PresentationFormat>Panorámica</PresentationFormat>
  <Paragraphs>56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Abadi</vt:lpstr>
      <vt:lpstr>Arial</vt:lpstr>
      <vt:lpstr>MS Shell Dlg 2</vt:lpstr>
      <vt:lpstr>Wingdings</vt:lpstr>
      <vt:lpstr>Wingdings 3</vt:lpstr>
      <vt:lpstr>Madison</vt:lpstr>
      <vt:lpstr>ACERCA DE LA COMPLEJIDAD Y LA MEDICINA</vt:lpstr>
      <vt:lpstr>PARTICIPACIÓN</vt:lpstr>
      <vt:lpstr>COMPLEJIDAD</vt:lpstr>
      <vt:lpstr>Presentación de PowerPoint</vt:lpstr>
      <vt:lpstr>Presentación de PowerPoint</vt:lpstr>
      <vt:lpstr>Presentación de PowerPoint</vt:lpstr>
      <vt:lpstr>Presentación de PowerPoint</vt:lpstr>
      <vt:lpstr>MATEMÁTICAS NO LINEALES, FÍSICA CUÁNTICA Y LA COMPLEJIDAD  </vt:lpstr>
      <vt:lpstr>MEDICINA SIN COMPLEJIDAD</vt:lpstr>
      <vt:lpstr>ACERCA DE LA COMPLEJIDAD Y LA MEDICINA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ACERCA DE LA COMPLEJIDAD Y LA MEDICINA</dc:title>
  <dc:creator>Nat Vuelta</dc:creator>
  <cp:lastModifiedBy>Nat Vuelta</cp:lastModifiedBy>
  <cp:revision>46</cp:revision>
  <dcterms:created xsi:type="dcterms:W3CDTF">2018-07-31T20:07:59Z</dcterms:created>
  <dcterms:modified xsi:type="dcterms:W3CDTF">2018-09-17T17:19:49Z</dcterms:modified>
</cp:coreProperties>
</file>