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7" r:id="rId2"/>
    <p:sldId id="309" r:id="rId3"/>
    <p:sldId id="279" r:id="rId4"/>
    <p:sldId id="290" r:id="rId5"/>
    <p:sldId id="302" r:id="rId6"/>
    <p:sldId id="301" r:id="rId7"/>
    <p:sldId id="282" r:id="rId8"/>
    <p:sldId id="313" r:id="rId9"/>
    <p:sldId id="315" r:id="rId10"/>
    <p:sldId id="310" r:id="rId11"/>
    <p:sldId id="314" r:id="rId12"/>
    <p:sldId id="303" r:id="rId13"/>
    <p:sldId id="280" r:id="rId14"/>
    <p:sldId id="311" r:id="rId15"/>
    <p:sldId id="317" r:id="rId16"/>
    <p:sldId id="276" r:id="rId17"/>
    <p:sldId id="285" r:id="rId18"/>
    <p:sldId id="289" r:id="rId1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Neurocisticercosis. ANM 2017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1DD9-D95F-4482-808A-48195872A0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9943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Neurocisticercosis. ANM 2017</a:t>
            </a: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3F32-559E-45B9-A330-3278B5A70E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342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A14C-3147-412E-AD82-90A9C4469D68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/>
                </a:solidFill>
              </a:rPr>
              <a:t>Neurocisticercosis. ANM 2017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4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3F32-559E-45B9-A330-3278B5A70EF0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/>
                </a:solidFill>
              </a:rPr>
              <a:t>Neurocisticercosis. ANM 2017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6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3F32-559E-45B9-A330-3278B5A70EF0}" type="slidenum">
              <a:rPr lang="es-ES" smtClean="0"/>
              <a:t>6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/>
              <a:t>Neurocisticercosis. ANM 2017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96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3F32-559E-45B9-A330-3278B5A70EF0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/>
                </a:solidFill>
              </a:rPr>
              <a:t>Neurocisticercosis. ANM 2017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6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MX" smtClean="0"/>
              <a:t>Neurocisticercosis. ANM 2017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63F32-559E-45B9-A330-3278B5A70EF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62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7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0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1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7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5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5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19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73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3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29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9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5AB4-CC61-4264-85F6-3CC76DD37B91}" type="datetimeFigureOut">
              <a:rPr lang="es-ES" smtClean="0"/>
              <a:t>21/08/2017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51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3" y="44624"/>
            <a:ext cx="21700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08942" y="4110171"/>
            <a:ext cx="712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i="1" cap="small" dirty="0" smtClean="0">
                <a:solidFill>
                  <a:srgbClr val="FFFF00"/>
                </a:solidFill>
              </a:rPr>
              <a:t>NEUROCISTICERCOSIS</a:t>
            </a:r>
            <a:endParaRPr lang="es-ES" sz="4800" b="1" i="1" cap="small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6512" y="6228601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Julio Sotelo</a:t>
            </a:r>
            <a:endParaRPr lang="es-ES" sz="3200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pic>
        <p:nvPicPr>
          <p:cNvPr id="11266" name="Picture 2" descr="C:\Users\ALEJANDRA\Documents\ANM\SIMPOSIO CL ANIVERSARIO\logo_150_aÃ±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4"/>
            <a:ext cx="191422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CuadroTexto"/>
          <p:cNvSpPr txBox="1"/>
          <p:nvPr/>
        </p:nvSpPr>
        <p:spPr>
          <a:xfrm>
            <a:off x="784535" y="1916832"/>
            <a:ext cx="8107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cap="small" dirty="0" smtClean="0">
                <a:solidFill>
                  <a:srgbClr val="FFFF00"/>
                </a:solidFill>
              </a:rPr>
              <a:t>“CONTRIBUCIONES DE LOS ACADÉMICOS AL DESARROLLO DE LA MEDICINA”</a:t>
            </a:r>
            <a:endParaRPr lang="es-ES" sz="4000" b="1" i="1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4" y="404664"/>
            <a:ext cx="716908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4" y="332656"/>
            <a:ext cx="7488832" cy="50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3554" name="Picture 2" descr="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/>
          <a:stretch/>
        </p:blipFill>
        <p:spPr bwMode="auto">
          <a:xfrm>
            <a:off x="532614" y="188640"/>
            <a:ext cx="8078772" cy="51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"/>
          <a:stretch/>
        </p:blipFill>
        <p:spPr bwMode="auto">
          <a:xfrm>
            <a:off x="856167" y="476672"/>
            <a:ext cx="7316233" cy="491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9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/>
          <a:stretch/>
        </p:blipFill>
        <p:spPr bwMode="auto">
          <a:xfrm>
            <a:off x="562927" y="404664"/>
            <a:ext cx="8020783" cy="51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8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9372" t="15121" r="40938" b="4241"/>
          <a:stretch/>
        </p:blipFill>
        <p:spPr>
          <a:xfrm>
            <a:off x="1439652" y="13763"/>
            <a:ext cx="6012668" cy="68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 rot="10800000">
            <a:off x="395536" y="764704"/>
            <a:ext cx="8355193" cy="44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80512" cy="687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o 37"/>
          <p:cNvGrpSpPr/>
          <p:nvPr/>
        </p:nvGrpSpPr>
        <p:grpSpPr>
          <a:xfrm>
            <a:off x="107504" y="188640"/>
            <a:ext cx="8064896" cy="5688632"/>
            <a:chOff x="107504" y="188640"/>
            <a:chExt cx="8064896" cy="5688632"/>
          </a:xfrm>
        </p:grpSpPr>
        <p:sp>
          <p:nvSpPr>
            <p:cNvPr id="3" name="CuadroTexto 2"/>
            <p:cNvSpPr txBox="1"/>
            <p:nvPr/>
          </p:nvSpPr>
          <p:spPr>
            <a:xfrm>
              <a:off x="1619672" y="188640"/>
              <a:ext cx="65167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cap="all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neurocIstiercosis</a:t>
              </a:r>
              <a:endParaRPr lang="es-MX" sz="5400" cap="all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07504" y="2123564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solidFill>
                    <a:srgbClr val="FFFF00"/>
                  </a:solidFill>
                </a:rPr>
                <a:t>1ª. ELECCIÓN</a:t>
              </a:r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2771800" y="1484784"/>
              <a:ext cx="648072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o 14"/>
            <p:cNvGrpSpPr/>
            <p:nvPr/>
          </p:nvGrpSpPr>
          <p:grpSpPr>
            <a:xfrm>
              <a:off x="3275856" y="1556792"/>
              <a:ext cx="3168352" cy="1675348"/>
              <a:chOff x="4499992" y="1897668"/>
              <a:chExt cx="2016224" cy="1675348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4499992" y="1897668"/>
                <a:ext cx="2016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cap="all" dirty="0" err="1" smtClean="0">
                    <a:solidFill>
                      <a:srgbClr val="FFFF00"/>
                    </a:solidFill>
                  </a:rPr>
                  <a:t>albendazol</a:t>
                </a:r>
                <a:endParaRPr lang="es-MX" sz="2800" cap="all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4499992" y="3049796"/>
                <a:ext cx="2016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cap="all" dirty="0" smtClean="0">
                    <a:solidFill>
                      <a:srgbClr val="FFFF00"/>
                    </a:solidFill>
                  </a:rPr>
                  <a:t>DEXAMETASONA</a:t>
                </a:r>
                <a:endParaRPr lang="es-MX" sz="2800" cap="all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2411760" y="1484784"/>
              <a:ext cx="1017404" cy="1872208"/>
              <a:chOff x="3626604" y="1844824"/>
              <a:chExt cx="1017404" cy="1872208"/>
            </a:xfrm>
          </p:grpSpPr>
          <p:cxnSp>
            <p:nvCxnSpPr>
              <p:cNvPr id="9" name="Conector recto 8"/>
              <p:cNvCxnSpPr/>
              <p:nvPr/>
            </p:nvCxnSpPr>
            <p:spPr>
              <a:xfrm>
                <a:off x="3995936" y="3717032"/>
                <a:ext cx="648072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>
                <a:off x="3995936" y="2852936"/>
                <a:ext cx="0" cy="864096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/>
              <p:cNvCxnSpPr/>
              <p:nvPr/>
            </p:nvCxnSpPr>
            <p:spPr>
              <a:xfrm>
                <a:off x="3995936" y="1844824"/>
                <a:ext cx="0" cy="864096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riángulo isósceles 17"/>
              <p:cNvSpPr/>
              <p:nvPr/>
            </p:nvSpPr>
            <p:spPr>
              <a:xfrm rot="16200000">
                <a:off x="3595246" y="2596262"/>
                <a:ext cx="432048" cy="369332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1" name="CuadroTexto 20"/>
            <p:cNvSpPr txBox="1"/>
            <p:nvPr/>
          </p:nvSpPr>
          <p:spPr>
            <a:xfrm>
              <a:off x="107504" y="4644425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solidFill>
                    <a:srgbClr val="FFFF00"/>
                  </a:solidFill>
                </a:rPr>
                <a:t>2ª. ELECCIÓN</a:t>
              </a: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2411760" y="4005064"/>
              <a:ext cx="1017404" cy="1872208"/>
              <a:chOff x="3626604" y="1844824"/>
              <a:chExt cx="1017404" cy="1872208"/>
            </a:xfrm>
          </p:grpSpPr>
          <p:cxnSp>
            <p:nvCxnSpPr>
              <p:cNvPr id="24" name="Conector recto 23"/>
              <p:cNvCxnSpPr/>
              <p:nvPr/>
            </p:nvCxnSpPr>
            <p:spPr>
              <a:xfrm>
                <a:off x="3995936" y="3717032"/>
                <a:ext cx="648072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>
                <a:off x="3995936" y="2852936"/>
                <a:ext cx="0" cy="864096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>
              <a:xfrm>
                <a:off x="3995936" y="1844824"/>
                <a:ext cx="0" cy="864096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riángulo isósceles 26"/>
              <p:cNvSpPr/>
              <p:nvPr/>
            </p:nvSpPr>
            <p:spPr>
              <a:xfrm rot="16200000">
                <a:off x="3595246" y="2596262"/>
                <a:ext cx="432048" cy="369332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cxnSp>
          <p:nvCxnSpPr>
            <p:cNvPr id="28" name="Conector recto 27"/>
            <p:cNvCxnSpPr/>
            <p:nvPr/>
          </p:nvCxnSpPr>
          <p:spPr>
            <a:xfrm>
              <a:off x="2771800" y="4005064"/>
              <a:ext cx="648072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/>
            <p:cNvGrpSpPr/>
            <p:nvPr/>
          </p:nvGrpSpPr>
          <p:grpSpPr>
            <a:xfrm>
              <a:off x="3275856" y="4057908"/>
              <a:ext cx="3168352" cy="1675348"/>
              <a:chOff x="4499992" y="1897668"/>
              <a:chExt cx="2016224" cy="1675348"/>
            </a:xfrm>
          </p:grpSpPr>
          <p:sp>
            <p:nvSpPr>
              <p:cNvPr id="30" name="CuadroTexto 29"/>
              <p:cNvSpPr txBox="1"/>
              <p:nvPr/>
            </p:nvSpPr>
            <p:spPr>
              <a:xfrm>
                <a:off x="4499992" y="1897668"/>
                <a:ext cx="2016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cap="all" dirty="0" err="1" smtClean="0">
                    <a:solidFill>
                      <a:srgbClr val="FFFF00"/>
                    </a:solidFill>
                  </a:rPr>
                  <a:t>praziQuantel</a:t>
                </a:r>
                <a:endParaRPr lang="es-MX" sz="2800" cap="all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4499992" y="3049796"/>
                <a:ext cx="2016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cap="all" dirty="0" smtClean="0">
                    <a:solidFill>
                      <a:srgbClr val="FFFF00"/>
                    </a:solidFill>
                  </a:rPr>
                  <a:t>DEXAMETASONA</a:t>
                </a:r>
                <a:endParaRPr lang="es-MX" sz="2800" cap="all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6089248" y="1628800"/>
              <a:ext cx="2083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FFFF00"/>
                  </a:solidFill>
                </a:rPr>
                <a:t>15 mg/kg/8 DIAS</a:t>
              </a:r>
              <a:endParaRPr lang="es-MX" dirty="0">
                <a:solidFill>
                  <a:srgbClr val="FFFF00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6084168" y="2771636"/>
              <a:ext cx="2083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FFFF00"/>
                  </a:solidFill>
                </a:rPr>
                <a:t>8 mg/IM/4 DIAS</a:t>
              </a:r>
              <a:endParaRPr lang="es-MX" dirty="0">
                <a:solidFill>
                  <a:srgbClr val="FFFF00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6089248" y="4139788"/>
              <a:ext cx="2083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FFFF00"/>
                  </a:solidFill>
                </a:rPr>
                <a:t>50 mg/kg/15 DIAS</a:t>
              </a:r>
              <a:endParaRPr lang="es-MX" dirty="0">
                <a:solidFill>
                  <a:srgbClr val="FFFF00"/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6084168" y="5291916"/>
              <a:ext cx="2083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FFFF00"/>
                  </a:solidFill>
                </a:rPr>
                <a:t>8 mg/IM/PRN</a:t>
              </a:r>
              <a:endParaRPr lang="es-MX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0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310"/>
            <a:ext cx="3672408" cy="67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16824" cy="49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/>
          <a:stretch/>
        </p:blipFill>
        <p:spPr bwMode="auto">
          <a:xfrm>
            <a:off x="755576" y="332656"/>
            <a:ext cx="7511615" cy="496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184576" cy="64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0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0482" name="Picture 2" descr="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714" r="2787" b="1916"/>
          <a:stretch/>
        </p:blipFill>
        <p:spPr bwMode="auto">
          <a:xfrm>
            <a:off x="1835696" y="188640"/>
            <a:ext cx="5400600" cy="64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88" name="Picture 16" descr="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8930"/>
            <a:ext cx="5040560" cy="64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574643" cy="50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4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/>
          <a:stretch/>
        </p:blipFill>
        <p:spPr bwMode="auto">
          <a:xfrm>
            <a:off x="1043608" y="548680"/>
            <a:ext cx="706051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317" t="14280" r="42828" b="4823"/>
          <a:stretch/>
        </p:blipFill>
        <p:spPr>
          <a:xfrm>
            <a:off x="1790178" y="0"/>
            <a:ext cx="551812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61</Words>
  <Application>Microsoft Office PowerPoint</Application>
  <PresentationFormat>Presentación en pantalla (4:3)</PresentationFormat>
  <Paragraphs>24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Constantia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Alejandra</cp:lastModifiedBy>
  <cp:revision>55</cp:revision>
  <cp:lastPrinted>2017-08-18T17:44:16Z</cp:lastPrinted>
  <dcterms:created xsi:type="dcterms:W3CDTF">2014-02-10T16:20:30Z</dcterms:created>
  <dcterms:modified xsi:type="dcterms:W3CDTF">2017-08-21T17:28:40Z</dcterms:modified>
</cp:coreProperties>
</file>